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3B1659-06BD-4D5B-B77E-10C738745D11}"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238846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B1659-06BD-4D5B-B77E-10C738745D11}"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174837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B1659-06BD-4D5B-B77E-10C738745D11}"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27425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B1659-06BD-4D5B-B77E-10C738745D11}"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309820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3B1659-06BD-4D5B-B77E-10C738745D11}"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355455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3B1659-06BD-4D5B-B77E-10C738745D11}"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249877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3B1659-06BD-4D5B-B77E-10C738745D11}"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50795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3B1659-06BD-4D5B-B77E-10C738745D11}"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229279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B1659-06BD-4D5B-B77E-10C738745D11}"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29624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B1659-06BD-4D5B-B77E-10C738745D11}"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413978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B1659-06BD-4D5B-B77E-10C738745D11}"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1F231-7120-4A9B-B275-E981A5E91605}" type="slidenum">
              <a:rPr lang="en-IN" smtClean="0"/>
              <a:t>‹#›</a:t>
            </a:fld>
            <a:endParaRPr lang="en-IN"/>
          </a:p>
        </p:txBody>
      </p:sp>
    </p:spTree>
    <p:extLst>
      <p:ext uri="{BB962C8B-B14F-4D97-AF65-F5344CB8AC3E}">
        <p14:creationId xmlns:p14="http://schemas.microsoft.com/office/powerpoint/2010/main" val="328792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B1659-06BD-4D5B-B77E-10C738745D11}" type="datetimeFigureOut">
              <a:rPr lang="en-IN" smtClean="0"/>
              <a:t>01-11-2023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F231-7120-4A9B-B275-E981A5E91605}" type="slidenum">
              <a:rPr lang="en-IN" smtClean="0"/>
              <a:t>‹#›</a:t>
            </a:fld>
            <a:endParaRPr lang="en-IN"/>
          </a:p>
        </p:txBody>
      </p:sp>
    </p:spTree>
    <p:extLst>
      <p:ext uri="{BB962C8B-B14F-4D97-AF65-F5344CB8AC3E}">
        <p14:creationId xmlns:p14="http://schemas.microsoft.com/office/powerpoint/2010/main" val="147853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1470025"/>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b="1" dirty="0" smtClean="0">
                <a:effectLst>
                  <a:outerShdw blurRad="38100" dist="38100" dir="2700000" algn="tl">
                    <a:srgbClr val="000000">
                      <a:alpha val="43137"/>
                    </a:srgbClr>
                  </a:outerShdw>
                </a:effectLst>
              </a:rPr>
              <a:t>NOISE POLLUTION MONITERING SYSTEM USING ARDIUNO</a:t>
            </a:r>
            <a:endParaRPr lang="en-IN"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23528" y="1844824"/>
            <a:ext cx="8496944" cy="4824536"/>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l"/>
            <a:r>
              <a:rPr lang="en-US" dirty="0" smtClean="0">
                <a:effectLst>
                  <a:outerShdw blurRad="38100" dist="38100" dir="2700000" algn="tl">
                    <a:srgbClr val="000000">
                      <a:alpha val="43137"/>
                    </a:srgbClr>
                  </a:outerShdw>
                </a:effectLst>
              </a:rPr>
              <a:t>INTRODUCTION:</a:t>
            </a:r>
            <a:endParaRPr lang="en-US" dirty="0" smtClean="0">
              <a:effectLst>
                <a:outerShdw blurRad="38100" dist="38100" dir="2700000" algn="tl">
                  <a:srgbClr val="000000">
                    <a:alpha val="43137"/>
                  </a:srgbClr>
                </a:outerShdw>
              </a:effectLst>
            </a:endParaRPr>
          </a:p>
          <a:p>
            <a:pPr algn="l"/>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t>
            </a:r>
            <a:r>
              <a:rPr lang="en-US" b="1" dirty="0"/>
              <a:t>We surely can’t imagine a world without sound. Sound is one of an integral part of our day to day life, everything just becomes monotonous without the presence of audio. But too much of anything is dangerous, with the advent of automobiles, loudspeakers, etc. sound pollution has become a threat in recent days. So, in this project, we will build an </a:t>
            </a:r>
            <a:r>
              <a:rPr lang="en-US" b="1" dirty="0" err="1"/>
              <a:t>IoT</a:t>
            </a:r>
            <a:r>
              <a:rPr lang="en-US" b="1" dirty="0"/>
              <a:t> decibel meter to measure sound in a particular place and record the value in a graph using </a:t>
            </a:r>
            <a:r>
              <a:rPr lang="en-US" b="1" dirty="0" err="1"/>
              <a:t>IoT</a:t>
            </a:r>
            <a:r>
              <a:rPr lang="en-US" b="1" dirty="0"/>
              <a:t>.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820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b="1" dirty="0" smtClean="0">
                <a:effectLst>
                  <a:outerShdw blurRad="38100" dist="38100" dir="2700000" algn="tl">
                    <a:srgbClr val="000000">
                      <a:alpha val="43137"/>
                    </a:srgbClr>
                  </a:outerShdw>
                </a:effectLst>
              </a:rPr>
              <a:t>REQUIRED COMPONENTS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ESP8266 </a:t>
            </a:r>
            <a:r>
              <a:rPr lang="en-US" dirty="0" err="1" smtClean="0"/>
              <a:t>NodeMCU</a:t>
            </a:r>
            <a:r>
              <a:rPr lang="en-US" dirty="0" smtClean="0"/>
              <a:t> Board</a:t>
            </a:r>
          </a:p>
          <a:p>
            <a:r>
              <a:rPr lang="en-US" dirty="0" smtClean="0"/>
              <a:t>Microphone sensor(Sound sensor)</a:t>
            </a:r>
          </a:p>
          <a:p>
            <a:r>
              <a:rPr lang="en-US" dirty="0" smtClean="0"/>
              <a:t>16*2 LCD Module</a:t>
            </a:r>
          </a:p>
          <a:p>
            <a:r>
              <a:rPr lang="en-US" dirty="0" smtClean="0"/>
              <a:t>Breadboard</a:t>
            </a:r>
          </a:p>
          <a:p>
            <a:r>
              <a:rPr lang="en-US" dirty="0" smtClean="0"/>
              <a:t>Connecting wires</a:t>
            </a:r>
            <a:endParaRPr lang="en-IN" dirty="0"/>
          </a:p>
        </p:txBody>
      </p:sp>
    </p:spTree>
    <p:extLst>
      <p:ext uri="{BB962C8B-B14F-4D97-AF65-F5344CB8AC3E}">
        <p14:creationId xmlns:p14="http://schemas.microsoft.com/office/powerpoint/2010/main" val="374511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SOUND SENSOR</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301" y="2852936"/>
            <a:ext cx="73533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13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smtClean="0">
                <a:effectLst>
                  <a:outerShdw blurRad="38100" dist="38100" dir="2700000" algn="tl">
                    <a:srgbClr val="000000">
                      <a:alpha val="43137"/>
                    </a:srgbClr>
                  </a:outerShdw>
                </a:effectLst>
              </a:rPr>
              <a:t>HOW DOES MICROPHONE MODULE WORK</a:t>
            </a:r>
            <a:r>
              <a:rPr lang="en-US" dirty="0">
                <a:effectLst>
                  <a:outerShdw blurRad="38100" dist="38100" dir="2700000" algn="tl">
                    <a:srgbClr val="000000">
                      <a:alpha val="43137"/>
                    </a:srgbClr>
                  </a:outerShdw>
                </a:effectLst>
              </a:rPr>
              <a:t>?</a:t>
            </a:r>
            <a:endParaRPr lang="en-IN" dirty="0"/>
          </a:p>
        </p:txBody>
      </p:sp>
      <p:sp>
        <p:nvSpPr>
          <p:cNvPr id="4" name="Content Placeholder 3"/>
          <p:cNvSpPr>
            <a:spLocks noGrp="1"/>
          </p:cNvSpPr>
          <p:nvPr>
            <p:ph idx="1"/>
          </p:nvPr>
        </p:nvSpPr>
        <p:spPr>
          <a:xfrm>
            <a:off x="395536" y="1628800"/>
            <a:ext cx="8229600" cy="4785395"/>
          </a:xfrm>
        </p:spPr>
        <p:txBody>
          <a:bodyPr>
            <a:normAutofit fontScale="92500" lnSpcReduction="10000"/>
          </a:bodyPr>
          <a:lstStyle/>
          <a:p>
            <a:r>
              <a:rPr lang="en-US" dirty="0"/>
              <a:t>The microphone based sound sensor is used to detect sound. It gives a measurement of how loud a sound is. The sound sensor module is a small board that mixes a microphone (50Hz-10kHz) and a few processing circuitry to convert sound waves into electrical signals. This electrical signal is fed to on-board </a:t>
            </a:r>
            <a:r>
              <a:rPr lang="en-US" b="1" dirty="0"/>
              <a:t>LM393 High Precision Comparator</a:t>
            </a:r>
            <a:r>
              <a:rPr lang="en-US" dirty="0"/>
              <a:t> to digitize it and is made available at the OUT pin.</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273400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smtClean="0"/>
              <a:t>CIRCUIT DIAGRAM FOR IOT SOUND METER</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772816"/>
            <a:ext cx="55626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64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452792"/>
          </a:xfrm>
        </p:spPr>
        <p:txBody>
          <a:bodyPr>
            <a:noAutofit/>
          </a:bodyPr>
          <a:lstStyle/>
          <a:p>
            <a:pPr marL="514350" indent="-514350" algn="l">
              <a:buFont typeface="+mj-lt"/>
              <a:buAutoNum type="arabicPeriod"/>
            </a:pPr>
            <a:r>
              <a:rPr lang="en-US" sz="2800" dirty="0"/>
              <a:t>The connections are pretty simple, we just have to connect the sound sensor to one of the Analog pin and the LCD to </a:t>
            </a:r>
            <a:r>
              <a:rPr lang="en-US" sz="2800" dirty="0" smtClean="0"/>
              <a:t>the </a:t>
            </a:r>
            <a:r>
              <a:rPr lang="en-US" sz="2800" dirty="0"/>
              <a:t>I2C </a:t>
            </a:r>
            <a:r>
              <a:rPr lang="en-US" sz="2800" dirty="0" smtClean="0"/>
              <a:t>pins. In </a:t>
            </a:r>
            <a:r>
              <a:rPr lang="en-US" sz="2800" dirty="0"/>
              <a:t>the above diagram, we have connected the power pins of the sound sensor and LCD display to 3v3 and GND pin of </a:t>
            </a:r>
            <a:r>
              <a:rPr lang="en-US" sz="2800" dirty="0" err="1"/>
              <a:t>NodeMCU</a:t>
            </a:r>
            <a:r>
              <a:rPr lang="en-US" sz="2800" dirty="0"/>
              <a:t>. Along with that, we have also connected the SCL and SDA pins of the module to D1 and D2 respectively, and the OUT pin of the sound sensor to A0 pin.</a:t>
            </a:r>
            <a:br>
              <a:rPr lang="en-US" sz="2800" dirty="0"/>
            </a:br>
            <a:r>
              <a:rPr lang="en-US" sz="3600" dirty="0"/>
              <a:t> </a:t>
            </a:r>
            <a:br>
              <a:rPr lang="en-US" sz="3600" dirty="0"/>
            </a:br>
            <a:endParaRPr lang="en-IN" sz="3600" dirty="0"/>
          </a:p>
        </p:txBody>
      </p:sp>
    </p:spTree>
    <p:extLst>
      <p:ext uri="{BB962C8B-B14F-4D97-AF65-F5344CB8AC3E}">
        <p14:creationId xmlns:p14="http://schemas.microsoft.com/office/powerpoint/2010/main" val="318707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SOUND POLLUTION DATA </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988840"/>
            <a:ext cx="3581400" cy="4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85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CIRCUIT CONNECTOIN</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2060848"/>
            <a:ext cx="744855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182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227</Words>
  <Application>Microsoft Office PowerPoint</Application>
  <PresentationFormat>On-screen Show (4:3)</PresentationFormat>
  <Paragraphs>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NOISE POLLUTION MONITERING SYSTEM USING ARDIUNO</vt:lpstr>
      <vt:lpstr>REQUIRED COMPONENTS</vt:lpstr>
      <vt:lpstr>SOUND SENSOR</vt:lpstr>
      <vt:lpstr>HOW DOES MICROPHONE MODULE WORK?</vt:lpstr>
      <vt:lpstr>CIRCUIT DIAGRAM FOR IOT SOUND METER</vt:lpstr>
      <vt:lpstr>The connections are pretty simple, we just have to connect the sound sensor to one of the Analog pin and the LCD to the I2C pins. In the above diagram, we have connected the power pins of the sound sensor and LCD display to 3v3 and GND pin of NodeMCU. Along with that, we have also connected the SCL and SDA pins of the module to D1 and D2 respectively, and the OUT pin of the sound sensor to A0 pin.   </vt:lpstr>
      <vt:lpstr>SOUND POLLUTION DATA </vt:lpstr>
      <vt:lpstr>CIRCUIT CONNECTOIN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MONITERING SYSTEM USING ARDIUNO</dc:title>
  <dc:creator>ADMIN</dc:creator>
  <cp:lastModifiedBy>ADMIN</cp:lastModifiedBy>
  <cp:revision>5</cp:revision>
  <dcterms:created xsi:type="dcterms:W3CDTF">2023-11-01T17:05:04Z</dcterms:created>
  <dcterms:modified xsi:type="dcterms:W3CDTF">2023-11-01T17:59:11Z</dcterms:modified>
</cp:coreProperties>
</file>