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4"/>
    <p:restoredTop sz="96281"/>
  </p:normalViewPr>
  <p:slideViewPr>
    <p:cSldViewPr snapToGrid="0" snapToObjects="1">
      <p:cViewPr varScale="1">
        <p:scale>
          <a:sx n="85" d="100"/>
          <a:sy n="85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AF28-A253-6D49-AC82-30A9EA1A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82F28-C4DF-B343-A7B5-14CD77F7D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22D5-E384-DF48-89F2-69273675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B044-AFF1-C14F-9635-52A1C586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4E48-7118-EF4F-9EF5-617BBD2B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F97A-9402-EB4C-B3AC-80C5083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543C-6A48-0749-8DD1-5D0A0200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4137-9733-B44D-8E6A-29CE860D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BBE6-A591-C341-AA1F-DEFEB66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F67D-F9BB-D044-BE5A-2F6B6F5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162D2-62FE-5041-A85E-971D8A484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67D5-EAC3-8346-8B39-EAC55B2B3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C85F-9A70-FB40-AAA5-4B1BAE07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89C3-D6B6-2F47-836B-FBE8DAEA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EB3-A4F4-6A48-B360-A67664D6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7FF0-F346-2746-B77A-F03268D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E5DF-1285-EA49-9E8F-6CDA2B13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B0DC-D262-5E48-9F17-13BF5FB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5FC-75DF-DF4D-BF87-BE2F47A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1608-5B6C-C645-A450-201B8244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5E73-D2E6-8F4B-8E30-95052F1E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C376-6192-9048-85BF-2676C559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52D4-E829-5D4A-9E17-FCB49807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FA6F-5A16-4342-9D69-7FEF7D6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2352-9871-7741-BC20-6847233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08D4-4C7C-5749-855B-6E888C70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82D8-6F9F-BC4C-BD66-3C2E9FC8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1CA2-5BEB-E048-AC9A-4FCAD0BA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9EB7-FD71-5946-B693-B716188C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8F26-ECA0-1949-A01A-5F272A31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13895-8984-B44F-AB18-5E759791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01B-AE5D-CC4B-84B6-34D70DBF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27DC-92C8-A24C-8DD3-C5019E73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EDC7E-A3B0-DF4A-8408-09A513B4B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ADF1D-3418-4745-AA2F-02303DD52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ECDB-D8C4-0F42-AA27-000F0C5A0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DA94-FD34-0D4B-8456-A434B5F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8C4A1-F188-F64D-B82E-187F4913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F2B01-AB58-FA43-AEEC-1B4890DD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6351-D24A-2847-A10F-F39041A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E0398-5819-AF45-93C1-2599BEDF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1CC21-B36C-D94E-9885-44A514C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A7A60-486C-574A-9E0B-089A2E95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6C42E-48D5-8C49-9B19-37076AFF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C5BFE-81E2-F74B-99A1-930F494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A3C26-B9C0-CA44-AA81-CBC9588D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B3-4683-FC40-BC43-3675F594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9E55-94F5-2943-BDF0-16E593EF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739E-222E-D34E-AEB2-213066FC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62D8-9A01-4242-A2E1-BDCF21C5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0A67-2463-FD4F-AB12-732C166D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8D1A-83F1-1546-AB16-473688A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518-BAE9-8445-8A76-834121D3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AE58E-CBBB-D448-83D6-F50782FF9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EC69-BF6A-AC43-A5E7-EAF33229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AB693-CDA7-C54F-9456-58869347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FE97E-F8FB-3D40-BE46-7BBE0997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3A07-2846-2644-8B63-7AD56F45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835E-EC06-F843-A26D-8AC27E9B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A43A-CEE2-7A43-8935-CB03AB55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2BFD-DF11-3A45-955C-30652A115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3D46-8D5E-274B-81D7-3CBDDA6DCDD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B609-C6EC-1842-8C23-A5B6F4564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297A-F64B-0A42-845A-F1897C33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A5C68-2DD4-8545-9960-B5E58CE13C1F}"/>
              </a:ext>
            </a:extLst>
          </p:cNvPr>
          <p:cNvSpPr txBox="1"/>
          <p:nvPr/>
        </p:nvSpPr>
        <p:spPr>
          <a:xfrm>
            <a:off x="8599714" y="2667000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= 2mm x 2mm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5AC49-016D-0147-8FCD-12FA0751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5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2C189-A1BC-2843-B6BB-C2BDE98EBCEA}"/>
              </a:ext>
            </a:extLst>
          </p:cNvPr>
          <p:cNvSpPr/>
          <p:nvPr/>
        </p:nvSpPr>
        <p:spPr>
          <a:xfrm>
            <a:off x="2287228" y="0"/>
            <a:ext cx="6858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3527A-1760-3845-B70A-3B462AF1C2EF}"/>
              </a:ext>
            </a:extLst>
          </p:cNvPr>
          <p:cNvSpPr>
            <a:spLocks noChangeAspect="1"/>
          </p:cNvSpPr>
          <p:nvPr/>
        </p:nvSpPr>
        <p:spPr>
          <a:xfrm>
            <a:off x="2424388" y="137160"/>
            <a:ext cx="6583680" cy="65836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36531-0384-E940-BB5B-3EDC9841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88" y="137160"/>
            <a:ext cx="6583680" cy="65836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1E67473-A554-7A4B-B345-EAAB0EC1BAE3}"/>
              </a:ext>
            </a:extLst>
          </p:cNvPr>
          <p:cNvSpPr/>
          <p:nvPr/>
        </p:nvSpPr>
        <p:spPr>
          <a:xfrm>
            <a:off x="3192907" y="932785"/>
            <a:ext cx="5211580" cy="52115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13C53E-3B29-FB46-8716-4F1F319B4F12}"/>
              </a:ext>
            </a:extLst>
          </p:cNvPr>
          <p:cNvGrpSpPr/>
          <p:nvPr/>
        </p:nvGrpSpPr>
        <p:grpSpPr>
          <a:xfrm>
            <a:off x="2287228" y="0"/>
            <a:ext cx="6858000" cy="6858000"/>
            <a:chOff x="2287228" y="0"/>
            <a:chExt cx="6858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22C189-A1BC-2843-B6BB-C2BDE98EBCEA}"/>
                </a:ext>
              </a:extLst>
            </p:cNvPr>
            <p:cNvSpPr/>
            <p:nvPr/>
          </p:nvSpPr>
          <p:spPr>
            <a:xfrm>
              <a:off x="2287228" y="0"/>
              <a:ext cx="6858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03527A-1760-3845-B70A-3B462AF1C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4388" y="137160"/>
              <a:ext cx="6583680" cy="65836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E67473-A554-7A4B-B345-EAAB0EC1BAE3}"/>
                </a:ext>
              </a:extLst>
            </p:cNvPr>
            <p:cNvSpPr/>
            <p:nvPr/>
          </p:nvSpPr>
          <p:spPr>
            <a:xfrm>
              <a:off x="3192907" y="932785"/>
              <a:ext cx="5211580" cy="5211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20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49589-4014-524F-9227-EBF1DA4819FA}"/>
              </a:ext>
            </a:extLst>
          </p:cNvPr>
          <p:cNvGrpSpPr/>
          <p:nvPr/>
        </p:nvGrpSpPr>
        <p:grpSpPr>
          <a:xfrm>
            <a:off x="2526224" y="185980"/>
            <a:ext cx="6695268" cy="6338806"/>
            <a:chOff x="2526224" y="185980"/>
            <a:chExt cx="6695268" cy="63388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22C189-A1BC-2843-B6BB-C2BDE98EBCEA}"/>
                </a:ext>
              </a:extLst>
            </p:cNvPr>
            <p:cNvSpPr/>
            <p:nvPr/>
          </p:nvSpPr>
          <p:spPr>
            <a:xfrm>
              <a:off x="2526224" y="185980"/>
              <a:ext cx="6695268" cy="63388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03527A-1760-3845-B70A-3B462AF1C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3028" y="530533"/>
              <a:ext cx="5486400" cy="5486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48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Chen</dc:creator>
  <cp:lastModifiedBy>Charles Zhijie Chen</cp:lastModifiedBy>
  <cp:revision>46</cp:revision>
  <dcterms:created xsi:type="dcterms:W3CDTF">2021-08-19T02:14:46Z</dcterms:created>
  <dcterms:modified xsi:type="dcterms:W3CDTF">2022-04-13T06:49:22Z</dcterms:modified>
</cp:coreProperties>
</file>