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5"/>
    <p:restoredTop sz="96281"/>
  </p:normalViewPr>
  <p:slideViewPr>
    <p:cSldViewPr snapToGrid="0" snapToObjects="1">
      <p:cViewPr varScale="1">
        <p:scale>
          <a:sx n="156" d="100"/>
          <a:sy n="156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AF28-A253-6D49-AC82-30A9EA1A1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82F28-C4DF-B343-A7B5-14CD77F7D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22D5-E384-DF48-89F2-69273675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D46-8D5E-274B-81D7-3CBDDA6DCDD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B044-AFF1-C14F-9635-52A1C586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E4E48-7118-EF4F-9EF5-617BBD2B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6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F97A-9402-EB4C-B3AC-80C50839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7543C-6A48-0749-8DD1-5D0A0200B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D4137-9733-B44D-8E6A-29CE860D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D46-8D5E-274B-81D7-3CBDDA6DCDD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BBE6-A591-C341-AA1F-DEFEB66F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1F67D-F9BB-D044-BE5A-2F6B6F5A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4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162D2-62FE-5041-A85E-971D8A484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967D5-EAC3-8346-8B39-EAC55B2B3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7C85F-9A70-FB40-AAA5-4B1BAE07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D46-8D5E-274B-81D7-3CBDDA6DCDD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A89C3-D6B6-2F47-836B-FBE8DAEA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4EB3-A4F4-6A48-B360-A67664D6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1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7FF0-F346-2746-B77A-F03268DF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BE5DF-1285-EA49-9E8F-6CDA2B139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B0DC-D262-5E48-9F17-13BF5FB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D46-8D5E-274B-81D7-3CBDDA6DCDD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B45FC-75DF-DF4D-BF87-BE2F47A3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1608-5B6C-C645-A450-201B8244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0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5E73-D2E6-8F4B-8E30-95052F1E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3C376-6192-9048-85BF-2676C559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E52D4-E829-5D4A-9E17-FCB49807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D46-8D5E-274B-81D7-3CBDDA6DCDD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3FA6F-5A16-4342-9D69-7FEF7D67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82352-9871-7741-BC20-68472334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1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08D4-4C7C-5749-855B-6E888C70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082D8-6F9F-BC4C-BD66-3C2E9FC80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A1CA2-5BEB-E048-AC9A-4FCAD0BA3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C9EB7-FD71-5946-B693-B716188C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D46-8D5E-274B-81D7-3CBDDA6DCDD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18F26-ECA0-1949-A01A-5F272A31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13895-8984-B44F-AB18-5E759791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7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201B-AE5D-CC4B-84B6-34D70DBF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527DC-92C8-A24C-8DD3-C5019E73B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EDC7E-A3B0-DF4A-8408-09A513B4B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ADF1D-3418-4745-AA2F-02303DD52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1ECDB-D8C4-0F42-AA27-000F0C5A0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EDA94-FD34-0D4B-8456-A434B5F7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D46-8D5E-274B-81D7-3CBDDA6DCDD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8C4A1-F188-F64D-B82E-187F4913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F2B01-AB58-FA43-AEEC-1B4890DD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9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6351-D24A-2847-A10F-F39041AE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E0398-5819-AF45-93C1-2599BEDF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D46-8D5E-274B-81D7-3CBDDA6DCDD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1CC21-B36C-D94E-9885-44A514C3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A7A60-486C-574A-9E0B-089A2E95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7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6C42E-48D5-8C49-9B19-37076AFF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D46-8D5E-274B-81D7-3CBDDA6DCDD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C5BFE-81E2-F74B-99A1-930F4947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A3C26-B9C0-CA44-AA81-CBC9588D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3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B3-4683-FC40-BC43-3675F594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B9E55-94F5-2943-BDF0-16E593EFD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5739E-222E-D34E-AEB2-213066FC3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962D8-9A01-4242-A2E1-BDCF21C5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D46-8D5E-274B-81D7-3CBDDA6DCDD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80A67-2463-FD4F-AB12-732C166D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88D1A-83F1-1546-AB16-473688A2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0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5518-BAE9-8445-8A76-834121D3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AE58E-CBBB-D448-83D6-F50782FF9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6EC69-BF6A-AC43-A5E7-EAF332299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AB693-CDA7-C54F-9456-58869347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3D46-8D5E-274B-81D7-3CBDDA6DCDD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FE97E-F8FB-3D40-BE46-7BBE0997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93A07-2846-2644-8B63-7AD56F45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2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E835E-EC06-F843-A26D-8AC27E9B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2A43A-CEE2-7A43-8935-CB03AB55D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32BFD-DF11-3A45-955C-30652A115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C3D46-8D5E-274B-81D7-3CBDDA6DCDD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FB609-C6EC-1842-8C23-A5B6F4564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F297A-F64B-0A42-845A-F1897C335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8E9B9-876D-EB4B-B5F0-44DB9AC8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6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CA5C68-2DD4-8545-9960-B5E58CE13C1F}"/>
              </a:ext>
            </a:extLst>
          </p:cNvPr>
          <p:cNvSpPr txBox="1"/>
          <p:nvPr/>
        </p:nvSpPr>
        <p:spPr>
          <a:xfrm>
            <a:off x="8599714" y="2667000"/>
            <a:ext cx="233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box = 2mm x 2mm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5AC49-016D-0147-8FCD-12FA0751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54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0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BCF74A-EA65-AF82-B6EE-B57BF6E2ABB4}"/>
              </a:ext>
            </a:extLst>
          </p:cNvPr>
          <p:cNvSpPr/>
          <p:nvPr/>
        </p:nvSpPr>
        <p:spPr>
          <a:xfrm>
            <a:off x="2287228" y="0"/>
            <a:ext cx="6858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952E5C-2856-48F9-A670-4286DE81A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88" y="137160"/>
            <a:ext cx="6583680" cy="6583680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F0DC3360-AABB-3EF7-225A-1E4FCB7BCF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28" b="87821" l="1255" r="26360">
                        <a14:foregroundMark x1="24268" y1="32051" x2="17782" y2="14744"/>
                        <a14:foregroundMark x1="17782" y1="14744" x2="12343" y2="12179"/>
                        <a14:foregroundMark x1="12343" y1="12179" x2="9623" y2="13462"/>
                        <a14:foregroundMark x1="9623" y1="13462" x2="5230" y2="23718"/>
                        <a14:foregroundMark x1="5230" y1="23718" x2="3347" y2="42308"/>
                        <a14:foregroundMark x1="3347" y1="42308" x2="3766" y2="59615"/>
                        <a14:foregroundMark x1="3766" y1="59615" x2="5021" y2="68590"/>
                        <a14:foregroundMark x1="5021" y1="68590" x2="6695" y2="73718"/>
                        <a14:foregroundMark x1="6695" y1="73718" x2="18410" y2="82051"/>
                        <a14:foregroundMark x1="18410" y1="82051" x2="20711" y2="80128"/>
                        <a14:foregroundMark x1="20711" y1="80128" x2="26151" y2="59615"/>
                        <a14:foregroundMark x1="26151" y1="59615" x2="26360" y2="59615"/>
                        <a14:foregroundMark x1="11715" y1="87821" x2="16318" y2="87179"/>
                        <a14:foregroundMark x1="11506" y1="5769" x2="14017" y2="6410"/>
                        <a14:foregroundMark x1="14017" y1="6410" x2="15690" y2="5769"/>
                        <a14:foregroundMark x1="1255" y1="42308" x2="1883" y2="51282"/>
                        <a14:foregroundMark x1="26151" y1="34615" x2="26151" y2="34615"/>
                      </a14:backgroundRemoval>
                    </a14:imgEffect>
                  </a14:imgLayer>
                </a14:imgProps>
              </a:ext>
            </a:extLst>
          </a:blip>
          <a:srcRect l="-55" t="2268" r="71330" b="7368"/>
          <a:stretch/>
        </p:blipFill>
        <p:spPr>
          <a:xfrm>
            <a:off x="2876764" y="522826"/>
            <a:ext cx="5661061" cy="581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1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849589-4014-524F-9227-EBF1DA4819FA}"/>
              </a:ext>
            </a:extLst>
          </p:cNvPr>
          <p:cNvGrpSpPr/>
          <p:nvPr/>
        </p:nvGrpSpPr>
        <p:grpSpPr>
          <a:xfrm>
            <a:off x="2526224" y="185980"/>
            <a:ext cx="6695268" cy="6338806"/>
            <a:chOff x="2526224" y="185980"/>
            <a:chExt cx="6695268" cy="63388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22C189-A1BC-2843-B6BB-C2BDE98EBCEA}"/>
                </a:ext>
              </a:extLst>
            </p:cNvPr>
            <p:cNvSpPr/>
            <p:nvPr/>
          </p:nvSpPr>
          <p:spPr>
            <a:xfrm>
              <a:off x="2526224" y="185980"/>
              <a:ext cx="6695268" cy="63388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303527A-1760-3845-B70A-3B462AF1C2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3028" y="530533"/>
              <a:ext cx="5486400" cy="54864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048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6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Chen</dc:creator>
  <cp:lastModifiedBy>Anna Kochnev</cp:lastModifiedBy>
  <cp:revision>52</cp:revision>
  <cp:lastPrinted>2023-02-18T20:37:34Z</cp:lastPrinted>
  <dcterms:created xsi:type="dcterms:W3CDTF">2021-08-19T02:14:46Z</dcterms:created>
  <dcterms:modified xsi:type="dcterms:W3CDTF">2023-03-01T01:01:35Z</dcterms:modified>
</cp:coreProperties>
</file>