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03/01/2023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03/01/2023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behavior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3664" y="6230124"/>
            <a:ext cx="9144000" cy="275781"/>
          </a:xfrm>
        </p:spPr>
        <p:txBody>
          <a:bodyPr/>
          <a:lstStyle/>
          <a:p>
            <a:r>
              <a:rPr lang="en-GB" sz="2400" dirty="0"/>
              <a:t>03 January 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>
                <a:solidFill>
                  <a:srgbClr val="0B5574"/>
                </a:solidFill>
              </a:rPr>
              <a:t>predictive model to understand factors that influence buying behavior</a:t>
            </a:r>
            <a:endParaRPr lang="en-GB" sz="2000" b="1" dirty="0">
              <a:solidFill>
                <a:srgbClr val="0B557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Booking origin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Flight duration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Wants extra baggage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Length of stay</a:t>
            </a:r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7DA055-8696-9877-0B06-0E07C795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538" y="1693524"/>
            <a:ext cx="7333503" cy="403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65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Palash Kuche</cp:lastModifiedBy>
  <cp:revision>17</cp:revision>
  <cp:lastPrinted>2022-06-09T07:44:13Z</cp:lastPrinted>
  <dcterms:created xsi:type="dcterms:W3CDTF">2022-02-22T07:39:05Z</dcterms:created>
  <dcterms:modified xsi:type="dcterms:W3CDTF">2023-01-03T05:51:50Z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