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CFEC"/>
    <a:srgbClr val="0B5574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03/01/2023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03/01/2023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03/01/2023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7000"/>
              </a:schemeClr>
            </a:gs>
            <a:gs pos="98000">
              <a:schemeClr val="accent1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/>
              <a:t>03 January 2023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GB" sz="2000" dirty="0">
                <a:latin typeface="+mn-lt"/>
              </a:rPr>
              <a:t>From cleaning 1000 reviews given by the customers, we obtained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Positive Reviews - 538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Negative Reviews - 347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Neutral Reviews – 115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Word cloud of keywords used in reviews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418" y="1820754"/>
            <a:ext cx="4847910" cy="36658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065" y="3849848"/>
            <a:ext cx="5475960" cy="253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</TotalTime>
  <Words>43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INSIGHTS FROM CUSTOMER REVIEWS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Palash Kuche</cp:lastModifiedBy>
  <cp:revision>9</cp:revision>
  <cp:lastPrinted>2022-06-09T07:44:13Z</cp:lastPrinted>
  <dcterms:created xsi:type="dcterms:W3CDTF">2022-02-22T07:39:05Z</dcterms:created>
  <dcterms:modified xsi:type="dcterms:W3CDTF">2023-01-03T05:00:17Z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