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SDLC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Palash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46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92038" y="293299"/>
            <a:ext cx="4507613" cy="596304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/>
              <a:t>Advantages of Spiral:-</a:t>
            </a:r>
          </a:p>
          <a:p>
            <a:pPr marL="0" indent="0" algn="ctr">
              <a:buNone/>
            </a:pPr>
            <a:endParaRPr lang="en-IN" sz="1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Risk analysis and mitigation.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ood </a:t>
            </a:r>
            <a:r>
              <a:rPr lang="en-US" dirty="0"/>
              <a:t>for large and complex projects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</a:t>
            </a:r>
            <a:r>
              <a:rPr lang="en-IN" dirty="0" smtClean="0"/>
              <a:t>ood </a:t>
            </a:r>
            <a:r>
              <a:rPr lang="en-IN" dirty="0"/>
              <a:t>for customer </a:t>
            </a:r>
            <a:r>
              <a:rPr lang="en-IN" dirty="0" smtClean="0"/>
              <a:t>satisfaction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easily change requirements at later phases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suitable for high risk projects, where business needs may be </a:t>
            </a:r>
            <a:r>
              <a:rPr lang="en-US" dirty="0" smtClean="0"/>
              <a:t>unstable.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5499651" y="293299"/>
            <a:ext cx="4507613" cy="596304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/>
              <a:t>Disadvantages of Spiral:-</a:t>
            </a:r>
          </a:p>
          <a:p>
            <a:pPr marL="0" indent="0" algn="ctr">
              <a:buNone/>
            </a:pPr>
            <a:endParaRPr lang="en-IN" sz="1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much more complex than other SDLC models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suitable for small projects as it is expensive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Spiral may go on indefinitely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Project’s success is highly dependent on the risk analysis phase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72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V-Model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577" y="1526707"/>
            <a:ext cx="8782560" cy="1423097"/>
          </a:xfrm>
        </p:spPr>
        <p:txBody>
          <a:bodyPr>
            <a:no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rocess </a:t>
            </a:r>
            <a:r>
              <a:rPr lang="en-US" sz="1600" dirty="0"/>
              <a:t>executes sequentially in a </a:t>
            </a:r>
            <a:r>
              <a:rPr lang="en-US" sz="1600" dirty="0" smtClean="0"/>
              <a:t>V-shape</a:t>
            </a:r>
          </a:p>
          <a:p>
            <a:r>
              <a:rPr lang="en-US" sz="1600" dirty="0"/>
              <a:t>K</a:t>
            </a:r>
            <a:r>
              <a:rPr lang="en-US" sz="1600" dirty="0" smtClean="0"/>
              <a:t>nown </a:t>
            </a:r>
            <a:r>
              <a:rPr lang="en-US" sz="1600" dirty="0"/>
              <a:t>as the Verification and Validation model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evelopment </a:t>
            </a:r>
            <a:r>
              <a:rPr lang="en-US" sz="1600" dirty="0"/>
              <a:t>of each step is directly associated with the testing </a:t>
            </a:r>
            <a:r>
              <a:rPr lang="en-US" sz="1600" dirty="0" smtClean="0"/>
              <a:t>phase.</a:t>
            </a:r>
            <a:endParaRPr lang="en-IN" sz="1600" dirty="0"/>
          </a:p>
        </p:txBody>
      </p:sp>
      <p:sp>
        <p:nvSpPr>
          <p:cNvPr id="5" name="AutoShape 4" descr="Lightbox"/>
          <p:cNvSpPr>
            <a:spLocks noChangeAspect="1" noChangeArrowheads="1"/>
          </p:cNvSpPr>
          <p:nvPr/>
        </p:nvSpPr>
        <p:spPr bwMode="auto">
          <a:xfrm>
            <a:off x="3390481" y="264500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667" y="2797403"/>
            <a:ext cx="3999231" cy="38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92038" y="293299"/>
            <a:ext cx="4507613" cy="596304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/>
              <a:t>Advantages of V-model:-</a:t>
            </a:r>
          </a:p>
          <a:p>
            <a:pPr marL="0" indent="0" algn="ctr">
              <a:buNone/>
            </a:pPr>
            <a:endParaRPr lang="en-IN" sz="1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and easy to use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efects </a:t>
            </a:r>
            <a:r>
              <a:rPr lang="en-US" dirty="0"/>
              <a:t>are found at early stage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 activities like planning, </a:t>
            </a:r>
            <a:r>
              <a:rPr lang="en-US" dirty="0" smtClean="0"/>
              <a:t>test designing</a:t>
            </a:r>
            <a:r>
              <a:rPr lang="en-US" dirty="0"/>
              <a:t> happens well before coding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well for small projects where requirements are easily understood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suitable for high risk projects, where business needs may be </a:t>
            </a:r>
            <a:r>
              <a:rPr lang="en-US" dirty="0" smtClean="0"/>
              <a:t>unstable.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5499651" y="293299"/>
            <a:ext cx="4507613" cy="596304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/>
              <a:t>Disadvantages of Iterative:-</a:t>
            </a:r>
          </a:p>
          <a:p>
            <a:pPr marL="0" indent="0" algn="ctr">
              <a:buNone/>
            </a:pPr>
            <a:endParaRPr lang="en-IN" sz="1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rigid and least flexible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Software is developed during the implementation phase, so no early prototypes of the software are produced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any changes happen in midway, then the test documents along with requirement documents has to be </a:t>
            </a:r>
            <a:r>
              <a:rPr lang="en-US" dirty="0" smtClean="0"/>
              <a:t>updated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12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577" y="1526707"/>
            <a:ext cx="8782560" cy="1639187"/>
          </a:xfrm>
        </p:spPr>
        <p:txBody>
          <a:bodyPr>
            <a:noAutofit/>
          </a:bodyPr>
          <a:lstStyle/>
          <a:p>
            <a:r>
              <a:rPr lang="en-US" sz="1600" dirty="0"/>
              <a:t>Agile software development is an iterative and incremental approach to software development. </a:t>
            </a:r>
            <a:endParaRPr lang="en-US" sz="1600" dirty="0" smtClean="0"/>
          </a:p>
          <a:p>
            <a:r>
              <a:rPr lang="en-US" sz="1600" dirty="0"/>
              <a:t>It emphasizes collaboration between the development team and the customer </a:t>
            </a:r>
            <a:endParaRPr lang="en-US" sz="1600" dirty="0" smtClean="0"/>
          </a:p>
          <a:p>
            <a:r>
              <a:rPr lang="en-US" sz="1600" dirty="0"/>
              <a:t>F</a:t>
            </a:r>
            <a:r>
              <a:rPr lang="en-US" sz="1600" dirty="0" smtClean="0"/>
              <a:t>lexibility</a:t>
            </a:r>
            <a:r>
              <a:rPr lang="en-US" sz="1600" dirty="0"/>
              <a:t>, and adaptability in the face of changing requirements, and the delivery of working software in short iterations</a:t>
            </a:r>
            <a:r>
              <a:rPr lang="en-US" sz="1600" dirty="0" smtClean="0"/>
              <a:t>.</a:t>
            </a:r>
            <a:endParaRPr lang="en-IN" sz="1600" dirty="0"/>
          </a:p>
        </p:txBody>
      </p:sp>
      <p:sp>
        <p:nvSpPr>
          <p:cNvPr id="5" name="AutoShape 4" descr="Lightbox"/>
          <p:cNvSpPr>
            <a:spLocks noChangeAspect="1" noChangeArrowheads="1"/>
          </p:cNvSpPr>
          <p:nvPr/>
        </p:nvSpPr>
        <p:spPr bwMode="auto">
          <a:xfrm>
            <a:off x="3390481" y="264500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6" name="Picture 2" descr="Agile Software Development - Software Engineeri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653" y="3331294"/>
            <a:ext cx="6286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6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SDLC?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life cycle (SDLC) is a structured process that is used to design, develop, and test good-quality software</a:t>
            </a:r>
            <a:r>
              <a:rPr lang="en-US" dirty="0" smtClean="0"/>
              <a:t>.</a:t>
            </a:r>
          </a:p>
          <a:p>
            <a:r>
              <a:rPr lang="en-US" dirty="0"/>
              <a:t>The goal of the SDLC life cycle model is to deliver high-quality, maintainable software that meets the user’s requirements. </a:t>
            </a:r>
            <a:endParaRPr lang="en-US" dirty="0" smtClean="0"/>
          </a:p>
          <a:p>
            <a:r>
              <a:rPr lang="en-US" dirty="0"/>
              <a:t>SDLC consists of a precise plan that describes how to develop, maintain, replace, and enhance specific software</a:t>
            </a:r>
            <a:r>
              <a:rPr lang="en-US" dirty="0" smtClean="0"/>
              <a:t>.</a:t>
            </a:r>
          </a:p>
          <a:p>
            <a:r>
              <a:rPr lang="en-US" dirty="0"/>
              <a:t>The life cycle defines a method for improving the quality of software and the all-around development process.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60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Phases</a:t>
            </a:r>
            <a:endParaRPr lang="en-IN" dirty="0"/>
          </a:p>
        </p:txBody>
      </p:sp>
      <p:pic>
        <p:nvPicPr>
          <p:cNvPr id="1026" name="Picture 2" descr="SDLC-stages.png (627×627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23" y="1382791"/>
            <a:ext cx="5130154" cy="513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26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1) Waterfall Model</a:t>
            </a:r>
          </a:p>
          <a:p>
            <a:pPr algn="just"/>
            <a:r>
              <a:rPr lang="en-US" sz="2400" dirty="0" smtClean="0"/>
              <a:t>2) Iterative Model</a:t>
            </a:r>
          </a:p>
          <a:p>
            <a:pPr algn="just"/>
            <a:r>
              <a:rPr lang="en-US" sz="2400" dirty="0" smtClean="0"/>
              <a:t>3) Spiral Model</a:t>
            </a:r>
          </a:p>
          <a:p>
            <a:pPr algn="just"/>
            <a:r>
              <a:rPr lang="en-US" sz="2400" dirty="0" smtClean="0"/>
              <a:t>4) V-Model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964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Waterfall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782560" cy="1423097"/>
          </a:xfrm>
        </p:spPr>
        <p:txBody>
          <a:bodyPr>
            <a:normAutofit/>
          </a:bodyPr>
          <a:lstStyle/>
          <a:p>
            <a:r>
              <a:rPr lang="en-US" dirty="0" smtClean="0"/>
              <a:t>Linear Sequential model.</a:t>
            </a:r>
          </a:p>
          <a:p>
            <a:r>
              <a:rPr lang="en-US" dirty="0" smtClean="0"/>
              <a:t>Very simple to understand and use.</a:t>
            </a:r>
          </a:p>
          <a:p>
            <a:endParaRPr lang="en-IN" dirty="0"/>
          </a:p>
        </p:txBody>
      </p:sp>
      <p:pic>
        <p:nvPicPr>
          <p:cNvPr id="2050" name="Picture 2" descr="Your-paragraph-text--78--1.jpg (1920×10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48" y="3225008"/>
            <a:ext cx="5934975" cy="316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5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92038" y="293299"/>
            <a:ext cx="4507613" cy="596304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/>
              <a:t>Advantages of Waterfall:-</a:t>
            </a:r>
          </a:p>
          <a:p>
            <a:pPr marL="0" indent="0" algn="ctr">
              <a:buNone/>
            </a:pPr>
            <a:endParaRPr lang="en-IN" sz="1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Simple, clear, and convenient to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simple to maintain since the stages are strict and </a:t>
            </a:r>
            <a:r>
              <a:rPr lang="en-US" dirty="0" smtClean="0"/>
              <a:t>exact.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roduces </a:t>
            </a:r>
            <a:r>
              <a:rPr lang="en-US" dirty="0"/>
              <a:t>the desired outcomes for smaller </a:t>
            </a:r>
            <a:r>
              <a:rPr lang="en-US" dirty="0" smtClean="0"/>
              <a:t>projects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5499651" y="293299"/>
            <a:ext cx="4507613" cy="596304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/>
              <a:t>Disadvantages of Waterfall:-</a:t>
            </a:r>
          </a:p>
          <a:p>
            <a:pPr marL="0" indent="0" algn="ctr">
              <a:buNone/>
            </a:pPr>
            <a:endParaRPr lang="en-IN" sz="1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Unable </a:t>
            </a:r>
            <a:r>
              <a:rPr lang="en-US" dirty="0"/>
              <a:t>to embrace the necessary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becomes quite difficult to return to the phase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suitable for larger and more </a:t>
            </a:r>
            <a:r>
              <a:rPr lang="en-US" dirty="0" smtClean="0"/>
              <a:t>complicate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Difficult </a:t>
            </a:r>
            <a:r>
              <a:rPr lang="en-US" dirty="0"/>
              <a:t>to design a risk mitigation </a:t>
            </a:r>
            <a:r>
              <a:rPr lang="en-US" dirty="0" smtClean="0"/>
              <a:t>strategy.</a:t>
            </a:r>
          </a:p>
        </p:txBody>
      </p:sp>
    </p:spTree>
    <p:extLst>
      <p:ext uri="{BB962C8B-B14F-4D97-AF65-F5344CB8AC3E}">
        <p14:creationId xmlns:p14="http://schemas.microsoft.com/office/powerpoint/2010/main" val="154276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Iterative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577" y="1526707"/>
            <a:ext cx="8782560" cy="1423097"/>
          </a:xfrm>
        </p:spPr>
        <p:txBody>
          <a:bodyPr>
            <a:no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 </a:t>
            </a:r>
            <a:r>
              <a:rPr lang="en-US" sz="1600" dirty="0"/>
              <a:t>method of breaking down the software development of a massive program into smaller components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Very simple to understand and use.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lexible </a:t>
            </a:r>
            <a:r>
              <a:rPr lang="en-US" sz="1600" dirty="0"/>
              <a:t>enough to incorporate customer feedback in every iteration.</a:t>
            </a:r>
            <a:endParaRPr lang="en-US" sz="1600" dirty="0" smtClean="0"/>
          </a:p>
          <a:p>
            <a:endParaRPr lang="en-IN" sz="1600" dirty="0"/>
          </a:p>
        </p:txBody>
      </p:sp>
      <p:pic>
        <p:nvPicPr>
          <p:cNvPr id="3076" name="Picture 4" descr="Iterative Model (Software Engineering)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13" y="3010189"/>
            <a:ext cx="5710687" cy="360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14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92038" y="293299"/>
            <a:ext cx="4507613" cy="596304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/>
              <a:t>Advantages of Iterative:-</a:t>
            </a:r>
          </a:p>
          <a:p>
            <a:pPr marL="0" indent="0" algn="ctr">
              <a:buNone/>
            </a:pPr>
            <a:endParaRPr lang="en-IN" sz="1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easily adaptable to the ever changing needs of the project as well as the </a:t>
            </a:r>
            <a:r>
              <a:rPr lang="en-US" dirty="0" smtClean="0"/>
              <a:t>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Parallel </a:t>
            </a:r>
            <a:r>
              <a:rPr lang="en-US" dirty="0"/>
              <a:t>development can be planned.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Risks are identified and resolved during </a:t>
            </a:r>
            <a:r>
              <a:rPr lang="en-US" dirty="0" smtClean="0"/>
              <a:t>iteration.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can </a:t>
            </a:r>
            <a:r>
              <a:rPr lang="en-US" dirty="0"/>
              <a:t>get reliable user </a:t>
            </a:r>
            <a:r>
              <a:rPr lang="en-US" dirty="0" smtClean="0"/>
              <a:t>feedback.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5499651" y="293299"/>
            <a:ext cx="4507613" cy="596304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/>
              <a:t>Disadvantages of Iterative:-</a:t>
            </a:r>
          </a:p>
          <a:p>
            <a:pPr marL="0" indent="0" algn="ctr">
              <a:buNone/>
            </a:pPr>
            <a:endParaRPr lang="en-IN" sz="1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not suitable for smaller projects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resources may be required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management attention is </a:t>
            </a:r>
            <a:r>
              <a:rPr lang="en-US" dirty="0" smtClean="0"/>
              <a:t>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Difficult </a:t>
            </a:r>
            <a:r>
              <a:rPr lang="en-US" dirty="0"/>
              <a:t>to design a risk mitigation </a:t>
            </a:r>
            <a:r>
              <a:rPr lang="en-US" dirty="0" smtClean="0"/>
              <a:t>strategy.</a:t>
            </a:r>
          </a:p>
        </p:txBody>
      </p:sp>
    </p:spTree>
    <p:extLst>
      <p:ext uri="{BB962C8B-B14F-4D97-AF65-F5344CB8AC3E}">
        <p14:creationId xmlns:p14="http://schemas.microsoft.com/office/powerpoint/2010/main" val="333932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Spiral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577" y="1526707"/>
            <a:ext cx="8782560" cy="1423097"/>
          </a:xfrm>
        </p:spPr>
        <p:txBody>
          <a:bodyPr>
            <a:no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rovides </a:t>
            </a:r>
            <a:r>
              <a:rPr lang="en-US" sz="1600" dirty="0"/>
              <a:t>a systematic and iterative approach to software </a:t>
            </a:r>
            <a:r>
              <a:rPr lang="en-US" sz="1600" dirty="0" smtClean="0"/>
              <a:t>development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software is developed in a series of incremental releases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lexible </a:t>
            </a:r>
            <a:r>
              <a:rPr lang="en-US" sz="1600" dirty="0"/>
              <a:t>enough to incorporate customer feedback in every iteration.</a:t>
            </a:r>
            <a:endParaRPr lang="en-US" sz="1600" dirty="0" smtClean="0"/>
          </a:p>
          <a:p>
            <a:endParaRPr lang="en-IN" sz="1600" dirty="0"/>
          </a:p>
        </p:txBody>
      </p:sp>
      <p:pic>
        <p:nvPicPr>
          <p:cNvPr id="4100" name="Picture 4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08" y="2825125"/>
            <a:ext cx="3771854" cy="382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281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465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SDLC</vt:lpstr>
      <vt:lpstr>What is SDLC?</vt:lpstr>
      <vt:lpstr>SDLC Phases</vt:lpstr>
      <vt:lpstr>Types of Models</vt:lpstr>
      <vt:lpstr>Waterfall Model</vt:lpstr>
      <vt:lpstr>PowerPoint Presentation</vt:lpstr>
      <vt:lpstr>Iterative Model</vt:lpstr>
      <vt:lpstr>PowerPoint Presentation</vt:lpstr>
      <vt:lpstr>Spiral Model</vt:lpstr>
      <vt:lpstr>PowerPoint Presentation</vt:lpstr>
      <vt:lpstr>V-Model</vt:lpstr>
      <vt:lpstr>PowerPoint Presentation</vt:lpstr>
      <vt:lpstr>Agile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</dc:title>
  <dc:creator>Aviral</dc:creator>
  <cp:lastModifiedBy>Aviral</cp:lastModifiedBy>
  <cp:revision>6</cp:revision>
  <dcterms:created xsi:type="dcterms:W3CDTF">2024-09-17T06:08:27Z</dcterms:created>
  <dcterms:modified xsi:type="dcterms:W3CDTF">2024-09-17T06:52:19Z</dcterms:modified>
</cp:coreProperties>
</file>