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Agile Manifesto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</a:t>
            </a:r>
            <a:r>
              <a:rPr lang="en-US" dirty="0" err="1" smtClean="0"/>
              <a:t>PALash</a:t>
            </a:r>
            <a:r>
              <a:rPr lang="en-US" dirty="0" smtClean="0"/>
              <a:t>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72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Principles of Agile Manifesto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674" y="1325736"/>
            <a:ext cx="8946541" cy="4195481"/>
          </a:xfrm>
        </p:spPr>
        <p:txBody>
          <a:bodyPr/>
          <a:lstStyle/>
          <a:p>
            <a:r>
              <a:rPr lang="en-US" i="1" dirty="0"/>
              <a:t>Build projects around motivated individuals. Give them the environment and support they need, and trust them to get the job done</a:t>
            </a:r>
            <a:r>
              <a:rPr lang="en-US" i="1" dirty="0" smtClean="0"/>
              <a:t>.</a:t>
            </a:r>
          </a:p>
          <a:p>
            <a:r>
              <a:rPr lang="en-US" i="1" dirty="0"/>
              <a:t>The most efficient and effective method of conveying information to and within a development team is face-to-face </a:t>
            </a:r>
            <a:r>
              <a:rPr lang="en-US" i="1" dirty="0" smtClean="0"/>
              <a:t>conversation</a:t>
            </a:r>
          </a:p>
          <a:p>
            <a:r>
              <a:rPr lang="en-US" i="1" dirty="0"/>
              <a:t>Working software is the primary measure of </a:t>
            </a:r>
            <a:r>
              <a:rPr lang="en-US" i="1" dirty="0" smtClean="0"/>
              <a:t>progress</a:t>
            </a:r>
          </a:p>
          <a:p>
            <a:r>
              <a:rPr lang="en-US" i="1" dirty="0"/>
              <a:t>Agile processes promote sustainable development. The sponsors, developers, and users should be able to maintain a constant pace indefinitely</a:t>
            </a:r>
            <a:endParaRPr lang="en-US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4398481"/>
            <a:ext cx="2682720" cy="178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9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Principles of Agile Manifesto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Continuous attention to technical excellence and good design enhances agility</a:t>
            </a:r>
            <a:r>
              <a:rPr lang="en-US" i="1" dirty="0" smtClean="0"/>
              <a:t>.</a:t>
            </a:r>
          </a:p>
          <a:p>
            <a:r>
              <a:rPr lang="en-US" i="1" dirty="0"/>
              <a:t>Simplicity — the art of maximizing the amount of work not done — is </a:t>
            </a:r>
            <a:r>
              <a:rPr lang="en-US" i="1" dirty="0" smtClean="0"/>
              <a:t>essential</a:t>
            </a:r>
          </a:p>
          <a:p>
            <a:r>
              <a:rPr lang="en-US" i="1" dirty="0"/>
              <a:t>The best architectures, requirements, and designs emerge from self-organizing teams</a:t>
            </a:r>
            <a:r>
              <a:rPr lang="en-US" i="1" dirty="0" smtClean="0"/>
              <a:t>.</a:t>
            </a:r>
          </a:p>
          <a:p>
            <a:r>
              <a:rPr lang="en-US" i="1" dirty="0"/>
              <a:t>At regular intervals, the team reflects on how to become more effective, then tunes and adjusts its behavior accordingly.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82918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Agile Manifesto?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Agile Manifesto is a document that outlines the central values and principles of Agile software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It was founded in Feb 2001 by 17 representatives from various programming backgrounds</a:t>
            </a:r>
          </a:p>
          <a:p>
            <a:r>
              <a:rPr lang="en-US" dirty="0"/>
              <a:t>It aims to provide an effective model for teams to successfully adopt the philosophy of Agile project management and use it to improve their work process. </a:t>
            </a:r>
            <a:endParaRPr lang="en-US" dirty="0" smtClean="0"/>
          </a:p>
          <a:p>
            <a:r>
              <a:rPr lang="en-US" dirty="0" smtClean="0"/>
              <a:t>It has 4 values and 12 principles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45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Values of Agile Manifesto</a:t>
            </a:r>
            <a:endParaRPr lang="en-IN" dirty="0"/>
          </a:p>
        </p:txBody>
      </p:sp>
      <p:pic>
        <p:nvPicPr>
          <p:cNvPr id="1026" name="Picture 2" descr="https://www.collidu.com/media/catalog/product/img1/d/c/dc919bbfba7e96976fb078c1718dd71127fa3939f1a96b4cc53318bd98c58858/agile-manifesto-slide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9" y="1325049"/>
            <a:ext cx="9151357" cy="514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35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Values of Agile Manifesto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 and Interactions over processes and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past, a lot of software teams would concentrate on having the best possible tools or processes with which to build their </a:t>
            </a:r>
            <a:r>
              <a:rPr lang="en-US" dirty="0" smtClean="0"/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Agile Manifesto </a:t>
            </a:r>
            <a:r>
              <a:rPr lang="en-US" dirty="0"/>
              <a:t>suggests that while those things are important, the people behind the processes are even more </a:t>
            </a:r>
            <a:r>
              <a:rPr lang="en-US" dirty="0" smtClean="0"/>
              <a:t>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Having the right group of individuals on your software team is vital to </a:t>
            </a:r>
            <a:r>
              <a:rPr lang="en-US" dirty="0" smtClean="0"/>
              <a:t>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best possible tools in the wrong hands are worthless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5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Values of Agile Manifesto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software over comprehensive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Previously, software developers would spend ages creating detailed </a:t>
            </a:r>
            <a:r>
              <a:rPr lang="en-US" dirty="0" smtClean="0"/>
              <a:t>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While </a:t>
            </a:r>
            <a:r>
              <a:rPr lang="en-US" dirty="0"/>
              <a:t>documentation isn’t a bad thing, there comes a point when you should focus on providing your customers with working software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Agile Manifesto places shipping software to your customers as one of the highest priorities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11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Values of Agile Manifesto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collaboration over contract negotiation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past, there might be a contrast </a:t>
            </a:r>
            <a:r>
              <a:rPr lang="en-US" dirty="0"/>
              <a:t>between what the contract said, what the product did, and what the customer actually required.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According </a:t>
            </a:r>
            <a:r>
              <a:rPr lang="en-US" dirty="0"/>
              <a:t>to the Agile Manifesto, the focus should be on continuous </a:t>
            </a:r>
            <a:r>
              <a:rPr lang="en-US" dirty="0" smtClean="0"/>
              <a:t>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need to build </a:t>
            </a:r>
            <a:r>
              <a:rPr lang="en-US" dirty="0" smtClean="0"/>
              <a:t>a feedback loop with your customers</a:t>
            </a:r>
            <a:endParaRPr lang="en-US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Agile Manifesto places shipping software to your customers as one of the highest priorities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72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Values of Agile Manifesto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Responding to change over following a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past, </a:t>
            </a:r>
            <a:r>
              <a:rPr lang="en-US" dirty="0"/>
              <a:t>you would draw up a roadmap and it would never </a:t>
            </a:r>
            <a:r>
              <a:rPr lang="en-US" dirty="0" smtClean="0"/>
              <a:t>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But now the needs </a:t>
            </a:r>
            <a:r>
              <a:rPr lang="en-US" dirty="0"/>
              <a:t>and requirements are always shifting, and priorities are always changing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Agile Manifesto suggests that a software team should have the ability to pivot and change direction whenever they need </a:t>
            </a:r>
            <a:r>
              <a:rPr lang="en-US" dirty="0" smtClean="0"/>
              <a:t>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dirty="0" smtClean="0"/>
              <a:t>dynamic roadmap</a:t>
            </a:r>
            <a:r>
              <a:rPr lang="en-US" dirty="0"/>
              <a:t> can change from quarter to quarter, sometimes even month to month, and agile teams are able to keep up with those changes.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585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Principles of Agile Manifesto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64" y="1660225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3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Principles of Agile Manifesto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653" y="1634082"/>
            <a:ext cx="8946541" cy="4195481"/>
          </a:xfrm>
        </p:spPr>
        <p:txBody>
          <a:bodyPr/>
          <a:lstStyle/>
          <a:p>
            <a:r>
              <a:rPr lang="en-US" i="1" dirty="0"/>
              <a:t>Our highest priority is to satisfy the customer through early and continuous delivery of valuable </a:t>
            </a:r>
            <a:r>
              <a:rPr lang="en-US" i="1" dirty="0" smtClean="0"/>
              <a:t>software</a:t>
            </a:r>
          </a:p>
          <a:p>
            <a:r>
              <a:rPr lang="en-US" i="1" dirty="0"/>
              <a:t>Welcome changing requirements, even late in development. Agile processes harness change for the customer’s competitive </a:t>
            </a:r>
            <a:r>
              <a:rPr lang="en-US" i="1" dirty="0" smtClean="0"/>
              <a:t>advantage</a:t>
            </a:r>
          </a:p>
          <a:p>
            <a:r>
              <a:rPr lang="en-US" i="1" dirty="0"/>
              <a:t>Deliver working software frequently, from a couple of weeks to a couple of months, with a preference to the shorter </a:t>
            </a:r>
            <a:r>
              <a:rPr lang="en-US" i="1" dirty="0" smtClean="0"/>
              <a:t>timescale</a:t>
            </a:r>
          </a:p>
          <a:p>
            <a:r>
              <a:rPr lang="en-US" i="1" dirty="0"/>
              <a:t>Business people and developers must work together daily throughout the project</a:t>
            </a:r>
            <a:r>
              <a:rPr lang="en-US" i="1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299" y="2861649"/>
            <a:ext cx="1976874" cy="1315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092" y="4589253"/>
            <a:ext cx="2684204" cy="15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0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543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Agile Manifesto</vt:lpstr>
      <vt:lpstr>What is Agile Manifesto?</vt:lpstr>
      <vt:lpstr>Values of Agile Manifesto</vt:lpstr>
      <vt:lpstr>Values of Agile Manifesto</vt:lpstr>
      <vt:lpstr>Values of Agile Manifesto</vt:lpstr>
      <vt:lpstr>Values of Agile Manifesto</vt:lpstr>
      <vt:lpstr>Values of Agile Manifesto</vt:lpstr>
      <vt:lpstr>Principles of Agile Manifesto</vt:lpstr>
      <vt:lpstr>Principles of Agile Manifesto</vt:lpstr>
      <vt:lpstr>Principles of Agile Manifesto</vt:lpstr>
      <vt:lpstr>Principles of Agile Manifesto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Manifesto</dc:title>
  <dc:creator>Aviral</dc:creator>
  <cp:lastModifiedBy>Aviral</cp:lastModifiedBy>
  <cp:revision>8</cp:revision>
  <dcterms:created xsi:type="dcterms:W3CDTF">2024-09-17T08:25:24Z</dcterms:created>
  <dcterms:modified xsi:type="dcterms:W3CDTF">2024-09-17T09:41:28Z</dcterms:modified>
</cp:coreProperties>
</file>