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81" r:id="rId5"/>
    <p:sldId id="287" r:id="rId6"/>
    <p:sldId id="309" r:id="rId7"/>
    <p:sldId id="288" r:id="rId8"/>
    <p:sldId id="30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8" r:id="rId18"/>
    <p:sldId id="312" r:id="rId19"/>
    <p:sldId id="313" r:id="rId20"/>
    <p:sldId id="299" r:id="rId21"/>
    <p:sldId id="305" r:id="rId22"/>
    <p:sldId id="300" r:id="rId23"/>
    <p:sldId id="304" r:id="rId24"/>
    <p:sldId id="314" r:id="rId25"/>
    <p:sldId id="306" r:id="rId26"/>
    <p:sldId id="307" r:id="rId27"/>
    <p:sldId id="301" r:id="rId28"/>
    <p:sldId id="310" r:id="rId29"/>
    <p:sldId id="31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AC6"/>
    <a:srgbClr val="688C38"/>
    <a:srgbClr val="0064A8"/>
    <a:srgbClr val="8DC1C5"/>
    <a:srgbClr val="3C587F"/>
    <a:srgbClr val="C50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8A0E0-22E1-40A8-A067-9A062C41E5B1}" v="1921" dt="2020-10-14T15:55:35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729"/>
  </p:normalViewPr>
  <p:slideViewPr>
    <p:cSldViewPr snapToGrid="0" snapToObjects="1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9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Wathen" userId="a57200b6-f125-4f10-8e3b-975296b6a02c" providerId="ADAL" clId="{0358A0E0-22E1-40A8-A067-9A062C41E5B1}"/>
    <pc:docChg chg="undo custSel addSld modSld sldOrd">
      <pc:chgData name="Kyle Wathen" userId="a57200b6-f125-4f10-8e3b-975296b6a02c" providerId="ADAL" clId="{0358A0E0-22E1-40A8-A067-9A062C41E5B1}" dt="2020-10-14T15:55:35.702" v="1915"/>
      <pc:docMkLst>
        <pc:docMk/>
      </pc:docMkLst>
      <pc:sldChg chg="modSp">
        <pc:chgData name="Kyle Wathen" userId="a57200b6-f125-4f10-8e3b-975296b6a02c" providerId="ADAL" clId="{0358A0E0-22E1-40A8-A067-9A062C41E5B1}" dt="2020-10-08T14:04:36.382" v="1526" actId="255"/>
        <pc:sldMkLst>
          <pc:docMk/>
          <pc:sldMk cId="249227654" sldId="281"/>
        </pc:sldMkLst>
        <pc:spChg chg="mod">
          <ac:chgData name="Kyle Wathen" userId="a57200b6-f125-4f10-8e3b-975296b6a02c" providerId="ADAL" clId="{0358A0E0-22E1-40A8-A067-9A062C41E5B1}" dt="2020-10-08T13:55:00.287" v="1199" actId="14100"/>
          <ac:spMkLst>
            <pc:docMk/>
            <pc:sldMk cId="249227654" sldId="281"/>
            <ac:spMk id="3" creationId="{076CB466-456C-9D4D-8668-2D079F1A02F9}"/>
          </ac:spMkLst>
        </pc:spChg>
        <pc:spChg chg="mod">
          <ac:chgData name="Kyle Wathen" userId="a57200b6-f125-4f10-8e3b-975296b6a02c" providerId="ADAL" clId="{0358A0E0-22E1-40A8-A067-9A062C41E5B1}" dt="2020-10-08T14:04:36.382" v="1526" actId="255"/>
          <ac:spMkLst>
            <pc:docMk/>
            <pc:sldMk cId="249227654" sldId="281"/>
            <ac:spMk id="4" creationId="{6280AA98-4568-BC42-9F37-43157805AB04}"/>
          </ac:spMkLst>
        </pc:spChg>
      </pc:sldChg>
      <pc:sldChg chg="modSp modAnim">
        <pc:chgData name="Kyle Wathen" userId="a57200b6-f125-4f10-8e3b-975296b6a02c" providerId="ADAL" clId="{0358A0E0-22E1-40A8-A067-9A062C41E5B1}" dt="2020-10-14T15:28:52.343" v="1865" actId="20577"/>
        <pc:sldMkLst>
          <pc:docMk/>
          <pc:sldMk cId="3030428783" sldId="287"/>
        </pc:sldMkLst>
        <pc:spChg chg="mod">
          <ac:chgData name="Kyle Wathen" userId="a57200b6-f125-4f10-8e3b-975296b6a02c" providerId="ADAL" clId="{0358A0E0-22E1-40A8-A067-9A062C41E5B1}" dt="2020-10-14T15:28:52.343" v="1865" actId="20577"/>
          <ac:spMkLst>
            <pc:docMk/>
            <pc:sldMk cId="3030428783" sldId="287"/>
            <ac:spMk id="3" creationId="{6FD3B000-EB76-4AA9-8D5F-B4AD55AA924D}"/>
          </ac:spMkLst>
        </pc:spChg>
      </pc:sldChg>
      <pc:sldChg chg="addSp delSp modSp delAnim modAnim">
        <pc:chgData name="Kyle Wathen" userId="a57200b6-f125-4f10-8e3b-975296b6a02c" providerId="ADAL" clId="{0358A0E0-22E1-40A8-A067-9A062C41E5B1}" dt="2020-10-14T15:32:43.033" v="1871" actId="1076"/>
        <pc:sldMkLst>
          <pc:docMk/>
          <pc:sldMk cId="1353987654" sldId="288"/>
        </pc:sldMkLst>
        <pc:spChg chg="add mod">
          <ac:chgData name="Kyle Wathen" userId="a57200b6-f125-4f10-8e3b-975296b6a02c" providerId="ADAL" clId="{0358A0E0-22E1-40A8-A067-9A062C41E5B1}" dt="2020-10-14T15:32:43.033" v="1871" actId="1076"/>
          <ac:spMkLst>
            <pc:docMk/>
            <pc:sldMk cId="1353987654" sldId="288"/>
            <ac:spMk id="3" creationId="{917819E4-BC77-48CE-AC43-811EAFD132B2}"/>
          </ac:spMkLst>
        </pc:spChg>
        <pc:spChg chg="del mod">
          <ac:chgData name="Kyle Wathen" userId="a57200b6-f125-4f10-8e3b-975296b6a02c" providerId="ADAL" clId="{0358A0E0-22E1-40A8-A067-9A062C41E5B1}" dt="2020-10-08T13:05:19.670" v="287" actId="478"/>
          <ac:spMkLst>
            <pc:docMk/>
            <pc:sldMk cId="1353987654" sldId="288"/>
            <ac:spMk id="3" creationId="{B2A1C3B3-C8F7-4E26-A602-9779B814D81B}"/>
          </ac:spMkLst>
        </pc:spChg>
        <pc:spChg chg="add del mod">
          <ac:chgData name="Kyle Wathen" userId="a57200b6-f125-4f10-8e3b-975296b6a02c" providerId="ADAL" clId="{0358A0E0-22E1-40A8-A067-9A062C41E5B1}" dt="2020-10-08T12:56:44.316" v="212" actId="478"/>
          <ac:spMkLst>
            <pc:docMk/>
            <pc:sldMk cId="1353987654" sldId="288"/>
            <ac:spMk id="4" creationId="{0E7D4EC6-F3E8-4C8D-91A9-F9BC8CAACA84}"/>
          </ac:spMkLst>
        </pc:spChg>
        <pc:spChg chg="add del mod">
          <ac:chgData name="Kyle Wathen" userId="a57200b6-f125-4f10-8e3b-975296b6a02c" providerId="ADAL" clId="{0358A0E0-22E1-40A8-A067-9A062C41E5B1}" dt="2020-10-08T13:05:22.540" v="288" actId="478"/>
          <ac:spMkLst>
            <pc:docMk/>
            <pc:sldMk cId="1353987654" sldId="288"/>
            <ac:spMk id="7" creationId="{EBEBD4A4-67B6-4939-9822-2362C84A9E11}"/>
          </ac:spMkLst>
        </pc:spChg>
        <pc:graphicFrameChg chg="add mod">
          <ac:chgData name="Kyle Wathen" userId="a57200b6-f125-4f10-8e3b-975296b6a02c" providerId="ADAL" clId="{0358A0E0-22E1-40A8-A067-9A062C41E5B1}" dt="2020-10-14T15:32:39.412" v="1870" actId="14100"/>
          <ac:graphicFrameMkLst>
            <pc:docMk/>
            <pc:sldMk cId="1353987654" sldId="288"/>
            <ac:graphicFrameMk id="5" creationId="{A8C80C0B-9F46-4B78-91D9-C50FD65DCB60}"/>
          </ac:graphicFrameMkLst>
        </pc:graphicFrameChg>
      </pc:sldChg>
      <pc:sldChg chg="modSp modAnim">
        <pc:chgData name="Kyle Wathen" userId="a57200b6-f125-4f10-8e3b-975296b6a02c" providerId="ADAL" clId="{0358A0E0-22E1-40A8-A067-9A062C41E5B1}" dt="2020-10-14T13:12:35.881" v="1762"/>
        <pc:sldMkLst>
          <pc:docMk/>
          <pc:sldMk cId="1853596428" sldId="289"/>
        </pc:sldMkLst>
        <pc:spChg chg="mod">
          <ac:chgData name="Kyle Wathen" userId="a57200b6-f125-4f10-8e3b-975296b6a02c" providerId="ADAL" clId="{0358A0E0-22E1-40A8-A067-9A062C41E5B1}" dt="2020-10-14T13:11:58.254" v="1759" actId="14"/>
          <ac:spMkLst>
            <pc:docMk/>
            <pc:sldMk cId="1853596428" sldId="289"/>
            <ac:spMk id="3" creationId="{28B3CA2A-59DF-465C-BC56-4CAE0AB6FCBA}"/>
          </ac:spMkLst>
        </pc:spChg>
      </pc:sldChg>
      <pc:sldChg chg="modSp">
        <pc:chgData name="Kyle Wathen" userId="a57200b6-f125-4f10-8e3b-975296b6a02c" providerId="ADAL" clId="{0358A0E0-22E1-40A8-A067-9A062C41E5B1}" dt="2020-10-08T14:15:32.563" v="1568" actId="20577"/>
        <pc:sldMkLst>
          <pc:docMk/>
          <pc:sldMk cId="888417955" sldId="292"/>
        </pc:sldMkLst>
        <pc:spChg chg="mod">
          <ac:chgData name="Kyle Wathen" userId="a57200b6-f125-4f10-8e3b-975296b6a02c" providerId="ADAL" clId="{0358A0E0-22E1-40A8-A067-9A062C41E5B1}" dt="2020-10-08T14:15:32.563" v="1568" actId="20577"/>
          <ac:spMkLst>
            <pc:docMk/>
            <pc:sldMk cId="888417955" sldId="292"/>
            <ac:spMk id="2" creationId="{4F25D1A2-2076-4269-9CFB-A7371AA6D2E3}"/>
          </ac:spMkLst>
        </pc:spChg>
      </pc:sldChg>
      <pc:sldChg chg="addSp delSp modSp delAnim modAnim">
        <pc:chgData name="Kyle Wathen" userId="a57200b6-f125-4f10-8e3b-975296b6a02c" providerId="ADAL" clId="{0358A0E0-22E1-40A8-A067-9A062C41E5B1}" dt="2020-10-14T12:21:09.406" v="1671"/>
        <pc:sldMkLst>
          <pc:docMk/>
          <pc:sldMk cId="4177958804" sldId="293"/>
        </pc:sldMkLst>
        <pc:spChg chg="add">
          <ac:chgData name="Kyle Wathen" userId="a57200b6-f125-4f10-8e3b-975296b6a02c" providerId="ADAL" clId="{0358A0E0-22E1-40A8-A067-9A062C41E5B1}" dt="2020-10-14T12:20:23.080" v="1665"/>
          <ac:spMkLst>
            <pc:docMk/>
            <pc:sldMk cId="4177958804" sldId="293"/>
            <ac:spMk id="6" creationId="{515D68DB-55F4-45F1-82EF-ADCA689A0445}"/>
          </ac:spMkLst>
        </pc:spChg>
        <pc:spChg chg="add del">
          <ac:chgData name="Kyle Wathen" userId="a57200b6-f125-4f10-8e3b-975296b6a02c" providerId="ADAL" clId="{0358A0E0-22E1-40A8-A067-9A062C41E5B1}" dt="2020-10-14T12:20:44.364" v="1668" actId="478"/>
          <ac:spMkLst>
            <pc:docMk/>
            <pc:sldMk cId="4177958804" sldId="293"/>
            <ac:spMk id="7" creationId="{6089B33D-A7E3-48C6-A254-85CCB8039736}"/>
          </ac:spMkLst>
        </pc:spChg>
        <pc:picChg chg="mod">
          <ac:chgData name="Kyle Wathen" userId="a57200b6-f125-4f10-8e3b-975296b6a02c" providerId="ADAL" clId="{0358A0E0-22E1-40A8-A067-9A062C41E5B1}" dt="2020-10-14T12:21:03.553" v="1670" actId="1076"/>
          <ac:picMkLst>
            <pc:docMk/>
            <pc:sldMk cId="4177958804" sldId="293"/>
            <ac:picMk id="4" creationId="{69718D81-DF67-462C-84D8-539E488FFA6C}"/>
          </ac:picMkLst>
        </pc:picChg>
        <pc:picChg chg="add del mod">
          <ac:chgData name="Kyle Wathen" userId="a57200b6-f125-4f10-8e3b-975296b6a02c" providerId="ADAL" clId="{0358A0E0-22E1-40A8-A067-9A062C41E5B1}" dt="2020-10-14T12:20:37.891" v="1667" actId="478"/>
          <ac:picMkLst>
            <pc:docMk/>
            <pc:sldMk cId="4177958804" sldId="293"/>
            <ac:picMk id="5" creationId="{B335646B-456A-493E-B19A-D46A6C4A0319}"/>
          </ac:picMkLst>
        </pc:picChg>
      </pc:sldChg>
      <pc:sldChg chg="addSp delSp modSp delAnim modAnim">
        <pc:chgData name="Kyle Wathen" userId="a57200b6-f125-4f10-8e3b-975296b6a02c" providerId="ADAL" clId="{0358A0E0-22E1-40A8-A067-9A062C41E5B1}" dt="2020-10-14T12:22:18.600" v="1682" actId="1038"/>
        <pc:sldMkLst>
          <pc:docMk/>
          <pc:sldMk cId="2197200269" sldId="294"/>
        </pc:sldMkLst>
        <pc:spChg chg="add del mod">
          <ac:chgData name="Kyle Wathen" userId="a57200b6-f125-4f10-8e3b-975296b6a02c" providerId="ADAL" clId="{0358A0E0-22E1-40A8-A067-9A062C41E5B1}" dt="2020-10-08T13:41:59.571" v="1119" actId="11529"/>
          <ac:spMkLst>
            <pc:docMk/>
            <pc:sldMk cId="2197200269" sldId="294"/>
            <ac:spMk id="5" creationId="{733BE4FC-5076-46AD-A1C3-3195A500C830}"/>
          </ac:spMkLst>
        </pc:spChg>
        <pc:spChg chg="add del mod">
          <ac:chgData name="Kyle Wathen" userId="a57200b6-f125-4f10-8e3b-975296b6a02c" providerId="ADAL" clId="{0358A0E0-22E1-40A8-A067-9A062C41E5B1}" dt="2020-10-08T13:42:26.452" v="1122" actId="478"/>
          <ac:spMkLst>
            <pc:docMk/>
            <pc:sldMk cId="2197200269" sldId="294"/>
            <ac:spMk id="6" creationId="{B6DC1D6D-6726-4591-9CF5-213BB5152D78}"/>
          </ac:spMkLst>
        </pc:spChg>
        <pc:spChg chg="add mod">
          <ac:chgData name="Kyle Wathen" userId="a57200b6-f125-4f10-8e3b-975296b6a02c" providerId="ADAL" clId="{0358A0E0-22E1-40A8-A067-9A062C41E5B1}" dt="2020-10-14T12:22:18.600" v="1682" actId="1038"/>
          <ac:spMkLst>
            <pc:docMk/>
            <pc:sldMk cId="2197200269" sldId="294"/>
            <ac:spMk id="7" creationId="{4B16CBB1-DEB2-4744-B3B4-09F659A66E95}"/>
          </ac:spMkLst>
        </pc:spChg>
        <pc:spChg chg="add del mod">
          <ac:chgData name="Kyle Wathen" userId="a57200b6-f125-4f10-8e3b-975296b6a02c" providerId="ADAL" clId="{0358A0E0-22E1-40A8-A067-9A062C41E5B1}" dt="2020-10-14T12:21:27.643" v="1672" actId="478"/>
          <ac:spMkLst>
            <pc:docMk/>
            <pc:sldMk cId="2197200269" sldId="294"/>
            <ac:spMk id="8" creationId="{6AA2EB5D-37BE-4C70-9165-13C2000EFC85}"/>
          </ac:spMkLst>
        </pc:spChg>
        <pc:spChg chg="add">
          <ac:chgData name="Kyle Wathen" userId="a57200b6-f125-4f10-8e3b-975296b6a02c" providerId="ADAL" clId="{0358A0E0-22E1-40A8-A067-9A062C41E5B1}" dt="2020-10-08T13:45:01.005" v="1149"/>
          <ac:spMkLst>
            <pc:docMk/>
            <pc:sldMk cId="2197200269" sldId="294"/>
            <ac:spMk id="9" creationId="{CBEF76E0-E20A-4931-8577-AB4D42991B77}"/>
          </ac:spMkLst>
        </pc:spChg>
      </pc:sldChg>
      <pc:sldChg chg="addSp modSp modAnim">
        <pc:chgData name="Kyle Wathen" userId="a57200b6-f125-4f10-8e3b-975296b6a02c" providerId="ADAL" clId="{0358A0E0-22E1-40A8-A067-9A062C41E5B1}" dt="2020-10-14T12:23:47.751" v="1707"/>
        <pc:sldMkLst>
          <pc:docMk/>
          <pc:sldMk cId="2861760860" sldId="295"/>
        </pc:sldMkLst>
        <pc:spChg chg="add mod">
          <ac:chgData name="Kyle Wathen" userId="a57200b6-f125-4f10-8e3b-975296b6a02c" providerId="ADAL" clId="{0358A0E0-22E1-40A8-A067-9A062C41E5B1}" dt="2020-10-14T12:23:40.954" v="1705" actId="14100"/>
          <ac:spMkLst>
            <pc:docMk/>
            <pc:sldMk cId="2861760860" sldId="295"/>
            <ac:spMk id="2" creationId="{0379E6F0-1F49-4CC0-8BF6-1E35BC13357C}"/>
          </ac:spMkLst>
        </pc:spChg>
        <pc:spChg chg="add mod">
          <ac:chgData name="Kyle Wathen" userId="a57200b6-f125-4f10-8e3b-975296b6a02c" providerId="ADAL" clId="{0358A0E0-22E1-40A8-A067-9A062C41E5B1}" dt="2020-10-14T12:23:28.977" v="1702" actId="14100"/>
          <ac:spMkLst>
            <pc:docMk/>
            <pc:sldMk cId="2861760860" sldId="295"/>
            <ac:spMk id="3" creationId="{199988E6-FD01-4C0B-BE84-9CD39C65E886}"/>
          </ac:spMkLst>
        </pc:spChg>
      </pc:sldChg>
      <pc:sldChg chg="modSp">
        <pc:chgData name="Kyle Wathen" userId="a57200b6-f125-4f10-8e3b-975296b6a02c" providerId="ADAL" clId="{0358A0E0-22E1-40A8-A067-9A062C41E5B1}" dt="2020-10-08T13:52:14.263" v="1194" actId="14100"/>
        <pc:sldMkLst>
          <pc:docMk/>
          <pc:sldMk cId="3076257021" sldId="301"/>
        </pc:sldMkLst>
        <pc:spChg chg="mod">
          <ac:chgData name="Kyle Wathen" userId="a57200b6-f125-4f10-8e3b-975296b6a02c" providerId="ADAL" clId="{0358A0E0-22E1-40A8-A067-9A062C41E5B1}" dt="2020-10-08T13:51:51.376" v="1181" actId="255"/>
          <ac:spMkLst>
            <pc:docMk/>
            <pc:sldMk cId="3076257021" sldId="301"/>
            <ac:spMk id="5" creationId="{C8E91417-389B-4A27-A685-E93F229153D4}"/>
          </ac:spMkLst>
        </pc:spChg>
        <pc:spChg chg="mod">
          <ac:chgData name="Kyle Wathen" userId="a57200b6-f125-4f10-8e3b-975296b6a02c" providerId="ADAL" clId="{0358A0E0-22E1-40A8-A067-9A062C41E5B1}" dt="2020-10-08T13:52:14.263" v="1194" actId="14100"/>
          <ac:spMkLst>
            <pc:docMk/>
            <pc:sldMk cId="3076257021" sldId="301"/>
            <ac:spMk id="6" creationId="{60EFD18A-D8BE-4854-BC9F-5F4F4037F080}"/>
          </ac:spMkLst>
        </pc:spChg>
      </pc:sldChg>
      <pc:sldChg chg="modSp modAnim">
        <pc:chgData name="Kyle Wathen" userId="a57200b6-f125-4f10-8e3b-975296b6a02c" providerId="ADAL" clId="{0358A0E0-22E1-40A8-A067-9A062C41E5B1}" dt="2020-10-08T13:48:47.496" v="1161"/>
        <pc:sldMkLst>
          <pc:docMk/>
          <pc:sldMk cId="1798010737" sldId="305"/>
        </pc:sldMkLst>
        <pc:spChg chg="mod">
          <ac:chgData name="Kyle Wathen" userId="a57200b6-f125-4f10-8e3b-975296b6a02c" providerId="ADAL" clId="{0358A0E0-22E1-40A8-A067-9A062C41E5B1}" dt="2020-10-08T13:41:26.363" v="1117" actId="20577"/>
          <ac:spMkLst>
            <pc:docMk/>
            <pc:sldMk cId="1798010737" sldId="305"/>
            <ac:spMk id="3" creationId="{9C8946AA-D2A8-4FDC-8D0E-40A8AF2B5C13}"/>
          </ac:spMkLst>
        </pc:spChg>
      </pc:sldChg>
      <pc:sldChg chg="modSp">
        <pc:chgData name="Kyle Wathen" userId="a57200b6-f125-4f10-8e3b-975296b6a02c" providerId="ADAL" clId="{0358A0E0-22E1-40A8-A067-9A062C41E5B1}" dt="2020-10-08T13:41:12.676" v="1115" actId="20577"/>
        <pc:sldMkLst>
          <pc:docMk/>
          <pc:sldMk cId="2368794684" sldId="306"/>
        </pc:sldMkLst>
        <pc:spChg chg="mod">
          <ac:chgData name="Kyle Wathen" userId="a57200b6-f125-4f10-8e3b-975296b6a02c" providerId="ADAL" clId="{0358A0E0-22E1-40A8-A067-9A062C41E5B1}" dt="2020-10-08T13:41:12.676" v="1115" actId="20577"/>
          <ac:spMkLst>
            <pc:docMk/>
            <pc:sldMk cId="2368794684" sldId="306"/>
            <ac:spMk id="2" creationId="{B700457B-1FF1-47D3-B3D9-6BBD693DC9E7}"/>
          </ac:spMkLst>
        </pc:spChg>
      </pc:sldChg>
      <pc:sldChg chg="modSp">
        <pc:chgData name="Kyle Wathen" userId="a57200b6-f125-4f10-8e3b-975296b6a02c" providerId="ADAL" clId="{0358A0E0-22E1-40A8-A067-9A062C41E5B1}" dt="2020-10-08T14:22:03.296" v="1570" actId="20577"/>
        <pc:sldMkLst>
          <pc:docMk/>
          <pc:sldMk cId="2358160754" sldId="307"/>
        </pc:sldMkLst>
        <pc:spChg chg="mod">
          <ac:chgData name="Kyle Wathen" userId="a57200b6-f125-4f10-8e3b-975296b6a02c" providerId="ADAL" clId="{0358A0E0-22E1-40A8-A067-9A062C41E5B1}" dt="2020-10-08T14:22:03.296" v="1570" actId="20577"/>
          <ac:spMkLst>
            <pc:docMk/>
            <pc:sldMk cId="2358160754" sldId="307"/>
            <ac:spMk id="5" creationId="{37F6A32E-B606-4C21-98C0-2810864A36B0}"/>
          </ac:spMkLst>
        </pc:spChg>
      </pc:sldChg>
      <pc:sldChg chg="delSp modSp add modAnim">
        <pc:chgData name="Kyle Wathen" userId="a57200b6-f125-4f10-8e3b-975296b6a02c" providerId="ADAL" clId="{0358A0E0-22E1-40A8-A067-9A062C41E5B1}" dt="2020-10-08T13:38:49.716" v="1113" actId="14100"/>
        <pc:sldMkLst>
          <pc:docMk/>
          <pc:sldMk cId="1833228585" sldId="308"/>
        </pc:sldMkLst>
        <pc:spChg chg="mod">
          <ac:chgData name="Kyle Wathen" userId="a57200b6-f125-4f10-8e3b-975296b6a02c" providerId="ADAL" clId="{0358A0E0-22E1-40A8-A067-9A062C41E5B1}" dt="2020-10-08T13:38:49.716" v="1113" actId="14100"/>
          <ac:spMkLst>
            <pc:docMk/>
            <pc:sldMk cId="1833228585" sldId="308"/>
            <ac:spMk id="3" creationId="{B2A1C3B3-C8F7-4E26-A602-9779B814D81B}"/>
          </ac:spMkLst>
        </pc:spChg>
        <pc:graphicFrameChg chg="del">
          <ac:chgData name="Kyle Wathen" userId="a57200b6-f125-4f10-8e3b-975296b6a02c" providerId="ADAL" clId="{0358A0E0-22E1-40A8-A067-9A062C41E5B1}" dt="2020-10-08T13:05:36.382" v="289" actId="478"/>
          <ac:graphicFrameMkLst>
            <pc:docMk/>
            <pc:sldMk cId="1833228585" sldId="308"/>
            <ac:graphicFrameMk id="5" creationId="{A8C80C0B-9F46-4B78-91D9-C50FD65DCB60}"/>
          </ac:graphicFrameMkLst>
        </pc:graphicFrameChg>
      </pc:sldChg>
      <pc:sldChg chg="addSp modSp add modAnim">
        <pc:chgData name="Kyle Wathen" userId="a57200b6-f125-4f10-8e3b-975296b6a02c" providerId="ADAL" clId="{0358A0E0-22E1-40A8-A067-9A062C41E5B1}" dt="2020-10-14T15:55:35.702" v="1915"/>
        <pc:sldMkLst>
          <pc:docMk/>
          <pc:sldMk cId="527161128" sldId="309"/>
        </pc:sldMkLst>
        <pc:spChg chg="mod">
          <ac:chgData name="Kyle Wathen" userId="a57200b6-f125-4f10-8e3b-975296b6a02c" providerId="ADAL" clId="{0358A0E0-22E1-40A8-A067-9A062C41E5B1}" dt="2020-10-08T13:17:00.783" v="314" actId="20577"/>
          <ac:spMkLst>
            <pc:docMk/>
            <pc:sldMk cId="527161128" sldId="309"/>
            <ac:spMk id="2" creationId="{740B2567-A9A6-44B6-AC70-E9A2D9C4A3C2}"/>
          </ac:spMkLst>
        </pc:spChg>
        <pc:spChg chg="mod">
          <ac:chgData name="Kyle Wathen" userId="a57200b6-f125-4f10-8e3b-975296b6a02c" providerId="ADAL" clId="{0358A0E0-22E1-40A8-A067-9A062C41E5B1}" dt="2020-10-14T15:45:25.356" v="1887" actId="1076"/>
          <ac:spMkLst>
            <pc:docMk/>
            <pc:sldMk cId="527161128" sldId="309"/>
            <ac:spMk id="3" creationId="{A9CB2810-6FA9-4259-BA47-7059DFB519DD}"/>
          </ac:spMkLst>
        </pc:spChg>
        <pc:picChg chg="add mod">
          <ac:chgData name="Kyle Wathen" userId="a57200b6-f125-4f10-8e3b-975296b6a02c" providerId="ADAL" clId="{0358A0E0-22E1-40A8-A067-9A062C41E5B1}" dt="2020-10-14T15:45:54.374" v="1891" actId="1076"/>
          <ac:picMkLst>
            <pc:docMk/>
            <pc:sldMk cId="527161128" sldId="309"/>
            <ac:picMk id="1026" creationId="{C6E52D72-EB43-4DA5-84D3-038811D6DFFD}"/>
          </ac:picMkLst>
        </pc:picChg>
        <pc:picChg chg="add mod">
          <ac:chgData name="Kyle Wathen" userId="a57200b6-f125-4f10-8e3b-975296b6a02c" providerId="ADAL" clId="{0358A0E0-22E1-40A8-A067-9A062C41E5B1}" dt="2020-10-14T15:46:17.705" v="1896" actId="1076"/>
          <ac:picMkLst>
            <pc:docMk/>
            <pc:sldMk cId="527161128" sldId="309"/>
            <ac:picMk id="1028" creationId="{A73EBFD3-C8ED-4809-8AA6-3967D6A7F1B8}"/>
          </ac:picMkLst>
        </pc:picChg>
      </pc:sldChg>
      <pc:sldChg chg="addSp modSp add ord modAnim">
        <pc:chgData name="Kyle Wathen" userId="a57200b6-f125-4f10-8e3b-975296b6a02c" providerId="ADAL" clId="{0358A0E0-22E1-40A8-A067-9A062C41E5B1}" dt="2020-10-14T15:47:04.347" v="1903" actId="1076"/>
        <pc:sldMkLst>
          <pc:docMk/>
          <pc:sldMk cId="1162619314" sldId="310"/>
        </pc:sldMkLst>
        <pc:spChg chg="mod">
          <ac:chgData name="Kyle Wathen" userId="a57200b6-f125-4f10-8e3b-975296b6a02c" providerId="ADAL" clId="{0358A0E0-22E1-40A8-A067-9A062C41E5B1}" dt="2020-10-08T14:23:40.812" v="1577" actId="20577"/>
          <ac:spMkLst>
            <pc:docMk/>
            <pc:sldMk cId="1162619314" sldId="310"/>
            <ac:spMk id="2" creationId="{46E659F2-51AE-4D2F-BF95-6D348310D1CC}"/>
          </ac:spMkLst>
        </pc:spChg>
        <pc:spChg chg="add mod">
          <ac:chgData name="Kyle Wathen" userId="a57200b6-f125-4f10-8e3b-975296b6a02c" providerId="ADAL" clId="{0358A0E0-22E1-40A8-A067-9A062C41E5B1}" dt="2020-10-08T14:24:18.071" v="1579" actId="20577"/>
          <ac:spMkLst>
            <pc:docMk/>
            <pc:sldMk cId="1162619314" sldId="310"/>
            <ac:spMk id="4" creationId="{9EAF714E-349B-4649-8AD9-1033EB05E2B0}"/>
          </ac:spMkLst>
        </pc:spChg>
        <pc:spChg chg="add mod">
          <ac:chgData name="Kyle Wathen" userId="a57200b6-f125-4f10-8e3b-975296b6a02c" providerId="ADAL" clId="{0358A0E0-22E1-40A8-A067-9A062C41E5B1}" dt="2020-10-14T15:33:04.112" v="1884" actId="1076"/>
          <ac:spMkLst>
            <pc:docMk/>
            <pc:sldMk cId="1162619314" sldId="310"/>
            <ac:spMk id="6" creationId="{B68FCB83-06D3-4027-9AEE-5EFCB93AF7C5}"/>
          </ac:spMkLst>
        </pc:spChg>
        <pc:graphicFrameChg chg="mod">
          <ac:chgData name="Kyle Wathen" userId="a57200b6-f125-4f10-8e3b-975296b6a02c" providerId="ADAL" clId="{0358A0E0-22E1-40A8-A067-9A062C41E5B1}" dt="2020-10-14T15:32:56.887" v="1882" actId="20577"/>
          <ac:graphicFrameMkLst>
            <pc:docMk/>
            <pc:sldMk cId="1162619314" sldId="310"/>
            <ac:graphicFrameMk id="5" creationId="{A8C80C0B-9F46-4B78-91D9-C50FD65DCB60}"/>
          </ac:graphicFrameMkLst>
        </pc:graphicFrameChg>
        <pc:picChg chg="add mod">
          <ac:chgData name="Kyle Wathen" userId="a57200b6-f125-4f10-8e3b-975296b6a02c" providerId="ADAL" clId="{0358A0E0-22E1-40A8-A067-9A062C41E5B1}" dt="2020-10-14T15:47:04.347" v="1903" actId="1076"/>
          <ac:picMkLst>
            <pc:docMk/>
            <pc:sldMk cId="1162619314" sldId="310"/>
            <ac:picMk id="7" creationId="{564BBF25-1705-4766-BECC-AEE2F065B015}"/>
          </ac:picMkLst>
        </pc:picChg>
      </pc:sldChg>
      <pc:sldChg chg="addSp modSp add modAnim">
        <pc:chgData name="Kyle Wathen" userId="a57200b6-f125-4f10-8e3b-975296b6a02c" providerId="ADAL" clId="{0358A0E0-22E1-40A8-A067-9A062C41E5B1}" dt="2020-10-14T15:47:49.428" v="1910"/>
        <pc:sldMkLst>
          <pc:docMk/>
          <pc:sldMk cId="4105009270" sldId="311"/>
        </pc:sldMkLst>
        <pc:spChg chg="mod">
          <ac:chgData name="Kyle Wathen" userId="a57200b6-f125-4f10-8e3b-975296b6a02c" providerId="ADAL" clId="{0358A0E0-22E1-40A8-A067-9A062C41E5B1}" dt="2020-10-08T14:00:44.731" v="1421" actId="20577"/>
          <ac:spMkLst>
            <pc:docMk/>
            <pc:sldMk cId="4105009270" sldId="311"/>
            <ac:spMk id="2" creationId="{11A2AD7D-14E7-41C1-9829-88CF4C4F17EF}"/>
          </ac:spMkLst>
        </pc:spChg>
        <pc:spChg chg="mod">
          <ac:chgData name="Kyle Wathen" userId="a57200b6-f125-4f10-8e3b-975296b6a02c" providerId="ADAL" clId="{0358A0E0-22E1-40A8-A067-9A062C41E5B1}" dt="2020-10-14T15:18:14.867" v="1861" actId="255"/>
          <ac:spMkLst>
            <pc:docMk/>
            <pc:sldMk cId="4105009270" sldId="311"/>
            <ac:spMk id="3" creationId="{BC932AA7-F675-4E05-9CC9-885EFE90518B}"/>
          </ac:spMkLst>
        </pc:spChg>
        <pc:picChg chg="add mod">
          <ac:chgData name="Kyle Wathen" userId="a57200b6-f125-4f10-8e3b-975296b6a02c" providerId="ADAL" clId="{0358A0E0-22E1-40A8-A067-9A062C41E5B1}" dt="2020-10-14T15:46:51.970" v="1899" actId="1076"/>
          <ac:picMkLst>
            <pc:docMk/>
            <pc:sldMk cId="4105009270" sldId="311"/>
            <ac:picMk id="4" creationId="{CDB5A666-68ED-49FF-B352-EF2E8D9AD240}"/>
          </ac:picMkLst>
        </pc:picChg>
      </pc:sldChg>
      <pc:sldChg chg="add">
        <pc:chgData name="Kyle Wathen" userId="a57200b6-f125-4f10-8e3b-975296b6a02c" providerId="ADAL" clId="{0358A0E0-22E1-40A8-A067-9A062C41E5B1}" dt="2020-10-14T12:17:56.456" v="1664"/>
        <pc:sldMkLst>
          <pc:docMk/>
          <pc:sldMk cId="1206563197" sldId="312"/>
        </pc:sldMkLst>
      </pc:sldChg>
      <pc:sldChg chg="add">
        <pc:chgData name="Kyle Wathen" userId="a57200b6-f125-4f10-8e3b-975296b6a02c" providerId="ADAL" clId="{0358A0E0-22E1-40A8-A067-9A062C41E5B1}" dt="2020-10-14T12:17:56.456" v="1664"/>
        <pc:sldMkLst>
          <pc:docMk/>
          <pc:sldMk cId="877134641" sldId="313"/>
        </pc:sldMkLst>
      </pc:sldChg>
      <pc:sldChg chg="add ord">
        <pc:chgData name="Kyle Wathen" userId="a57200b6-f125-4f10-8e3b-975296b6a02c" providerId="ADAL" clId="{0358A0E0-22E1-40A8-A067-9A062C41E5B1}" dt="2020-10-14T14:37:39.239" v="1836"/>
        <pc:sldMkLst>
          <pc:docMk/>
          <pc:sldMk cId="2050690256" sldId="31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14D27-6048-42D8-A724-CBFBED2AAD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18DE4-B60B-4799-999F-B35130130AF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BCDA0878-D02E-42F0-A3A0-C742F059B534}" type="parTrans" cxnId="{4155BACE-F924-4148-A57F-7DF040E2E4C0}">
      <dgm:prSet/>
      <dgm:spPr/>
      <dgm:t>
        <a:bodyPr/>
        <a:lstStyle/>
        <a:p>
          <a:endParaRPr lang="en-US"/>
        </a:p>
      </dgm:t>
    </dgm:pt>
    <dgm:pt modelId="{9913EBCB-2B50-46B6-83B9-9BE51E3F7B93}" type="sibTrans" cxnId="{4155BACE-F924-4148-A57F-7DF040E2E4C0}">
      <dgm:prSet/>
      <dgm:spPr/>
      <dgm:t>
        <a:bodyPr/>
        <a:lstStyle/>
        <a:p>
          <a:endParaRPr lang="en-US"/>
        </a:p>
      </dgm:t>
    </dgm:pt>
    <dgm:pt modelId="{58AA7D11-8C44-4F86-A91D-59058C6DB95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Computation Package</a:t>
          </a:r>
        </a:p>
        <a:p>
          <a:r>
            <a:rPr lang="en-US" dirty="0"/>
            <a:t>(with testing)</a:t>
          </a:r>
        </a:p>
      </dgm:t>
    </dgm:pt>
    <dgm:pt modelId="{EDD0BA94-4043-4F74-AB17-2B4D9153284F}" type="parTrans" cxnId="{61C07A78-01F9-43B2-844E-0EE3E85C522C}">
      <dgm:prSet/>
      <dgm:spPr/>
      <dgm:t>
        <a:bodyPr/>
        <a:lstStyle/>
        <a:p>
          <a:endParaRPr lang="en-US"/>
        </a:p>
      </dgm:t>
    </dgm:pt>
    <dgm:pt modelId="{BE4E9AB0-2EE9-451F-8BEE-9BC92F79B544}" type="sibTrans" cxnId="{61C07A78-01F9-43B2-844E-0EE3E85C522C}">
      <dgm:prSet/>
      <dgm:spPr/>
      <dgm:t>
        <a:bodyPr/>
        <a:lstStyle/>
        <a:p>
          <a:endParaRPr lang="en-US"/>
        </a:p>
      </dgm:t>
    </dgm:pt>
    <dgm:pt modelId="{75D7D1CA-A98F-41C1-8B52-E20148D49F7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Shiny UI</a:t>
          </a:r>
        </a:p>
      </dgm:t>
    </dgm:pt>
    <dgm:pt modelId="{43888241-A488-4B1F-ACEC-F37D4C4A5FA1}" type="parTrans" cxnId="{EB57E5AD-4647-4C00-A96D-EDBBF8A95FC1}">
      <dgm:prSet/>
      <dgm:spPr/>
      <dgm:t>
        <a:bodyPr/>
        <a:lstStyle/>
        <a:p>
          <a:endParaRPr lang="en-US"/>
        </a:p>
      </dgm:t>
    </dgm:pt>
    <dgm:pt modelId="{D68F3D7E-59B8-40E7-A6A9-45661176B80F}" type="sibTrans" cxnId="{EB57E5AD-4647-4C00-A96D-EDBBF8A95FC1}">
      <dgm:prSet/>
      <dgm:spPr/>
      <dgm:t>
        <a:bodyPr/>
        <a:lstStyle/>
        <a:p>
          <a:endParaRPr lang="en-US"/>
        </a:p>
      </dgm:t>
    </dgm:pt>
    <dgm:pt modelId="{2B9B35FC-1A97-4488-9C1B-FBD70B524FEC}" type="pres">
      <dgm:prSet presAssocID="{E0F14D27-6048-42D8-A724-CBFBED2AAD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A64AF1-DDFB-422B-98E6-87383015AA1D}" type="pres">
      <dgm:prSet presAssocID="{E1818DE4-B60B-4799-999F-B35130130AFA}" presName="hierRoot1" presStyleCnt="0">
        <dgm:presLayoutVars>
          <dgm:hierBranch val="init"/>
        </dgm:presLayoutVars>
      </dgm:prSet>
      <dgm:spPr/>
    </dgm:pt>
    <dgm:pt modelId="{D079904E-A2EF-4446-8732-ABABDAC6D341}" type="pres">
      <dgm:prSet presAssocID="{E1818DE4-B60B-4799-999F-B35130130AFA}" presName="rootComposite1" presStyleCnt="0"/>
      <dgm:spPr/>
    </dgm:pt>
    <dgm:pt modelId="{D3AB90E1-BCB8-4FA5-B3D5-9E5A116C5D2A}" type="pres">
      <dgm:prSet presAssocID="{E1818DE4-B60B-4799-999F-B35130130AFA}" presName="rootText1" presStyleLbl="node0" presStyleIdx="0" presStyleCnt="1">
        <dgm:presLayoutVars>
          <dgm:chPref val="3"/>
        </dgm:presLayoutVars>
      </dgm:prSet>
      <dgm:spPr/>
    </dgm:pt>
    <dgm:pt modelId="{CB14ED0E-24E6-46DD-9DD7-542040493D09}" type="pres">
      <dgm:prSet presAssocID="{E1818DE4-B60B-4799-999F-B35130130AFA}" presName="rootConnector1" presStyleLbl="node1" presStyleIdx="0" presStyleCnt="0"/>
      <dgm:spPr/>
    </dgm:pt>
    <dgm:pt modelId="{352EB37A-E4D6-4A0D-9509-F214EA4E3A81}" type="pres">
      <dgm:prSet presAssocID="{E1818DE4-B60B-4799-999F-B35130130AFA}" presName="hierChild2" presStyleCnt="0"/>
      <dgm:spPr/>
    </dgm:pt>
    <dgm:pt modelId="{2F94682C-BFCE-4CAE-896D-43C8EC4E62BE}" type="pres">
      <dgm:prSet presAssocID="{EDD0BA94-4043-4F74-AB17-2B4D9153284F}" presName="Name37" presStyleLbl="parChTrans1D2" presStyleIdx="0" presStyleCnt="2"/>
      <dgm:spPr/>
    </dgm:pt>
    <dgm:pt modelId="{243651FE-977C-4082-968D-59BC67EAEBBE}" type="pres">
      <dgm:prSet presAssocID="{58AA7D11-8C44-4F86-A91D-59058C6DB958}" presName="hierRoot2" presStyleCnt="0">
        <dgm:presLayoutVars>
          <dgm:hierBranch val="init"/>
        </dgm:presLayoutVars>
      </dgm:prSet>
      <dgm:spPr/>
    </dgm:pt>
    <dgm:pt modelId="{C24AA1B6-37A4-46C1-9EAF-C27381E0CED1}" type="pres">
      <dgm:prSet presAssocID="{58AA7D11-8C44-4F86-A91D-59058C6DB958}" presName="rootComposite" presStyleCnt="0"/>
      <dgm:spPr/>
    </dgm:pt>
    <dgm:pt modelId="{368C2D7B-BB8F-49E9-8D38-18101D8BAC1F}" type="pres">
      <dgm:prSet presAssocID="{58AA7D11-8C44-4F86-A91D-59058C6DB958}" presName="rootText" presStyleLbl="node2" presStyleIdx="0" presStyleCnt="2">
        <dgm:presLayoutVars>
          <dgm:chPref val="3"/>
        </dgm:presLayoutVars>
      </dgm:prSet>
      <dgm:spPr/>
    </dgm:pt>
    <dgm:pt modelId="{A00BEA00-03F0-4FF8-825B-3422310E7D6E}" type="pres">
      <dgm:prSet presAssocID="{58AA7D11-8C44-4F86-A91D-59058C6DB958}" presName="rootConnector" presStyleLbl="node2" presStyleIdx="0" presStyleCnt="2"/>
      <dgm:spPr/>
    </dgm:pt>
    <dgm:pt modelId="{62841C85-3C86-4FF8-9861-CE5B4C50042E}" type="pres">
      <dgm:prSet presAssocID="{58AA7D11-8C44-4F86-A91D-59058C6DB958}" presName="hierChild4" presStyleCnt="0"/>
      <dgm:spPr/>
    </dgm:pt>
    <dgm:pt modelId="{3277D53F-BAB2-4C93-994A-6D46D15D159D}" type="pres">
      <dgm:prSet presAssocID="{58AA7D11-8C44-4F86-A91D-59058C6DB958}" presName="hierChild5" presStyleCnt="0"/>
      <dgm:spPr/>
    </dgm:pt>
    <dgm:pt modelId="{C1AFD6D0-DC3C-431B-98A0-8D43F6E0CF5E}" type="pres">
      <dgm:prSet presAssocID="{43888241-A488-4B1F-ACEC-F37D4C4A5FA1}" presName="Name37" presStyleLbl="parChTrans1D2" presStyleIdx="1" presStyleCnt="2"/>
      <dgm:spPr/>
    </dgm:pt>
    <dgm:pt modelId="{5C504FC3-F5C3-44E5-971D-F2DB68328B87}" type="pres">
      <dgm:prSet presAssocID="{75D7D1CA-A98F-41C1-8B52-E20148D49F74}" presName="hierRoot2" presStyleCnt="0">
        <dgm:presLayoutVars>
          <dgm:hierBranch val="init"/>
        </dgm:presLayoutVars>
      </dgm:prSet>
      <dgm:spPr/>
    </dgm:pt>
    <dgm:pt modelId="{9FC9D528-C648-43B5-A0B1-5414A71E88F3}" type="pres">
      <dgm:prSet presAssocID="{75D7D1CA-A98F-41C1-8B52-E20148D49F74}" presName="rootComposite" presStyleCnt="0"/>
      <dgm:spPr/>
    </dgm:pt>
    <dgm:pt modelId="{FC41B52B-E729-40B8-BEB8-32BC71C7FD75}" type="pres">
      <dgm:prSet presAssocID="{75D7D1CA-A98F-41C1-8B52-E20148D49F74}" presName="rootText" presStyleLbl="node2" presStyleIdx="1" presStyleCnt="2" custLinFactNeighborX="25005" custLinFactNeighborY="1410">
        <dgm:presLayoutVars>
          <dgm:chPref val="3"/>
        </dgm:presLayoutVars>
      </dgm:prSet>
      <dgm:spPr/>
    </dgm:pt>
    <dgm:pt modelId="{CB21B708-01C7-4DDD-A72D-5655FB2A92F0}" type="pres">
      <dgm:prSet presAssocID="{75D7D1CA-A98F-41C1-8B52-E20148D49F74}" presName="rootConnector" presStyleLbl="node2" presStyleIdx="1" presStyleCnt="2"/>
      <dgm:spPr/>
    </dgm:pt>
    <dgm:pt modelId="{BC85127B-F235-4280-9392-4A48CA796306}" type="pres">
      <dgm:prSet presAssocID="{75D7D1CA-A98F-41C1-8B52-E20148D49F74}" presName="hierChild4" presStyleCnt="0"/>
      <dgm:spPr/>
    </dgm:pt>
    <dgm:pt modelId="{B1546575-902B-4036-8CCD-0CACBCE1B8E2}" type="pres">
      <dgm:prSet presAssocID="{75D7D1CA-A98F-41C1-8B52-E20148D49F74}" presName="hierChild5" presStyleCnt="0"/>
      <dgm:spPr/>
    </dgm:pt>
    <dgm:pt modelId="{F7D9DC92-28DE-44DA-8ED8-B1D0D49DCE59}" type="pres">
      <dgm:prSet presAssocID="{E1818DE4-B60B-4799-999F-B35130130AFA}" presName="hierChild3" presStyleCnt="0"/>
      <dgm:spPr/>
    </dgm:pt>
  </dgm:ptLst>
  <dgm:cxnLst>
    <dgm:cxn modelId="{5E222806-AF01-4560-96DA-C87A897708C6}" type="presOf" srcId="{75D7D1CA-A98F-41C1-8B52-E20148D49F74}" destId="{CB21B708-01C7-4DDD-A72D-5655FB2A92F0}" srcOrd="1" destOrd="0" presId="urn:microsoft.com/office/officeart/2005/8/layout/orgChart1"/>
    <dgm:cxn modelId="{AB61B365-A2DE-4D19-A865-5757B61EE408}" type="presOf" srcId="{58AA7D11-8C44-4F86-A91D-59058C6DB958}" destId="{368C2D7B-BB8F-49E9-8D38-18101D8BAC1F}" srcOrd="0" destOrd="0" presId="urn:microsoft.com/office/officeart/2005/8/layout/orgChart1"/>
    <dgm:cxn modelId="{F3C15252-162A-4034-9C15-B5244B2A0E9C}" type="presOf" srcId="{E0F14D27-6048-42D8-A724-CBFBED2AADC7}" destId="{2B9B35FC-1A97-4488-9C1B-FBD70B524FEC}" srcOrd="0" destOrd="0" presId="urn:microsoft.com/office/officeart/2005/8/layout/orgChart1"/>
    <dgm:cxn modelId="{61C07A78-01F9-43B2-844E-0EE3E85C522C}" srcId="{E1818DE4-B60B-4799-999F-B35130130AFA}" destId="{58AA7D11-8C44-4F86-A91D-59058C6DB958}" srcOrd="0" destOrd="0" parTransId="{EDD0BA94-4043-4F74-AB17-2B4D9153284F}" sibTransId="{BE4E9AB0-2EE9-451F-8BEE-9BC92F79B544}"/>
    <dgm:cxn modelId="{24D1707A-B044-449F-A609-2E958FEA0829}" type="presOf" srcId="{75D7D1CA-A98F-41C1-8B52-E20148D49F74}" destId="{FC41B52B-E729-40B8-BEB8-32BC71C7FD75}" srcOrd="0" destOrd="0" presId="urn:microsoft.com/office/officeart/2005/8/layout/orgChart1"/>
    <dgm:cxn modelId="{FE82E85A-9DF0-4A3F-A2C3-A2E620E78036}" type="presOf" srcId="{E1818DE4-B60B-4799-999F-B35130130AFA}" destId="{D3AB90E1-BCB8-4FA5-B3D5-9E5A116C5D2A}" srcOrd="0" destOrd="0" presId="urn:microsoft.com/office/officeart/2005/8/layout/orgChart1"/>
    <dgm:cxn modelId="{759F7A84-B354-43D0-8557-D039184C3B2A}" type="presOf" srcId="{E1818DE4-B60B-4799-999F-B35130130AFA}" destId="{CB14ED0E-24E6-46DD-9DD7-542040493D09}" srcOrd="1" destOrd="0" presId="urn:microsoft.com/office/officeart/2005/8/layout/orgChart1"/>
    <dgm:cxn modelId="{50C264AA-467A-4481-B307-CED686DF284E}" type="presOf" srcId="{43888241-A488-4B1F-ACEC-F37D4C4A5FA1}" destId="{C1AFD6D0-DC3C-431B-98A0-8D43F6E0CF5E}" srcOrd="0" destOrd="0" presId="urn:microsoft.com/office/officeart/2005/8/layout/orgChart1"/>
    <dgm:cxn modelId="{EB57E5AD-4647-4C00-A96D-EDBBF8A95FC1}" srcId="{E1818DE4-B60B-4799-999F-B35130130AFA}" destId="{75D7D1CA-A98F-41C1-8B52-E20148D49F74}" srcOrd="1" destOrd="0" parTransId="{43888241-A488-4B1F-ACEC-F37D4C4A5FA1}" sibTransId="{D68F3D7E-59B8-40E7-A6A9-45661176B80F}"/>
    <dgm:cxn modelId="{901CDABE-68BA-41DD-8FD3-536E64300D44}" type="presOf" srcId="{58AA7D11-8C44-4F86-A91D-59058C6DB958}" destId="{A00BEA00-03F0-4FF8-825B-3422310E7D6E}" srcOrd="1" destOrd="0" presId="urn:microsoft.com/office/officeart/2005/8/layout/orgChart1"/>
    <dgm:cxn modelId="{4155BACE-F924-4148-A57F-7DF040E2E4C0}" srcId="{E0F14D27-6048-42D8-A724-CBFBED2AADC7}" destId="{E1818DE4-B60B-4799-999F-B35130130AFA}" srcOrd="0" destOrd="0" parTransId="{BCDA0878-D02E-42F0-A3A0-C742F059B534}" sibTransId="{9913EBCB-2B50-46B6-83B9-9BE51E3F7B93}"/>
    <dgm:cxn modelId="{CE7BDFF8-3CB3-4EF8-AFEB-EBB2000B3418}" type="presOf" srcId="{EDD0BA94-4043-4F74-AB17-2B4D9153284F}" destId="{2F94682C-BFCE-4CAE-896D-43C8EC4E62BE}" srcOrd="0" destOrd="0" presId="urn:microsoft.com/office/officeart/2005/8/layout/orgChart1"/>
    <dgm:cxn modelId="{4F688A87-8AA1-4D97-B838-1ED0F1890D3D}" type="presParOf" srcId="{2B9B35FC-1A97-4488-9C1B-FBD70B524FEC}" destId="{96A64AF1-DDFB-422B-98E6-87383015AA1D}" srcOrd="0" destOrd="0" presId="urn:microsoft.com/office/officeart/2005/8/layout/orgChart1"/>
    <dgm:cxn modelId="{A31C0AA0-7B58-4885-835A-2E236E012CB4}" type="presParOf" srcId="{96A64AF1-DDFB-422B-98E6-87383015AA1D}" destId="{D079904E-A2EF-4446-8732-ABABDAC6D341}" srcOrd="0" destOrd="0" presId="urn:microsoft.com/office/officeart/2005/8/layout/orgChart1"/>
    <dgm:cxn modelId="{1A735BC2-4E5D-4682-8C51-16CB4CE3F26A}" type="presParOf" srcId="{D079904E-A2EF-4446-8732-ABABDAC6D341}" destId="{D3AB90E1-BCB8-4FA5-B3D5-9E5A116C5D2A}" srcOrd="0" destOrd="0" presId="urn:microsoft.com/office/officeart/2005/8/layout/orgChart1"/>
    <dgm:cxn modelId="{2DE3BC81-7489-46AC-924B-0187F26DE3C8}" type="presParOf" srcId="{D079904E-A2EF-4446-8732-ABABDAC6D341}" destId="{CB14ED0E-24E6-46DD-9DD7-542040493D09}" srcOrd="1" destOrd="0" presId="urn:microsoft.com/office/officeart/2005/8/layout/orgChart1"/>
    <dgm:cxn modelId="{60AEFEE5-84A1-47E9-93F9-4FD2E7B72056}" type="presParOf" srcId="{96A64AF1-DDFB-422B-98E6-87383015AA1D}" destId="{352EB37A-E4D6-4A0D-9509-F214EA4E3A81}" srcOrd="1" destOrd="0" presId="urn:microsoft.com/office/officeart/2005/8/layout/orgChart1"/>
    <dgm:cxn modelId="{8801F496-E497-438F-AD6E-65EA5BCBE8B4}" type="presParOf" srcId="{352EB37A-E4D6-4A0D-9509-F214EA4E3A81}" destId="{2F94682C-BFCE-4CAE-896D-43C8EC4E62BE}" srcOrd="0" destOrd="0" presId="urn:microsoft.com/office/officeart/2005/8/layout/orgChart1"/>
    <dgm:cxn modelId="{68B58E07-0287-4ACF-A408-31045C7D8ED4}" type="presParOf" srcId="{352EB37A-E4D6-4A0D-9509-F214EA4E3A81}" destId="{243651FE-977C-4082-968D-59BC67EAEBBE}" srcOrd="1" destOrd="0" presId="urn:microsoft.com/office/officeart/2005/8/layout/orgChart1"/>
    <dgm:cxn modelId="{96AFBED6-B362-43BA-B6D5-A26D1A20B6D8}" type="presParOf" srcId="{243651FE-977C-4082-968D-59BC67EAEBBE}" destId="{C24AA1B6-37A4-46C1-9EAF-C27381E0CED1}" srcOrd="0" destOrd="0" presId="urn:microsoft.com/office/officeart/2005/8/layout/orgChart1"/>
    <dgm:cxn modelId="{2C439EFB-21C1-4E8F-BF35-19C7BE65FD67}" type="presParOf" srcId="{C24AA1B6-37A4-46C1-9EAF-C27381E0CED1}" destId="{368C2D7B-BB8F-49E9-8D38-18101D8BAC1F}" srcOrd="0" destOrd="0" presId="urn:microsoft.com/office/officeart/2005/8/layout/orgChart1"/>
    <dgm:cxn modelId="{D4501244-B7F1-4CD7-AA22-1E1046EE7082}" type="presParOf" srcId="{C24AA1B6-37A4-46C1-9EAF-C27381E0CED1}" destId="{A00BEA00-03F0-4FF8-825B-3422310E7D6E}" srcOrd="1" destOrd="0" presId="urn:microsoft.com/office/officeart/2005/8/layout/orgChart1"/>
    <dgm:cxn modelId="{AD789C36-5345-496F-B72B-4F9524043079}" type="presParOf" srcId="{243651FE-977C-4082-968D-59BC67EAEBBE}" destId="{62841C85-3C86-4FF8-9861-CE5B4C50042E}" srcOrd="1" destOrd="0" presId="urn:microsoft.com/office/officeart/2005/8/layout/orgChart1"/>
    <dgm:cxn modelId="{72685971-CED0-492B-8463-3F07BF11CF18}" type="presParOf" srcId="{243651FE-977C-4082-968D-59BC67EAEBBE}" destId="{3277D53F-BAB2-4C93-994A-6D46D15D159D}" srcOrd="2" destOrd="0" presId="urn:microsoft.com/office/officeart/2005/8/layout/orgChart1"/>
    <dgm:cxn modelId="{0E0842A7-D31D-4755-B317-945D30FABF20}" type="presParOf" srcId="{352EB37A-E4D6-4A0D-9509-F214EA4E3A81}" destId="{C1AFD6D0-DC3C-431B-98A0-8D43F6E0CF5E}" srcOrd="2" destOrd="0" presId="urn:microsoft.com/office/officeart/2005/8/layout/orgChart1"/>
    <dgm:cxn modelId="{059BA365-4127-4D0E-AE43-C25538C6BD8A}" type="presParOf" srcId="{352EB37A-E4D6-4A0D-9509-F214EA4E3A81}" destId="{5C504FC3-F5C3-44E5-971D-F2DB68328B87}" srcOrd="3" destOrd="0" presId="urn:microsoft.com/office/officeart/2005/8/layout/orgChart1"/>
    <dgm:cxn modelId="{E3DC80F4-719C-4960-80C6-7165BBC51553}" type="presParOf" srcId="{5C504FC3-F5C3-44E5-971D-F2DB68328B87}" destId="{9FC9D528-C648-43B5-A0B1-5414A71E88F3}" srcOrd="0" destOrd="0" presId="urn:microsoft.com/office/officeart/2005/8/layout/orgChart1"/>
    <dgm:cxn modelId="{045DD120-55C6-4F4D-B171-CD3C8AAD246A}" type="presParOf" srcId="{9FC9D528-C648-43B5-A0B1-5414A71E88F3}" destId="{FC41B52B-E729-40B8-BEB8-32BC71C7FD75}" srcOrd="0" destOrd="0" presId="urn:microsoft.com/office/officeart/2005/8/layout/orgChart1"/>
    <dgm:cxn modelId="{901CE20F-175A-4AD2-BA20-8C1F4E21C753}" type="presParOf" srcId="{9FC9D528-C648-43B5-A0B1-5414A71E88F3}" destId="{CB21B708-01C7-4DDD-A72D-5655FB2A92F0}" srcOrd="1" destOrd="0" presId="urn:microsoft.com/office/officeart/2005/8/layout/orgChart1"/>
    <dgm:cxn modelId="{43B5EA87-F1BA-489D-9571-E398EC63CCB7}" type="presParOf" srcId="{5C504FC3-F5C3-44E5-971D-F2DB68328B87}" destId="{BC85127B-F235-4280-9392-4A48CA796306}" srcOrd="1" destOrd="0" presId="urn:microsoft.com/office/officeart/2005/8/layout/orgChart1"/>
    <dgm:cxn modelId="{60E376D9-6164-4C93-990F-2DE2582D3CEA}" type="presParOf" srcId="{5C504FC3-F5C3-44E5-971D-F2DB68328B87}" destId="{B1546575-902B-4036-8CCD-0CACBCE1B8E2}" srcOrd="2" destOrd="0" presId="urn:microsoft.com/office/officeart/2005/8/layout/orgChart1"/>
    <dgm:cxn modelId="{CDA811DD-3D46-4FE5-8E79-539C055E7ED5}" type="presParOf" srcId="{96A64AF1-DDFB-422B-98E6-87383015AA1D}" destId="{F7D9DC92-28DE-44DA-8ED8-B1D0D49DCE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F14D27-6048-42D8-A724-CBFBED2AAD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18DE4-B60B-4799-999F-B35130130AF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BCDA0878-D02E-42F0-A3A0-C742F059B534}" type="parTrans" cxnId="{4155BACE-F924-4148-A57F-7DF040E2E4C0}">
      <dgm:prSet/>
      <dgm:spPr/>
      <dgm:t>
        <a:bodyPr/>
        <a:lstStyle/>
        <a:p>
          <a:endParaRPr lang="en-US"/>
        </a:p>
      </dgm:t>
    </dgm:pt>
    <dgm:pt modelId="{9913EBCB-2B50-46B6-83B9-9BE51E3F7B93}" type="sibTrans" cxnId="{4155BACE-F924-4148-A57F-7DF040E2E4C0}">
      <dgm:prSet/>
      <dgm:spPr/>
      <dgm:t>
        <a:bodyPr/>
        <a:lstStyle/>
        <a:p>
          <a:endParaRPr lang="en-US"/>
        </a:p>
      </dgm:t>
    </dgm:pt>
    <dgm:pt modelId="{58AA7D11-8C44-4F86-A91D-59058C6DB95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Computation Package</a:t>
          </a:r>
        </a:p>
      </dgm:t>
    </dgm:pt>
    <dgm:pt modelId="{EDD0BA94-4043-4F74-AB17-2B4D9153284F}" type="parTrans" cxnId="{61C07A78-01F9-43B2-844E-0EE3E85C522C}">
      <dgm:prSet/>
      <dgm:spPr/>
      <dgm:t>
        <a:bodyPr/>
        <a:lstStyle/>
        <a:p>
          <a:endParaRPr lang="en-US"/>
        </a:p>
      </dgm:t>
    </dgm:pt>
    <dgm:pt modelId="{BE4E9AB0-2EE9-451F-8BEE-9BC92F79B544}" type="sibTrans" cxnId="{61C07A78-01F9-43B2-844E-0EE3E85C522C}">
      <dgm:prSet/>
      <dgm:spPr/>
      <dgm:t>
        <a:bodyPr/>
        <a:lstStyle/>
        <a:p>
          <a:endParaRPr lang="en-US"/>
        </a:p>
      </dgm:t>
    </dgm:pt>
    <dgm:pt modelId="{75D7D1CA-A98F-41C1-8B52-E20148D49F7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Consistent</a:t>
          </a:r>
        </a:p>
        <a:p>
          <a:r>
            <a:rPr lang="en-US" dirty="0"/>
            <a:t>Shiny UI</a:t>
          </a:r>
        </a:p>
      </dgm:t>
    </dgm:pt>
    <dgm:pt modelId="{43888241-A488-4B1F-ACEC-F37D4C4A5FA1}" type="parTrans" cxnId="{EB57E5AD-4647-4C00-A96D-EDBBF8A95FC1}">
      <dgm:prSet/>
      <dgm:spPr/>
      <dgm:t>
        <a:bodyPr/>
        <a:lstStyle/>
        <a:p>
          <a:endParaRPr lang="en-US"/>
        </a:p>
      </dgm:t>
    </dgm:pt>
    <dgm:pt modelId="{D68F3D7E-59B8-40E7-A6A9-45661176B80F}" type="sibTrans" cxnId="{EB57E5AD-4647-4C00-A96D-EDBBF8A95FC1}">
      <dgm:prSet/>
      <dgm:spPr/>
      <dgm:t>
        <a:bodyPr/>
        <a:lstStyle/>
        <a:p>
          <a:endParaRPr lang="en-US"/>
        </a:p>
      </dgm:t>
    </dgm:pt>
    <dgm:pt modelId="{2B9B35FC-1A97-4488-9C1B-FBD70B524FEC}" type="pres">
      <dgm:prSet presAssocID="{E0F14D27-6048-42D8-A724-CBFBED2AAD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A64AF1-DDFB-422B-98E6-87383015AA1D}" type="pres">
      <dgm:prSet presAssocID="{E1818DE4-B60B-4799-999F-B35130130AFA}" presName="hierRoot1" presStyleCnt="0">
        <dgm:presLayoutVars>
          <dgm:hierBranch val="init"/>
        </dgm:presLayoutVars>
      </dgm:prSet>
      <dgm:spPr/>
    </dgm:pt>
    <dgm:pt modelId="{D079904E-A2EF-4446-8732-ABABDAC6D341}" type="pres">
      <dgm:prSet presAssocID="{E1818DE4-B60B-4799-999F-B35130130AFA}" presName="rootComposite1" presStyleCnt="0"/>
      <dgm:spPr/>
    </dgm:pt>
    <dgm:pt modelId="{D3AB90E1-BCB8-4FA5-B3D5-9E5A116C5D2A}" type="pres">
      <dgm:prSet presAssocID="{E1818DE4-B60B-4799-999F-B35130130AFA}" presName="rootText1" presStyleLbl="node0" presStyleIdx="0" presStyleCnt="1">
        <dgm:presLayoutVars>
          <dgm:chPref val="3"/>
        </dgm:presLayoutVars>
      </dgm:prSet>
      <dgm:spPr/>
    </dgm:pt>
    <dgm:pt modelId="{CB14ED0E-24E6-46DD-9DD7-542040493D09}" type="pres">
      <dgm:prSet presAssocID="{E1818DE4-B60B-4799-999F-B35130130AFA}" presName="rootConnector1" presStyleLbl="node1" presStyleIdx="0" presStyleCnt="0"/>
      <dgm:spPr/>
    </dgm:pt>
    <dgm:pt modelId="{352EB37A-E4D6-4A0D-9509-F214EA4E3A81}" type="pres">
      <dgm:prSet presAssocID="{E1818DE4-B60B-4799-999F-B35130130AFA}" presName="hierChild2" presStyleCnt="0"/>
      <dgm:spPr/>
    </dgm:pt>
    <dgm:pt modelId="{2F94682C-BFCE-4CAE-896D-43C8EC4E62BE}" type="pres">
      <dgm:prSet presAssocID="{EDD0BA94-4043-4F74-AB17-2B4D9153284F}" presName="Name37" presStyleLbl="parChTrans1D2" presStyleIdx="0" presStyleCnt="2"/>
      <dgm:spPr/>
    </dgm:pt>
    <dgm:pt modelId="{243651FE-977C-4082-968D-59BC67EAEBBE}" type="pres">
      <dgm:prSet presAssocID="{58AA7D11-8C44-4F86-A91D-59058C6DB958}" presName="hierRoot2" presStyleCnt="0">
        <dgm:presLayoutVars>
          <dgm:hierBranch val="init"/>
        </dgm:presLayoutVars>
      </dgm:prSet>
      <dgm:spPr/>
    </dgm:pt>
    <dgm:pt modelId="{C24AA1B6-37A4-46C1-9EAF-C27381E0CED1}" type="pres">
      <dgm:prSet presAssocID="{58AA7D11-8C44-4F86-A91D-59058C6DB958}" presName="rootComposite" presStyleCnt="0"/>
      <dgm:spPr/>
    </dgm:pt>
    <dgm:pt modelId="{368C2D7B-BB8F-49E9-8D38-18101D8BAC1F}" type="pres">
      <dgm:prSet presAssocID="{58AA7D11-8C44-4F86-A91D-59058C6DB958}" presName="rootText" presStyleLbl="node2" presStyleIdx="0" presStyleCnt="2">
        <dgm:presLayoutVars>
          <dgm:chPref val="3"/>
        </dgm:presLayoutVars>
      </dgm:prSet>
      <dgm:spPr/>
    </dgm:pt>
    <dgm:pt modelId="{A00BEA00-03F0-4FF8-825B-3422310E7D6E}" type="pres">
      <dgm:prSet presAssocID="{58AA7D11-8C44-4F86-A91D-59058C6DB958}" presName="rootConnector" presStyleLbl="node2" presStyleIdx="0" presStyleCnt="2"/>
      <dgm:spPr/>
    </dgm:pt>
    <dgm:pt modelId="{62841C85-3C86-4FF8-9861-CE5B4C50042E}" type="pres">
      <dgm:prSet presAssocID="{58AA7D11-8C44-4F86-A91D-59058C6DB958}" presName="hierChild4" presStyleCnt="0"/>
      <dgm:spPr/>
    </dgm:pt>
    <dgm:pt modelId="{3277D53F-BAB2-4C93-994A-6D46D15D159D}" type="pres">
      <dgm:prSet presAssocID="{58AA7D11-8C44-4F86-A91D-59058C6DB958}" presName="hierChild5" presStyleCnt="0"/>
      <dgm:spPr/>
    </dgm:pt>
    <dgm:pt modelId="{C1AFD6D0-DC3C-431B-98A0-8D43F6E0CF5E}" type="pres">
      <dgm:prSet presAssocID="{43888241-A488-4B1F-ACEC-F37D4C4A5FA1}" presName="Name37" presStyleLbl="parChTrans1D2" presStyleIdx="1" presStyleCnt="2"/>
      <dgm:spPr/>
    </dgm:pt>
    <dgm:pt modelId="{5C504FC3-F5C3-44E5-971D-F2DB68328B87}" type="pres">
      <dgm:prSet presAssocID="{75D7D1CA-A98F-41C1-8B52-E20148D49F74}" presName="hierRoot2" presStyleCnt="0">
        <dgm:presLayoutVars>
          <dgm:hierBranch val="init"/>
        </dgm:presLayoutVars>
      </dgm:prSet>
      <dgm:spPr/>
    </dgm:pt>
    <dgm:pt modelId="{9FC9D528-C648-43B5-A0B1-5414A71E88F3}" type="pres">
      <dgm:prSet presAssocID="{75D7D1CA-A98F-41C1-8B52-E20148D49F74}" presName="rootComposite" presStyleCnt="0"/>
      <dgm:spPr/>
    </dgm:pt>
    <dgm:pt modelId="{FC41B52B-E729-40B8-BEB8-32BC71C7FD75}" type="pres">
      <dgm:prSet presAssocID="{75D7D1CA-A98F-41C1-8B52-E20148D49F74}" presName="rootText" presStyleLbl="node2" presStyleIdx="1" presStyleCnt="2">
        <dgm:presLayoutVars>
          <dgm:chPref val="3"/>
        </dgm:presLayoutVars>
      </dgm:prSet>
      <dgm:spPr/>
    </dgm:pt>
    <dgm:pt modelId="{CB21B708-01C7-4DDD-A72D-5655FB2A92F0}" type="pres">
      <dgm:prSet presAssocID="{75D7D1CA-A98F-41C1-8B52-E20148D49F74}" presName="rootConnector" presStyleLbl="node2" presStyleIdx="1" presStyleCnt="2"/>
      <dgm:spPr/>
    </dgm:pt>
    <dgm:pt modelId="{BC85127B-F235-4280-9392-4A48CA796306}" type="pres">
      <dgm:prSet presAssocID="{75D7D1CA-A98F-41C1-8B52-E20148D49F74}" presName="hierChild4" presStyleCnt="0"/>
      <dgm:spPr/>
    </dgm:pt>
    <dgm:pt modelId="{B1546575-902B-4036-8CCD-0CACBCE1B8E2}" type="pres">
      <dgm:prSet presAssocID="{75D7D1CA-A98F-41C1-8B52-E20148D49F74}" presName="hierChild5" presStyleCnt="0"/>
      <dgm:spPr/>
    </dgm:pt>
    <dgm:pt modelId="{F7D9DC92-28DE-44DA-8ED8-B1D0D49DCE59}" type="pres">
      <dgm:prSet presAssocID="{E1818DE4-B60B-4799-999F-B35130130AFA}" presName="hierChild3" presStyleCnt="0"/>
      <dgm:spPr/>
    </dgm:pt>
  </dgm:ptLst>
  <dgm:cxnLst>
    <dgm:cxn modelId="{5E222806-AF01-4560-96DA-C87A897708C6}" type="presOf" srcId="{75D7D1CA-A98F-41C1-8B52-E20148D49F74}" destId="{CB21B708-01C7-4DDD-A72D-5655FB2A92F0}" srcOrd="1" destOrd="0" presId="urn:microsoft.com/office/officeart/2005/8/layout/orgChart1"/>
    <dgm:cxn modelId="{AB61B365-A2DE-4D19-A865-5757B61EE408}" type="presOf" srcId="{58AA7D11-8C44-4F86-A91D-59058C6DB958}" destId="{368C2D7B-BB8F-49E9-8D38-18101D8BAC1F}" srcOrd="0" destOrd="0" presId="urn:microsoft.com/office/officeart/2005/8/layout/orgChart1"/>
    <dgm:cxn modelId="{F3C15252-162A-4034-9C15-B5244B2A0E9C}" type="presOf" srcId="{E0F14D27-6048-42D8-A724-CBFBED2AADC7}" destId="{2B9B35FC-1A97-4488-9C1B-FBD70B524FEC}" srcOrd="0" destOrd="0" presId="urn:microsoft.com/office/officeart/2005/8/layout/orgChart1"/>
    <dgm:cxn modelId="{61C07A78-01F9-43B2-844E-0EE3E85C522C}" srcId="{E1818DE4-B60B-4799-999F-B35130130AFA}" destId="{58AA7D11-8C44-4F86-A91D-59058C6DB958}" srcOrd="0" destOrd="0" parTransId="{EDD0BA94-4043-4F74-AB17-2B4D9153284F}" sibTransId="{BE4E9AB0-2EE9-451F-8BEE-9BC92F79B544}"/>
    <dgm:cxn modelId="{24D1707A-B044-449F-A609-2E958FEA0829}" type="presOf" srcId="{75D7D1CA-A98F-41C1-8B52-E20148D49F74}" destId="{FC41B52B-E729-40B8-BEB8-32BC71C7FD75}" srcOrd="0" destOrd="0" presId="urn:microsoft.com/office/officeart/2005/8/layout/orgChart1"/>
    <dgm:cxn modelId="{FE82E85A-9DF0-4A3F-A2C3-A2E620E78036}" type="presOf" srcId="{E1818DE4-B60B-4799-999F-B35130130AFA}" destId="{D3AB90E1-BCB8-4FA5-B3D5-9E5A116C5D2A}" srcOrd="0" destOrd="0" presId="urn:microsoft.com/office/officeart/2005/8/layout/orgChart1"/>
    <dgm:cxn modelId="{759F7A84-B354-43D0-8557-D039184C3B2A}" type="presOf" srcId="{E1818DE4-B60B-4799-999F-B35130130AFA}" destId="{CB14ED0E-24E6-46DD-9DD7-542040493D09}" srcOrd="1" destOrd="0" presId="urn:microsoft.com/office/officeart/2005/8/layout/orgChart1"/>
    <dgm:cxn modelId="{50C264AA-467A-4481-B307-CED686DF284E}" type="presOf" srcId="{43888241-A488-4B1F-ACEC-F37D4C4A5FA1}" destId="{C1AFD6D0-DC3C-431B-98A0-8D43F6E0CF5E}" srcOrd="0" destOrd="0" presId="urn:microsoft.com/office/officeart/2005/8/layout/orgChart1"/>
    <dgm:cxn modelId="{EB57E5AD-4647-4C00-A96D-EDBBF8A95FC1}" srcId="{E1818DE4-B60B-4799-999F-B35130130AFA}" destId="{75D7D1CA-A98F-41C1-8B52-E20148D49F74}" srcOrd="1" destOrd="0" parTransId="{43888241-A488-4B1F-ACEC-F37D4C4A5FA1}" sibTransId="{D68F3D7E-59B8-40E7-A6A9-45661176B80F}"/>
    <dgm:cxn modelId="{901CDABE-68BA-41DD-8FD3-536E64300D44}" type="presOf" srcId="{58AA7D11-8C44-4F86-A91D-59058C6DB958}" destId="{A00BEA00-03F0-4FF8-825B-3422310E7D6E}" srcOrd="1" destOrd="0" presId="urn:microsoft.com/office/officeart/2005/8/layout/orgChart1"/>
    <dgm:cxn modelId="{4155BACE-F924-4148-A57F-7DF040E2E4C0}" srcId="{E0F14D27-6048-42D8-A724-CBFBED2AADC7}" destId="{E1818DE4-B60B-4799-999F-B35130130AFA}" srcOrd="0" destOrd="0" parTransId="{BCDA0878-D02E-42F0-A3A0-C742F059B534}" sibTransId="{9913EBCB-2B50-46B6-83B9-9BE51E3F7B93}"/>
    <dgm:cxn modelId="{CE7BDFF8-3CB3-4EF8-AFEB-EBB2000B3418}" type="presOf" srcId="{EDD0BA94-4043-4F74-AB17-2B4D9153284F}" destId="{2F94682C-BFCE-4CAE-896D-43C8EC4E62BE}" srcOrd="0" destOrd="0" presId="urn:microsoft.com/office/officeart/2005/8/layout/orgChart1"/>
    <dgm:cxn modelId="{4F688A87-8AA1-4D97-B838-1ED0F1890D3D}" type="presParOf" srcId="{2B9B35FC-1A97-4488-9C1B-FBD70B524FEC}" destId="{96A64AF1-DDFB-422B-98E6-87383015AA1D}" srcOrd="0" destOrd="0" presId="urn:microsoft.com/office/officeart/2005/8/layout/orgChart1"/>
    <dgm:cxn modelId="{A31C0AA0-7B58-4885-835A-2E236E012CB4}" type="presParOf" srcId="{96A64AF1-DDFB-422B-98E6-87383015AA1D}" destId="{D079904E-A2EF-4446-8732-ABABDAC6D341}" srcOrd="0" destOrd="0" presId="urn:microsoft.com/office/officeart/2005/8/layout/orgChart1"/>
    <dgm:cxn modelId="{1A735BC2-4E5D-4682-8C51-16CB4CE3F26A}" type="presParOf" srcId="{D079904E-A2EF-4446-8732-ABABDAC6D341}" destId="{D3AB90E1-BCB8-4FA5-B3D5-9E5A116C5D2A}" srcOrd="0" destOrd="0" presId="urn:microsoft.com/office/officeart/2005/8/layout/orgChart1"/>
    <dgm:cxn modelId="{2DE3BC81-7489-46AC-924B-0187F26DE3C8}" type="presParOf" srcId="{D079904E-A2EF-4446-8732-ABABDAC6D341}" destId="{CB14ED0E-24E6-46DD-9DD7-542040493D09}" srcOrd="1" destOrd="0" presId="urn:microsoft.com/office/officeart/2005/8/layout/orgChart1"/>
    <dgm:cxn modelId="{60AEFEE5-84A1-47E9-93F9-4FD2E7B72056}" type="presParOf" srcId="{96A64AF1-DDFB-422B-98E6-87383015AA1D}" destId="{352EB37A-E4D6-4A0D-9509-F214EA4E3A81}" srcOrd="1" destOrd="0" presId="urn:microsoft.com/office/officeart/2005/8/layout/orgChart1"/>
    <dgm:cxn modelId="{8801F496-E497-438F-AD6E-65EA5BCBE8B4}" type="presParOf" srcId="{352EB37A-E4D6-4A0D-9509-F214EA4E3A81}" destId="{2F94682C-BFCE-4CAE-896D-43C8EC4E62BE}" srcOrd="0" destOrd="0" presId="urn:microsoft.com/office/officeart/2005/8/layout/orgChart1"/>
    <dgm:cxn modelId="{68B58E07-0287-4ACF-A408-31045C7D8ED4}" type="presParOf" srcId="{352EB37A-E4D6-4A0D-9509-F214EA4E3A81}" destId="{243651FE-977C-4082-968D-59BC67EAEBBE}" srcOrd="1" destOrd="0" presId="urn:microsoft.com/office/officeart/2005/8/layout/orgChart1"/>
    <dgm:cxn modelId="{96AFBED6-B362-43BA-B6D5-A26D1A20B6D8}" type="presParOf" srcId="{243651FE-977C-4082-968D-59BC67EAEBBE}" destId="{C24AA1B6-37A4-46C1-9EAF-C27381E0CED1}" srcOrd="0" destOrd="0" presId="urn:microsoft.com/office/officeart/2005/8/layout/orgChart1"/>
    <dgm:cxn modelId="{2C439EFB-21C1-4E8F-BF35-19C7BE65FD67}" type="presParOf" srcId="{C24AA1B6-37A4-46C1-9EAF-C27381E0CED1}" destId="{368C2D7B-BB8F-49E9-8D38-18101D8BAC1F}" srcOrd="0" destOrd="0" presId="urn:microsoft.com/office/officeart/2005/8/layout/orgChart1"/>
    <dgm:cxn modelId="{D4501244-B7F1-4CD7-AA22-1E1046EE7082}" type="presParOf" srcId="{C24AA1B6-37A4-46C1-9EAF-C27381E0CED1}" destId="{A00BEA00-03F0-4FF8-825B-3422310E7D6E}" srcOrd="1" destOrd="0" presId="urn:microsoft.com/office/officeart/2005/8/layout/orgChart1"/>
    <dgm:cxn modelId="{AD789C36-5345-496F-B72B-4F9524043079}" type="presParOf" srcId="{243651FE-977C-4082-968D-59BC67EAEBBE}" destId="{62841C85-3C86-4FF8-9861-CE5B4C50042E}" srcOrd="1" destOrd="0" presId="urn:microsoft.com/office/officeart/2005/8/layout/orgChart1"/>
    <dgm:cxn modelId="{72685971-CED0-492B-8463-3F07BF11CF18}" type="presParOf" srcId="{243651FE-977C-4082-968D-59BC67EAEBBE}" destId="{3277D53F-BAB2-4C93-994A-6D46D15D159D}" srcOrd="2" destOrd="0" presId="urn:microsoft.com/office/officeart/2005/8/layout/orgChart1"/>
    <dgm:cxn modelId="{0E0842A7-D31D-4755-B317-945D30FABF20}" type="presParOf" srcId="{352EB37A-E4D6-4A0D-9509-F214EA4E3A81}" destId="{C1AFD6D0-DC3C-431B-98A0-8D43F6E0CF5E}" srcOrd="2" destOrd="0" presId="urn:microsoft.com/office/officeart/2005/8/layout/orgChart1"/>
    <dgm:cxn modelId="{059BA365-4127-4D0E-AE43-C25538C6BD8A}" type="presParOf" srcId="{352EB37A-E4D6-4A0D-9509-F214EA4E3A81}" destId="{5C504FC3-F5C3-44E5-971D-F2DB68328B87}" srcOrd="3" destOrd="0" presId="urn:microsoft.com/office/officeart/2005/8/layout/orgChart1"/>
    <dgm:cxn modelId="{E3DC80F4-719C-4960-80C6-7165BBC51553}" type="presParOf" srcId="{5C504FC3-F5C3-44E5-971D-F2DB68328B87}" destId="{9FC9D528-C648-43B5-A0B1-5414A71E88F3}" srcOrd="0" destOrd="0" presId="urn:microsoft.com/office/officeart/2005/8/layout/orgChart1"/>
    <dgm:cxn modelId="{045DD120-55C6-4F4D-B171-CD3C8AAD246A}" type="presParOf" srcId="{9FC9D528-C648-43B5-A0B1-5414A71E88F3}" destId="{FC41B52B-E729-40B8-BEB8-32BC71C7FD75}" srcOrd="0" destOrd="0" presId="urn:microsoft.com/office/officeart/2005/8/layout/orgChart1"/>
    <dgm:cxn modelId="{901CE20F-175A-4AD2-BA20-8C1F4E21C753}" type="presParOf" srcId="{9FC9D528-C648-43B5-A0B1-5414A71E88F3}" destId="{CB21B708-01C7-4DDD-A72D-5655FB2A92F0}" srcOrd="1" destOrd="0" presId="urn:microsoft.com/office/officeart/2005/8/layout/orgChart1"/>
    <dgm:cxn modelId="{43B5EA87-F1BA-489D-9571-E398EC63CCB7}" type="presParOf" srcId="{5C504FC3-F5C3-44E5-971D-F2DB68328B87}" destId="{BC85127B-F235-4280-9392-4A48CA796306}" srcOrd="1" destOrd="0" presId="urn:microsoft.com/office/officeart/2005/8/layout/orgChart1"/>
    <dgm:cxn modelId="{60E376D9-6164-4C93-990F-2DE2582D3CEA}" type="presParOf" srcId="{5C504FC3-F5C3-44E5-971D-F2DB68328B87}" destId="{B1546575-902B-4036-8CCD-0CACBCE1B8E2}" srcOrd="2" destOrd="0" presId="urn:microsoft.com/office/officeart/2005/8/layout/orgChart1"/>
    <dgm:cxn modelId="{CDA811DD-3D46-4FE5-8E79-539C055E7ED5}" type="presParOf" srcId="{96A64AF1-DDFB-422B-98E6-87383015AA1D}" destId="{F7D9DC92-28DE-44DA-8ED8-B1D0D49DCE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FD6D0-DC3C-431B-98A0-8D43F6E0CF5E}">
      <dsp:nvSpPr>
        <dsp:cNvPr id="0" name=""/>
        <dsp:cNvSpPr/>
      </dsp:nvSpPr>
      <dsp:spPr>
        <a:xfrm>
          <a:off x="3410100" y="2168738"/>
          <a:ext cx="1867812" cy="669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26"/>
              </a:lnTo>
              <a:lnTo>
                <a:pt x="1867812" y="345626"/>
              </a:lnTo>
              <a:lnTo>
                <a:pt x="1867812" y="6695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4682C-BFCE-4CAE-896D-43C8EC4E62BE}">
      <dsp:nvSpPr>
        <dsp:cNvPr id="0" name=""/>
        <dsp:cNvSpPr/>
      </dsp:nvSpPr>
      <dsp:spPr>
        <a:xfrm>
          <a:off x="1543931" y="2168738"/>
          <a:ext cx="1866168" cy="647760"/>
        </a:xfrm>
        <a:custGeom>
          <a:avLst/>
          <a:gdLst/>
          <a:ahLst/>
          <a:cxnLst/>
          <a:rect l="0" t="0" r="0" b="0"/>
          <a:pathLst>
            <a:path>
              <a:moveTo>
                <a:pt x="1866168" y="0"/>
              </a:moveTo>
              <a:lnTo>
                <a:pt x="1866168" y="323880"/>
              </a:lnTo>
              <a:lnTo>
                <a:pt x="0" y="323880"/>
              </a:lnTo>
              <a:lnTo>
                <a:pt x="0" y="647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B90E1-BCB8-4FA5-B3D5-9E5A116C5D2A}">
      <dsp:nvSpPr>
        <dsp:cNvPr id="0" name=""/>
        <dsp:cNvSpPr/>
      </dsp:nvSpPr>
      <dsp:spPr>
        <a:xfrm>
          <a:off x="1867812" y="626450"/>
          <a:ext cx="3084575" cy="154228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Application</a:t>
          </a:r>
        </a:p>
      </dsp:txBody>
      <dsp:txXfrm>
        <a:off x="1867812" y="626450"/>
        <a:ext cx="3084575" cy="1542287"/>
      </dsp:txXfrm>
    </dsp:sp>
    <dsp:sp modelId="{368C2D7B-BB8F-49E9-8D38-18101D8BAC1F}">
      <dsp:nvSpPr>
        <dsp:cNvPr id="0" name=""/>
        <dsp:cNvSpPr/>
      </dsp:nvSpPr>
      <dsp:spPr>
        <a:xfrm>
          <a:off x="1644" y="2816499"/>
          <a:ext cx="3084575" cy="154228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Computation Package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(with testing)</a:t>
          </a:r>
        </a:p>
      </dsp:txBody>
      <dsp:txXfrm>
        <a:off x="1644" y="2816499"/>
        <a:ext cx="3084575" cy="1542287"/>
      </dsp:txXfrm>
    </dsp:sp>
    <dsp:sp modelId="{FC41B52B-E729-40B8-BEB8-32BC71C7FD75}">
      <dsp:nvSpPr>
        <dsp:cNvPr id="0" name=""/>
        <dsp:cNvSpPr/>
      </dsp:nvSpPr>
      <dsp:spPr>
        <a:xfrm>
          <a:off x="3735624" y="2838245"/>
          <a:ext cx="3084575" cy="154228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Shiny UI</a:t>
          </a:r>
        </a:p>
      </dsp:txBody>
      <dsp:txXfrm>
        <a:off x="3735624" y="2838245"/>
        <a:ext cx="3084575" cy="1542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FD6D0-DC3C-431B-98A0-8D43F6E0CF5E}">
      <dsp:nvSpPr>
        <dsp:cNvPr id="0" name=""/>
        <dsp:cNvSpPr/>
      </dsp:nvSpPr>
      <dsp:spPr>
        <a:xfrm>
          <a:off x="2903779" y="1710245"/>
          <a:ext cx="1589085" cy="551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91"/>
              </a:lnTo>
              <a:lnTo>
                <a:pt x="1589085" y="275791"/>
              </a:lnTo>
              <a:lnTo>
                <a:pt x="1589085" y="551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4682C-BFCE-4CAE-896D-43C8EC4E62BE}">
      <dsp:nvSpPr>
        <dsp:cNvPr id="0" name=""/>
        <dsp:cNvSpPr/>
      </dsp:nvSpPr>
      <dsp:spPr>
        <a:xfrm>
          <a:off x="1314693" y="1710245"/>
          <a:ext cx="1589085" cy="551583"/>
        </a:xfrm>
        <a:custGeom>
          <a:avLst/>
          <a:gdLst/>
          <a:ahLst/>
          <a:cxnLst/>
          <a:rect l="0" t="0" r="0" b="0"/>
          <a:pathLst>
            <a:path>
              <a:moveTo>
                <a:pt x="1589085" y="0"/>
              </a:moveTo>
              <a:lnTo>
                <a:pt x="1589085" y="275791"/>
              </a:lnTo>
              <a:lnTo>
                <a:pt x="0" y="275791"/>
              </a:lnTo>
              <a:lnTo>
                <a:pt x="0" y="551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B90E1-BCB8-4FA5-B3D5-9E5A116C5D2A}">
      <dsp:nvSpPr>
        <dsp:cNvPr id="0" name=""/>
        <dsp:cNvSpPr/>
      </dsp:nvSpPr>
      <dsp:spPr>
        <a:xfrm>
          <a:off x="1590485" y="396951"/>
          <a:ext cx="2626587" cy="1313293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Application</a:t>
          </a:r>
        </a:p>
      </dsp:txBody>
      <dsp:txXfrm>
        <a:off x="1590485" y="396951"/>
        <a:ext cx="2626587" cy="1313293"/>
      </dsp:txXfrm>
    </dsp:sp>
    <dsp:sp modelId="{368C2D7B-BB8F-49E9-8D38-18101D8BAC1F}">
      <dsp:nvSpPr>
        <dsp:cNvPr id="0" name=""/>
        <dsp:cNvSpPr/>
      </dsp:nvSpPr>
      <dsp:spPr>
        <a:xfrm>
          <a:off x="1400" y="2261828"/>
          <a:ext cx="2626587" cy="1313293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Computation Package</a:t>
          </a:r>
        </a:p>
      </dsp:txBody>
      <dsp:txXfrm>
        <a:off x="1400" y="2261828"/>
        <a:ext cx="2626587" cy="1313293"/>
      </dsp:txXfrm>
    </dsp:sp>
    <dsp:sp modelId="{FC41B52B-E729-40B8-BEB8-32BC71C7FD75}">
      <dsp:nvSpPr>
        <dsp:cNvPr id="0" name=""/>
        <dsp:cNvSpPr/>
      </dsp:nvSpPr>
      <dsp:spPr>
        <a:xfrm>
          <a:off x="3179570" y="2261828"/>
          <a:ext cx="2626587" cy="1313293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Consistent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Shiny UI</a:t>
          </a:r>
        </a:p>
      </dsp:txBody>
      <dsp:txXfrm>
        <a:off x="3179570" y="2261828"/>
        <a:ext cx="2626587" cy="131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698C-573B-2645-822C-EB630962E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73C3-3F6A-5E47-992F-9E36DA6F77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25986-F7E3-FB4E-BFD2-9CA1D5A44BF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4A69-5FE4-3E4E-848D-98E71AC782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34878-53A5-D441-A64C-EF631CD25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AC908-D68A-B146-BE89-B13BCB38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C4C0-4BEC-6A42-B274-47FC6FF54BF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F232A-D0AC-9B4F-A822-05618EDB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/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0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D8D2A-CF58-8646-89B3-2002D024A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1" y="619126"/>
            <a:ext cx="1519238" cy="415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-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3544252" cy="4351338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36895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7096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>
                <a:solidFill>
                  <a:srgbClr val="C50F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4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635616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61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4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2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1949" y="0"/>
            <a:ext cx="738004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410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40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1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57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453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1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0954" y="1606705"/>
            <a:ext cx="10410092" cy="369148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0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DC97F-BA86-D24E-8A2F-B8960120E4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-2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7939" y="2881541"/>
            <a:ext cx="9576122" cy="238760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7939" y="1179604"/>
            <a:ext cx="9576122" cy="1655762"/>
          </a:xfrm>
        </p:spPr>
        <p:txBody>
          <a:bodyPr anchor="b">
            <a:noAutofit/>
          </a:bodyPr>
          <a:lstStyle>
            <a:lvl1pPr marL="0" indent="0" algn="ctr">
              <a:lnSpc>
                <a:spcPct val="110000"/>
              </a:lnSpc>
              <a:buNone/>
              <a:defRPr sz="1500" kern="800" spc="6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A9E5B-B16D-AF4D-80A3-885DDD40B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4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7" y="1189899"/>
            <a:ext cx="3469025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/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64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4071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0EED-1BDC-4543-A5C0-28870C93B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515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6051E95-B26B-834D-A433-2F502795B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679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0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9494-ED64-A24F-BE3A-FF8414A1E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515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265AF3-C38C-444D-8A95-8F9E93A88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33657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600B550-4C5A-3347-BFB7-613C63E6BE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5586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8060"/>
            <a:ext cx="10924674" cy="467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Proxima Nova Regular" panose="02000506030000020004" pitchFamily="2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64" r:id="rId3"/>
    <p:sldLayoutId id="2147483716" r:id="rId4"/>
    <p:sldLayoutId id="2147483713" r:id="rId5"/>
    <p:sldLayoutId id="2147483727" r:id="rId6"/>
    <p:sldLayoutId id="2147483728" r:id="rId7"/>
    <p:sldLayoutId id="2147483717" r:id="rId8"/>
    <p:sldLayoutId id="2147483718" r:id="rId9"/>
    <p:sldLayoutId id="2147483719" r:id="rId10"/>
    <p:sldLayoutId id="2147483651" r:id="rId11"/>
    <p:sldLayoutId id="2147483662" r:id="rId12"/>
    <p:sldLayoutId id="2147483697" r:id="rId13"/>
    <p:sldLayoutId id="2147483698" r:id="rId14"/>
    <p:sldLayoutId id="2147483696" r:id="rId15"/>
    <p:sldLayoutId id="2147483738" r:id="rId16"/>
    <p:sldLayoutId id="2147483740" r:id="rId17"/>
    <p:sldLayoutId id="2147483741" r:id="rId18"/>
    <p:sldLayoutId id="214748374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800" spc="0" baseline="0">
          <a:solidFill>
            <a:srgbClr val="C50F3C"/>
          </a:solidFill>
          <a:latin typeface="Trebuchet MS" panose="020B0703020202090204" pitchFamily="34" charset="0"/>
          <a:ea typeface="+mj-ea"/>
          <a:cs typeface="Rockwell Nova Light" panose="02060303020205020403" pitchFamily="18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8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687388" indent="-1651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6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036638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4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mstat.org/biop/workinggroups/biopharmsoft/biopharmsoft-home" TargetMode="External"/><Relationship Id="rId2" Type="http://schemas.openxmlformats.org/officeDocument/2006/relationships/hyperlink" Target="http://biopharmnet.com/biopharmsoft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mailto:Kyle.Wathen@Gilead.com" TargetMode="External"/><Relationship Id="rId4" Type="http://schemas.openxmlformats.org/officeDocument/2006/relationships/hyperlink" Target="https://biopharmsoftgrp.github.io/PREP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r-open.github.io/golem/" TargetMode="External"/><Relationship Id="rId2" Type="http://schemas.openxmlformats.org/officeDocument/2006/relationships/hyperlink" Target="https://testthat.r-lib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CB466-456C-9D4D-8668-2D079F1A0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658249"/>
            <a:ext cx="10915650" cy="2387600"/>
          </a:xfrm>
        </p:spPr>
        <p:txBody>
          <a:bodyPr/>
          <a:lstStyle/>
          <a:p>
            <a:r>
              <a:rPr lang="en-US" dirty="0"/>
              <a:t>{PREP} (</a:t>
            </a:r>
            <a:r>
              <a:rPr lang="en-US" b="1" dirty="0"/>
              <a:t>P</a:t>
            </a:r>
            <a:r>
              <a:rPr lang="en-US" dirty="0"/>
              <a:t>ackages </a:t>
            </a:r>
            <a:r>
              <a:rPr lang="en-US" dirty="0" err="1"/>
              <a:t>f</a:t>
            </a:r>
            <a:r>
              <a:rPr lang="en-US" b="1" dirty="0" err="1"/>
              <a:t>R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="1" dirty="0" err="1"/>
              <a:t>E</a:t>
            </a:r>
            <a:r>
              <a:rPr lang="en-US" dirty="0" err="1"/>
              <a:t>m</a:t>
            </a:r>
            <a:r>
              <a:rPr lang="en-US" b="1" dirty="0" err="1"/>
              <a:t>P</a:t>
            </a:r>
            <a:r>
              <a:rPr lang="en-US" dirty="0" err="1"/>
              <a:t>lates</a:t>
            </a:r>
            <a:r>
              <a:rPr lang="en-US" dirty="0"/>
              <a:t>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80AA98-4568-BC42-9F37-43157805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077886"/>
            <a:ext cx="10058400" cy="1655762"/>
          </a:xfrm>
        </p:spPr>
        <p:txBody>
          <a:bodyPr/>
          <a:lstStyle/>
          <a:p>
            <a:r>
              <a:rPr lang="en-US" sz="1800" dirty="0"/>
              <a:t>Streamline Development of Shiny Apps and R Packages</a:t>
            </a:r>
            <a:br>
              <a:rPr lang="en-US" sz="1800" dirty="0">
                <a:latin typeface="Trebuchet MS" panose="020B0703020202090204" pitchFamily="34" charset="0"/>
              </a:rPr>
            </a:br>
            <a:r>
              <a:rPr lang="en-US" sz="1800" b="1" dirty="0">
                <a:latin typeface="Trebuchet MS" panose="020B0703020202090204" pitchFamily="34" charset="0"/>
              </a:rPr>
              <a:t>J. Kyle Wathen</a:t>
            </a:r>
            <a:r>
              <a:rPr lang="en-US" sz="1800" dirty="0">
                <a:latin typeface="Trebuchet MS" panose="020B0703020202090204" pitchFamily="34" charset="0"/>
              </a:rPr>
              <a:t>, Jeremy Wildfire, and Nan Chen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1AEBB-0589-45D3-9324-36B9107B4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789" y="339568"/>
            <a:ext cx="158039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FDE19D-9BE5-4A74-84FF-833F6E7D01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FFD2-AF05-4316-869E-C0F8A5083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18D81-DF67-462C-84D8-539E488F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5D68DB-55F4-45F1-82EF-ADCA689A0445}"/>
              </a:ext>
            </a:extLst>
          </p:cNvPr>
          <p:cNvSpPr/>
          <p:nvPr/>
        </p:nvSpPr>
        <p:spPr>
          <a:xfrm>
            <a:off x="6993228" y="4681728"/>
            <a:ext cx="1291236" cy="3383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6B695F-3F5F-4E90-B11F-CBACB200B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B61A-4BA9-4482-9763-4CAB0CAB6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E413E-492F-429C-BA53-083E38FE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16CBB1-DEB2-4744-B3B4-09F659A66E95}"/>
              </a:ext>
            </a:extLst>
          </p:cNvPr>
          <p:cNvSpPr/>
          <p:nvPr/>
        </p:nvSpPr>
        <p:spPr>
          <a:xfrm>
            <a:off x="89699" y="2970464"/>
            <a:ext cx="1837263" cy="73938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F76E0-E20A-4931-8577-AB4D42991B77}"/>
              </a:ext>
            </a:extLst>
          </p:cNvPr>
          <p:cNvSpPr/>
          <p:nvPr/>
        </p:nvSpPr>
        <p:spPr>
          <a:xfrm>
            <a:off x="7145628" y="628918"/>
            <a:ext cx="4971245" cy="233107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D13F1B-9C1F-46F3-9927-AA5734D481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2B45E-23FF-47E2-99D7-672F57CA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93741" cy="7230359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0379E6F0-1F49-4CC0-8BF6-1E35BC13357C}"/>
              </a:ext>
            </a:extLst>
          </p:cNvPr>
          <p:cNvSpPr/>
          <p:nvPr/>
        </p:nvSpPr>
        <p:spPr>
          <a:xfrm>
            <a:off x="1109509" y="643380"/>
            <a:ext cx="2148596" cy="59949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988E6-FD01-4C0B-BE84-9CD39C65E886}"/>
              </a:ext>
            </a:extLst>
          </p:cNvPr>
          <p:cNvSpPr txBox="1"/>
          <p:nvPr/>
        </p:nvSpPr>
        <p:spPr>
          <a:xfrm>
            <a:off x="1298259" y="745724"/>
            <a:ext cx="19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Module</a:t>
            </a:r>
          </a:p>
        </p:txBody>
      </p:sp>
    </p:spTree>
    <p:extLst>
      <p:ext uri="{BB962C8B-B14F-4D97-AF65-F5344CB8AC3E}">
        <p14:creationId xmlns:p14="http://schemas.microsoft.com/office/powerpoint/2010/main" val="28617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19C5F-A9FB-47E4-8536-FBD0F8A8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01066" cy="73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149D7F-06EA-4000-B115-048DB8DF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919535" cy="72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5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DCDD60-7F9A-4EB8-A02C-9839E00B0A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4F868-11A4-4BC4-A578-4DFE500A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BC9FF-F903-4FA2-BC9D-1FAFDBE2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76668" cy="59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6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E18AF7C-2C21-480F-86B6-EAAA63A227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DBBF4-181E-4FF6-B5C6-5AA7E8F2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521FE-8328-4420-8FF3-3168115A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EA8659-C88A-4056-871D-9E66343C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25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23797C-EF63-467C-9398-C49DC462B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New Tab/Subtabs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946AA-D2A8-4FDC-8D0E-40A8AF2B5C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Need to add tabs for Analysis and would like to have sub-tabs for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Primary Analysis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Secondary Analysis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Safety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{PREP}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A8B998-0893-4D2F-93BF-D4EBF4EA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418" y="3676158"/>
            <a:ext cx="743858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PREP::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AddTab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("Analysis",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vSubtabIDs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c("Primary Analysis",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"Secondary Analysis",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"Safety"))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CE198-39E0-4376-AB06-68FEDAEA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4" y="0"/>
            <a:ext cx="11826551" cy="6858000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1869A55A-21CC-4F33-96A7-C24299299B50}"/>
              </a:ext>
            </a:extLst>
          </p:cNvPr>
          <p:cNvSpPr/>
          <p:nvPr/>
        </p:nvSpPr>
        <p:spPr>
          <a:xfrm>
            <a:off x="328474" y="2388094"/>
            <a:ext cx="896644" cy="1411549"/>
          </a:xfrm>
          <a:prstGeom prst="up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C7373-A893-441B-93B7-FE8E405B6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B000-EB76-4AA9-8D5F-B4AD55AA9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pharma company – clinical trial statisticians typically </a:t>
            </a:r>
            <a:r>
              <a:rPr lang="en-US" b="1" dirty="0"/>
              <a:t>focus on trials and not software development</a:t>
            </a:r>
            <a:r>
              <a:rPr lang="en-US" dirty="0"/>
              <a:t> and often contribute to internal R functions, Shiny development for new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i="1" dirty="0"/>
              <a:t>“Common”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R script file with many functions and very long (1000s of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Computations with little testing and when it was done all testing was manual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Shiny apps in single files with 20k-60k lines with inconsistent themes within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files mixing UI and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2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875575D-E18B-4765-ABB9-3D88C33F20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9B4DCD-4983-4E8D-A7CD-284B5265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71CFF-3145-4323-B72E-655BB772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9" y="0"/>
            <a:ext cx="11662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3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5B7C7-F1A3-43F0-8959-D7B4BDD09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148DB-5676-44A0-A415-24512A8B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317" y="1317693"/>
            <a:ext cx="5695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9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0457B-1FF1-47D3-B3D9-6BBD693DC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{PREP}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2E1A4-C58C-411D-8FCC-50B5B3E7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21" y="1107859"/>
            <a:ext cx="5715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6A32E-B606-4C21-98C0-2810864A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{PREP} - </a:t>
            </a:r>
            <a:r>
              <a:rPr lang="en-US" dirty="0" err="1"/>
              <a:t>AddFunctionToPkg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4BC6B-E85D-4324-B39F-2ED4CFD3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3" y="1605100"/>
            <a:ext cx="10132535" cy="12890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B640CE-5E03-4CFC-9DB2-03711BC24DCE}"/>
              </a:ext>
            </a:extLst>
          </p:cNvPr>
          <p:cNvSpPr/>
          <p:nvPr/>
        </p:nvSpPr>
        <p:spPr>
          <a:xfrm>
            <a:off x="6871316" y="2041863"/>
            <a:ext cx="2175029" cy="20418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08697-FEBF-40F6-B770-E05A3DD50679}"/>
              </a:ext>
            </a:extLst>
          </p:cNvPr>
          <p:cNvSpPr/>
          <p:nvPr/>
        </p:nvSpPr>
        <p:spPr>
          <a:xfrm>
            <a:off x="5976152" y="2246050"/>
            <a:ext cx="2175029" cy="20418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69DB4-E2BE-4171-A571-F6495EF6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26" y="0"/>
            <a:ext cx="9182100" cy="3209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6C88B-F5A3-4E19-A245-EFAE5A64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26" y="3276600"/>
            <a:ext cx="9153525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91417-389B-4A27-A685-E93F229153D4}"/>
              </a:ext>
            </a:extLst>
          </p:cNvPr>
          <p:cNvSpPr txBox="1"/>
          <p:nvPr/>
        </p:nvSpPr>
        <p:spPr>
          <a:xfrm>
            <a:off x="198304" y="925417"/>
            <a:ext cx="34211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File</a:t>
            </a:r>
          </a:p>
          <a:p>
            <a:r>
              <a:rPr lang="en-US" sz="2400" dirty="0" err="1"/>
              <a:t>CalcualtePValue.R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FD18A-D8BE-4854-BC9F-5F4F4037F080}"/>
              </a:ext>
            </a:extLst>
          </p:cNvPr>
          <p:cNvSpPr txBox="1"/>
          <p:nvPr/>
        </p:nvSpPr>
        <p:spPr>
          <a:xfrm>
            <a:off x="198304" y="4528094"/>
            <a:ext cx="30401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File</a:t>
            </a:r>
          </a:p>
          <a:p>
            <a:r>
              <a:rPr lang="en-US" sz="2000" dirty="0"/>
              <a:t>test-</a:t>
            </a:r>
            <a:r>
              <a:rPr lang="en-US" sz="2000" dirty="0" err="1"/>
              <a:t>CalcualtePValue.R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6257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E659F2-51AE-4D2F-BF95-6D348310D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{PREP}</a:t>
            </a:r>
          </a:p>
          <a:p>
            <a:r>
              <a:rPr lang="en-US" dirty="0"/>
              <a:t>Summary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C80C0B-9F46-4B78-91D9-C50FD65DC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431303"/>
              </p:ext>
            </p:extLst>
          </p:nvPr>
        </p:nvGraphicFramePr>
        <p:xfrm>
          <a:off x="5462011" y="-135382"/>
          <a:ext cx="5807558" cy="397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AF714E-349B-4649-8AD9-1033EB05E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3622" y="3844334"/>
            <a:ext cx="7157992" cy="3013666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b="1" dirty="0"/>
              <a:t>Key Functions</a:t>
            </a:r>
          </a:p>
          <a:p>
            <a:pPr marL="0" indent="0">
              <a:buNone/>
            </a:pPr>
            <a:r>
              <a:rPr lang="en-US" b="1" dirty="0"/>
              <a:t>Shiny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CreateAppPacakge</a:t>
            </a:r>
            <a:r>
              <a:rPr lang="en-US" dirty="0"/>
              <a:t>, </a:t>
            </a:r>
            <a:r>
              <a:rPr lang="en-US" dirty="0" err="1"/>
              <a:t>CreateAppStandalone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 </a:t>
            </a:r>
            <a:r>
              <a:rPr lang="en-US" dirty="0" err="1"/>
              <a:t>AddTab</a:t>
            </a:r>
            <a:r>
              <a:rPr lang="en-US" dirty="0"/>
              <a:t>, </a:t>
            </a:r>
            <a:r>
              <a:rPr lang="en-US" dirty="0" err="1"/>
              <a:t>AddModules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Calculation Package</a:t>
            </a:r>
          </a:p>
          <a:p>
            <a:pPr>
              <a:buAutoNum type="arabicParenR"/>
            </a:pPr>
            <a:r>
              <a:rPr lang="en-US" dirty="0" err="1"/>
              <a:t>CreatePackage</a:t>
            </a:r>
            <a:r>
              <a:rPr lang="en-US" dirty="0"/>
              <a:t> </a:t>
            </a:r>
          </a:p>
          <a:p>
            <a:pPr>
              <a:buAutoNum type="arabicParenR"/>
            </a:pPr>
            <a:r>
              <a:rPr lang="en-US" dirty="0" err="1"/>
              <a:t>AddFunctionToPkg</a:t>
            </a:r>
            <a:endParaRPr lang="en-US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B68FCB83-06D3-4027-9AEE-5EFCB93AF7C5}"/>
              </a:ext>
            </a:extLst>
          </p:cNvPr>
          <p:cNvSpPr/>
          <p:nvPr/>
        </p:nvSpPr>
        <p:spPr>
          <a:xfrm>
            <a:off x="8099460" y="2641106"/>
            <a:ext cx="532660" cy="310719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BBF25-1705-4766-BECC-AEE2F065B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62" y="2329278"/>
            <a:ext cx="1075968" cy="12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A2AD7D-14E7-41C1-9829-88CF4C4F17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32AA7-F675-4E05-9CC9-885EFE905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971" y="781844"/>
            <a:ext cx="7227841" cy="5294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Developers: J. Kyle Wathen, Jeremy Wildfire, and Nan Chen</a:t>
            </a:r>
          </a:p>
          <a:p>
            <a:pPr marL="0" indent="0">
              <a:buNone/>
            </a:pPr>
            <a:r>
              <a:rPr lang="en-US" dirty="0"/>
              <a:t>Package was created as part of the </a:t>
            </a:r>
            <a:r>
              <a:rPr lang="en-US" dirty="0" err="1"/>
              <a:t>BioPharmSoft</a:t>
            </a:r>
            <a:r>
              <a:rPr lang="en-US" dirty="0"/>
              <a:t> Working Group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http://biopharmnet.com/biopharmsoft/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https://community.amstat.org/biop/workinggroups/biopharmsoft/biopharmsoft-home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Page {PREP}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https://BioPharmSoftGrp.github.io/PREP/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Contact Kyle Wathen, </a:t>
            </a:r>
            <a:r>
              <a:rPr lang="en-US" dirty="0">
                <a:hlinkClick r:id="rId5"/>
              </a:rPr>
              <a:t>Kyle.Wathen@Gilead.com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Thank You!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5A666-68ED-49FF-B352-EF2E8D9A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50" y="2805909"/>
            <a:ext cx="876013" cy="10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12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69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B2567-A9A6-44B6-AC70-E9A2D9C4A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Useful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2810-6FA9-4259-BA47-7059DFB51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972" y="781844"/>
            <a:ext cx="7157992" cy="529431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{</a:t>
            </a:r>
            <a:r>
              <a:rPr lang="en-US" sz="2400" b="1" dirty="0" err="1"/>
              <a:t>testthat</a:t>
            </a:r>
            <a:r>
              <a:rPr lang="en-US" sz="2400" b="1" dirty="0"/>
              <a:t>}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https://testthat.r-lib.org/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 for creating tests/unit test like many other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“Testing your code can be painful and tedious, but it greatly increases the quality of your code”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testing “fun”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{</a:t>
            </a:r>
            <a:r>
              <a:rPr lang="en-US" sz="2400" b="1" dirty="0"/>
              <a:t>golem}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https://thinkr-open.github.io/golem/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“{golem} is an opinionated framework for building production-grade shiny applications”</a:t>
            </a:r>
          </a:p>
          <a:p>
            <a:pPr marL="0" indent="0">
              <a:buNone/>
            </a:pPr>
            <a:r>
              <a:rPr lang="en-US" dirty="0"/>
              <a:t>Creates a Shiny app as a package</a:t>
            </a:r>
          </a:p>
          <a:p>
            <a:pPr marL="0" indent="0">
              <a:buNone/>
            </a:pPr>
            <a:r>
              <a:rPr lang="en-US" dirty="0"/>
              <a:t>Can require a fair amount of configuration</a:t>
            </a:r>
          </a:p>
          <a:p>
            <a:pPr marL="0" indent="0">
              <a:buNone/>
            </a:pPr>
            <a:r>
              <a:rPr lang="en-US" dirty="0"/>
              <a:t>Becomes a dependency of your application</a:t>
            </a:r>
          </a:p>
          <a:p>
            <a:pPr marL="0" indent="0">
              <a:buNone/>
            </a:pPr>
            <a:r>
              <a:rPr lang="en-US" dirty="0"/>
              <a:t>Start with a basic Shiny app</a:t>
            </a:r>
          </a:p>
        </p:txBody>
      </p:sp>
      <p:pic>
        <p:nvPicPr>
          <p:cNvPr id="1026" name="Picture 2" descr="https://github.com/r-lib/testthat/raw/master/man/figures/logo.png">
            <a:extLst>
              <a:ext uri="{FF2B5EF4-FFF2-40B4-BE49-F238E27FC236}">
                <a16:creationId xmlns:a16="http://schemas.microsoft.com/office/drawing/2014/main" id="{C6E52D72-EB43-4DA5-84D3-038811D6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33" y="119857"/>
            <a:ext cx="862213" cy="9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ThinkR-open/golem/master/inst/rstudio/templates/project/golem.png">
            <a:extLst>
              <a:ext uri="{FF2B5EF4-FFF2-40B4-BE49-F238E27FC236}">
                <a16:creationId xmlns:a16="http://schemas.microsoft.com/office/drawing/2014/main" id="{A73EBFD3-C8ED-4809-8AA6-3967D6A7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472" y="3196569"/>
            <a:ext cx="908341" cy="10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E659F2-51AE-4D2F-BF95-6D348310D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C80C0B-9F46-4B78-91D9-C50FD65DC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311291"/>
              </p:ext>
            </p:extLst>
          </p:nvPr>
        </p:nvGraphicFramePr>
        <p:xfrm>
          <a:off x="4634144" y="714226"/>
          <a:ext cx="6820200" cy="4985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917819E4-BC77-48CE-AC43-811EAFD132B2}"/>
              </a:ext>
            </a:extLst>
          </p:cNvPr>
          <p:cNvSpPr/>
          <p:nvPr/>
        </p:nvSpPr>
        <p:spPr>
          <a:xfrm>
            <a:off x="7785717" y="4070411"/>
            <a:ext cx="532660" cy="310719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E659F2-51AE-4D2F-BF95-6D348310D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1C3B3-C8F7-4E26-A602-9779B814D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972" y="0"/>
            <a:ext cx="7157992" cy="669701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{PREP}</a:t>
            </a:r>
            <a:r>
              <a:rPr lang="en-US" sz="2800" dirty="0"/>
              <a:t> – </a:t>
            </a:r>
            <a:r>
              <a:rPr lang="en-US" sz="3600" b="1" dirty="0"/>
              <a:t>P</a:t>
            </a:r>
            <a:r>
              <a:rPr lang="en-US" sz="2800" dirty="0"/>
              <a:t>ackages </a:t>
            </a:r>
            <a:r>
              <a:rPr lang="en-US" sz="2800" dirty="0" err="1"/>
              <a:t>f</a:t>
            </a:r>
            <a:r>
              <a:rPr lang="en-US" sz="3600" b="1" dirty="0" err="1"/>
              <a:t>R</a:t>
            </a:r>
            <a:r>
              <a:rPr lang="en-US" sz="2800" dirty="0" err="1"/>
              <a:t>om</a:t>
            </a:r>
            <a:r>
              <a:rPr lang="en-US" sz="2800" dirty="0"/>
              <a:t> </a:t>
            </a:r>
            <a:r>
              <a:rPr lang="en-US" sz="2800" dirty="0" err="1"/>
              <a:t>t</a:t>
            </a:r>
            <a:r>
              <a:rPr lang="en-US" sz="3600" dirty="0" err="1"/>
              <a:t>E</a:t>
            </a:r>
            <a:r>
              <a:rPr lang="en-US" sz="2800" dirty="0" err="1"/>
              <a:t>m</a:t>
            </a:r>
            <a:r>
              <a:rPr lang="en-US" sz="3600" dirty="0" err="1"/>
              <a:t>P</a:t>
            </a:r>
            <a:r>
              <a:rPr lang="en-US" sz="2800" dirty="0" err="1"/>
              <a:t>lates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800" b="1" i="1" dirty="0"/>
          </a:p>
          <a:p>
            <a:pPr marL="0" indent="0">
              <a:buNone/>
            </a:pPr>
            <a:r>
              <a:rPr lang="en-US" sz="2800" b="1" i="1" dirty="0"/>
              <a:t>Shiny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Within an organization/group develop consistent apps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Similar layout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Theme switching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Allow custom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Move away from long </a:t>
            </a:r>
            <a:r>
              <a:rPr lang="en-US" dirty="0" err="1"/>
              <a:t>app.r</a:t>
            </a:r>
            <a:r>
              <a:rPr lang="en-US" dirty="0"/>
              <a:t>/</a:t>
            </a:r>
            <a:r>
              <a:rPr lang="en-US" dirty="0" err="1"/>
              <a:t>server.r</a:t>
            </a:r>
            <a:r>
              <a:rPr lang="en-US" dirty="0"/>
              <a:t> files </a:t>
            </a:r>
            <a:r>
              <a:rPr lang="en-US" dirty="0">
                <a:sym typeface="Wingdings" panose="05000000000000000000" pitchFamily="2" charset="2"/>
              </a:rPr>
              <a:t>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Available common use modules or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App as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Functionality to add new “tabs” or modules </a:t>
            </a:r>
          </a:p>
          <a:p>
            <a:pPr marL="0" indent="0">
              <a:buNone/>
            </a:pPr>
            <a:endParaRPr lang="en-US" sz="800" b="1" i="1" dirty="0"/>
          </a:p>
          <a:p>
            <a:pPr marL="0" indent="0">
              <a:buNone/>
            </a:pPr>
            <a:r>
              <a:rPr lang="en-US" sz="2800" b="1" i="1" dirty="0"/>
              <a:t>R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 with testing via </a:t>
            </a:r>
            <a:r>
              <a:rPr lang="en-US" dirty="0" err="1"/>
              <a:t>testthat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new function to package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file with default/custom header and function stub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test file with default/custom header and example</a:t>
            </a:r>
          </a:p>
        </p:txBody>
      </p:sp>
    </p:spTree>
    <p:extLst>
      <p:ext uri="{BB962C8B-B14F-4D97-AF65-F5344CB8AC3E}">
        <p14:creationId xmlns:p14="http://schemas.microsoft.com/office/powerpoint/2010/main" val="18332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141905-FAFB-4518-AEEA-AD4AB87846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CA2A-59DF-465C-BC56-4CAE0AB6F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{PREP} - Shiny as a Package</a:t>
            </a:r>
          </a:p>
          <a:p>
            <a:pPr lvl="1"/>
            <a:r>
              <a:rPr lang="en-US" dirty="0"/>
              <a:t>R Package with modules in the R directory </a:t>
            </a:r>
          </a:p>
          <a:p>
            <a:pPr lvl="1"/>
            <a:r>
              <a:rPr lang="en-US" dirty="0"/>
              <a:t>Default tabs </a:t>
            </a:r>
          </a:p>
          <a:p>
            <a:pPr lvl="1"/>
            <a:r>
              <a:rPr lang="en-US" dirty="0"/>
              <a:t>Key functions – </a:t>
            </a:r>
            <a:r>
              <a:rPr lang="en-US" dirty="0" err="1"/>
              <a:t>AddTab</a:t>
            </a:r>
            <a:r>
              <a:rPr lang="en-US" dirty="0"/>
              <a:t>/</a:t>
            </a:r>
            <a:r>
              <a:rPr lang="en-US" dirty="0" err="1"/>
              <a:t>AddModule</a:t>
            </a:r>
            <a:endParaRPr lang="en-US" dirty="0"/>
          </a:p>
          <a:p>
            <a:r>
              <a:rPr lang="en-US" dirty="0"/>
              <a:t>{PREP} – Package </a:t>
            </a:r>
          </a:p>
          <a:p>
            <a:pPr lvl="1"/>
            <a:r>
              <a:rPr lang="en-US" dirty="0"/>
              <a:t>Key function – </a:t>
            </a:r>
            <a:r>
              <a:rPr lang="en-US" dirty="0" err="1"/>
              <a:t>AddFunctionToPkg</a:t>
            </a:r>
            <a:endParaRPr lang="en-US" dirty="0"/>
          </a:p>
          <a:p>
            <a:r>
              <a:rPr lang="en-US" dirty="0"/>
              <a:t>{PREP} - Shiny App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5B7C7-F1A3-43F0-8959-D7B4BDD09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148DB-5676-44A0-A415-24512A8B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317" y="1317693"/>
            <a:ext cx="5695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9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066E6-C7FA-4C67-A229-E2B78B24D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Shiny as a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6AEBC-DC96-4A5E-A813-01EB3FD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24" y="1317407"/>
            <a:ext cx="568721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2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25D1A2-2076-4269-9CFB-A7371AA6D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{PREP} Shiny Package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D1D1C-0F8E-4BE8-B570-6DB1D5AE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40" y="1322455"/>
            <a:ext cx="56959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7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and Divider Slides">
  <a:themeElements>
    <a:clrScheme name="Custom 1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3A6C8A"/>
      </a:accent1>
      <a:accent2>
        <a:srgbClr val="AEB618"/>
      </a:accent2>
      <a:accent3>
        <a:srgbClr val="F37B7D"/>
      </a:accent3>
      <a:accent4>
        <a:srgbClr val="9DB6C3"/>
      </a:accent4>
      <a:accent5>
        <a:srgbClr val="D7DB8C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659C4C4224549804B62A9B6136261" ma:contentTypeVersion="10" ma:contentTypeDescription="Create a new document." ma:contentTypeScope="" ma:versionID="7f08966eb969160edada6efd35895e83">
  <xsd:schema xmlns:xsd="http://www.w3.org/2001/XMLSchema" xmlns:xs="http://www.w3.org/2001/XMLSchema" xmlns:p="http://schemas.microsoft.com/office/2006/metadata/properties" xmlns:ns2="f74b16ee-cd41-4206-ba55-7816205bde62" xmlns:ns3="ab51888e-b573-415c-ab42-67e4cbe094da" targetNamespace="http://schemas.microsoft.com/office/2006/metadata/properties" ma:root="true" ma:fieldsID="5fde28c638bfa83354b064382d0ea642" ns2:_="" ns3:_="">
    <xsd:import namespace="f74b16ee-cd41-4206-ba55-7816205bde62"/>
    <xsd:import namespace="ab51888e-b573-415c-ab42-67e4cbe094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b16ee-cd41-4206-ba55-7816205bde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1888e-b573-415c-ab42-67e4cbe094d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0AC0A5-F165-4A17-9BEE-B05066041E3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74b16ee-cd41-4206-ba55-7816205bde62"/>
    <ds:schemaRef ds:uri="http://purl.org/dc/terms/"/>
    <ds:schemaRef ds:uri="ab51888e-b573-415c-ab42-67e4cbe094d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4D9EF1A-D3E1-43E3-A6D3-98B8EFD4D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3B81DF-4109-4D72-A186-3E4D24B53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b16ee-cd41-4206-ba55-7816205bde62"/>
    <ds:schemaRef ds:uri="ab51888e-b573-415c-ab42-67e4cbe094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473</Words>
  <Application>Microsoft Office PowerPoint</Application>
  <PresentationFormat>Widescreen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Apple Symbols</vt:lpstr>
      <vt:lpstr>Arial</vt:lpstr>
      <vt:lpstr>Calibri</vt:lpstr>
      <vt:lpstr>Lucida Console</vt:lpstr>
      <vt:lpstr>Proxima Nova Regular</vt:lpstr>
      <vt:lpstr>Rockwell Nova Light</vt:lpstr>
      <vt:lpstr>Trebuchet MS</vt:lpstr>
      <vt:lpstr>Wingdings</vt:lpstr>
      <vt:lpstr>Intro and Divider Slides</vt:lpstr>
      <vt:lpstr>{PREP} (Packages fRom tEmPlates)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{PREP} - AddFunctionToPkg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Lavigne</dc:creator>
  <cp:lastModifiedBy>Kyle Wathen</cp:lastModifiedBy>
  <cp:revision>222</cp:revision>
  <dcterms:created xsi:type="dcterms:W3CDTF">2018-05-31T15:44:29Z</dcterms:created>
  <dcterms:modified xsi:type="dcterms:W3CDTF">2020-10-14T15:55:36Z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0x010100754659C4C4224549804B62A9B6136261</vt:lpwstr>
  </property>
</Properties>
</file>