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Renewable Energy Revolution: Accelerating Growth in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Smart Layout Enhanced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Renewable Energy Revolution: Accelerating Growth in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8 trillion invested globally in clean energy 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Explosive Growth: By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Driving the Energy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Solar Technology Breakthroughs:</a:t>
            </a:r>
          </a:p>
          <a:p>
            <a:pPr/>
            <a:r>
              <a:t>• Perovskite tandem cells achieve 33.2% efficiency in commercial applications</a:t>
            </a:r>
          </a:p>
          <a:p>
            <a:pPr/>
            <a:r>
              <a:t>• Agrivoltaics expand rapidly - 15 GW of dual-use installations globally</a:t>
            </a:r>
          </a:p>
          <a:p>
            <a:pPr/>
            <a:r>
              <a:t>• Floating solar reaches 8.2 GW with major projects in Asia and Europe</a:t>
            </a:r>
          </a:p>
          <a:p>
            <a:pPr/>
          </a:p>
          <a:p>
            <a:pPr/>
            <a:r>
              <a:t>Wind Power Innovations:</a:t>
            </a:r>
          </a:p>
          <a:p>
            <a:pPr/>
            <a:r>
              <a:t>• Offshore turbines grow larger: Average 15 MW capacity, up from 8 MW in 2020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• Floating wind takes off: 3.2 GW in development across 12 countries</a:t>
            </a:r>
          </a:p>
          <a:p>
            <a:pPr/>
            <a:r>
              <a:t>• Grid integration improves with advanced forecasting reducing curtailment by 40%</a:t>
            </a:r>
          </a:p>
          <a:p>
            <a:pPr/>
          </a:p>
          <a:p>
            <a:pPr/>
            <a:r>
              <a:t>Game-Changing Technologies:</a:t>
            </a:r>
          </a:p>
          <a:p>
            <a:pPr/>
            <a:r>
              <a:t>• Battery storage hits 42 GW of new installations (120% growth)</a:t>
            </a:r>
          </a:p>
          <a:p>
            <a:pPr/>
            <a:r>
              <a:t>• Green hydrogen production scales to 1.4 GW globally</a:t>
            </a:r>
          </a:p>
          <a:p>
            <a:pPr/>
            <a:r>
              <a:t>• Grid-scale storage achieves $0.15/kWh milestone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Momentum Fueling Investment Surge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Accelerating Toward a Renewable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2025-2030 Projections:</a:t>
            </a:r>
          </a:p>
          <a:p>
            <a:pPr/>
            <a:r>
              <a:t>• Annual capacity additions expected to reach 500+ GW by 2030</a:t>
            </a:r>
          </a:p>
          <a:p>
            <a:pPr/>
            <a:r>
              <a:t>• Renewable share of electricity to hit 42% globally by 2030</a:t>
            </a:r>
          </a:p>
          <a:p>
            <a:pPr/>
            <a:r>
              <a:t>• Cost competitiveness will extend to all markets by 2026</a:t>
            </a:r>
          </a:p>
          <a:p>
            <a:pPr/>
            <a:r>
              <a:t>• Job creation: 25 million new renewable energy jobs by 2030</a:t>
            </a:r>
          </a:p>
          <a:p>
            <a:pPr/>
          </a:p>
          <a:p>
            <a:pPr/>
            <a:r>
              <a:t>Key Success Factors:</a:t>
            </a:r>
          </a:p>
          <a:p>
            <a:pPr/>
            <a:r>
              <a:t>• Grid infrastructure investments must triple to support renewable integration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• Energy storage deployment needs to accelerate 6x current pace</a:t>
            </a:r>
          </a:p>
          <a:p>
            <a:pPr/>
            <a:r>
              <a:t>• Policy stability crucial for sustained private sector confidence</a:t>
            </a:r>
          </a:p>
          <a:p>
            <a:pPr/>
            <a:r>
              <a:t>• International cooperation essential for technology transfer and financing</a:t>
            </a:r>
          </a:p>
          <a:p>
            <a:pPr/>
          </a:p>
          <a:p>
            <a:pPr/>
            <a:r>
              <a:t>Strategic Implications:</a:t>
            </a:r>
          </a:p>
          <a:p>
            <a:pPr/>
            <a:r>
              <a:t>• Energy security increasingly tied to renewable capacity</a:t>
            </a:r>
          </a:p>
          <a:p>
            <a:pPr/>
            <a:r>
              <a:t>• Industrial competitiveness depends on access to clean electricity</a:t>
            </a:r>
          </a:p>
          <a:p>
            <a:pPr/>
            <a:r>
              <a:t>• Climate goals within reach with continued acceleration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