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How to Use AI: A Practical Guide for Today's Professionals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Smart Layout Enhanced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Use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Transforming Your Work with Artificial Intelligence – A Practical Guide for Today's Professionals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Revolution: Why Every Professional Needs to Know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/>
            <a:r>
              <a:t>• AI is everywhere: From email filters to recommendation engines, AI already powers 35% of your daily digital interactions</a:t>
            </a:r>
          </a:p>
          <a:p>
            <a:pPr/>
            <a:r>
              <a:t>• Competitive advantage: Companies using AI see 15% faster decision-making and 25% improvement in productivity</a:t>
            </a:r>
          </a:p>
          <a:p>
            <a:pPr/>
            <a:r>
              <a:t>• Job evolution, not replacement: 85% of jobs will be enhanced by AI, requiring new skills rather than eliminating roles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/>
            <a:r>
              <a:t>• Accessibility breakthrough: Modern AI tools are user-friendly – no coding required for most business applications</a:t>
            </a:r>
          </a:p>
          <a:p>
            <a:pPr/>
            <a:r>
              <a:t>• ROI reality: Organizations report average 3.5x return on AI investments within 18 months</a:t>
            </a:r>
          </a:p>
          <a:p>
            <a:pPr/>
          </a:p>
          <a:p>
            <a:pPr/>
            <a:r>
              <a:t>Key Takeaway: AI isn't future technology – it's today's business necessity for staying competitive and efficient.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Your AI Journey Starts Here: Essential Tools &amp; First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/>
            <a:r>
              <a:t>• Start with familiar platforms: ChatGPT for writing, Grammarly for editing, Calendly for scheduling – begin where you already work</a:t>
            </a:r>
          </a:p>
          <a:p>
            <a:pPr/>
            <a:r>
              <a:t>• The 80/20 rule: Focus on automating your top 3 time-consuming tasks first – typically email, research, and content creation</a:t>
            </a:r>
          </a:p>
          <a:p>
            <a:pPr/>
            <a:r>
              <a:t>• Free trial everything: Test 2-3 tools for 30 days before committing – most platforms offer robust free versions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/>
            <a:r>
              <a:t>• Build gradually: Master one AI tool completely before adding another – depth beats breadth for beginners</a:t>
            </a:r>
          </a:p>
          <a:p>
            <a:pPr/>
            <a:r>
              <a:t>• Document your wins: Track time saved and quality improvements to justify expanded AI adoption</a:t>
            </a:r>
          </a:p>
          <a:p>
            <a:pPr/>
          </a:p>
          <a:p>
            <a:pPr/>
            <a:r>
              <a:t>Key Takeaway: Begin with low-risk, high-impact applications in your current workflow.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 Impact: How Professionals Use AI Responsibly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/>
            <a:r>
              <a:t>APPLICATIONS:</a:t>
            </a:r>
          </a:p>
          <a:p>
            <a:pPr/>
            <a:r>
              <a:t>• Content &amp; Communication: Draft emails 70% faster, create presentations, and generate social media content while maintaining your voice</a:t>
            </a:r>
          </a:p>
          <a:p>
            <a:pPr/>
            <a:r>
              <a:t>• Data &amp; Analysis: Transform spreadsheets into insights, automate reporting, and identify patterns humans miss in large datasets</a:t>
            </a:r>
          </a:p>
          <a:p>
            <a:pPr/>
            <a:r>
              <a:t>• Customer &amp; Operations: Chatbots handle 60% of routine inquiries, predictive analytics optimize inventory and scheduling</a:t>
            </a:r>
          </a:p>
          <a:p>
            <a:pPr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/>
            <a:r>
              <a:t>BEST PRACTICES:</a:t>
            </a:r>
          </a:p>
          <a:p>
            <a:pPr/>
            <a:r>
              <a:t>• The human-in-the-loop principle: Always review AI output – accuracy rates vary from 85-95% depending on complexity</a:t>
            </a:r>
          </a:p>
          <a:p>
            <a:pPr/>
            <a:r>
              <a:t>• Ethical guardrails: Protect sensitive data, avoid bias in decision-making, and maintain transparency about AI assistance</a:t>
            </a:r>
          </a:p>
          <a:p>
            <a:pPr/>
          </a:p>
          <a:p>
            <a:pPr/>
            <a:r>
              <a:t>Key Takeaway: AI amplifies human capability when used thoughtfully and ethically.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Steps: Building Your AI-Powered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Emerging trends: Multimodal AI (text+image+voice) and personalized AI assistants will reshape work by 2025</a:t>
            </a:r>
          </a:p>
          <a:p>
            <a:r>
              <a:t>• Skill investment priorities: Focus on prompt engineering, AI tool evaluation, and human-A...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