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58" r:id="rId4"/>
    <p:sldId id="261" r:id="rId5"/>
    <p:sldId id="262" r:id="rId6"/>
    <p:sldId id="273" r:id="rId7"/>
    <p:sldId id="266" r:id="rId8"/>
    <p:sldId id="260" r:id="rId9"/>
    <p:sldId id="264" r:id="rId10"/>
    <p:sldId id="274" r:id="rId11"/>
    <p:sldId id="265" r:id="rId12"/>
    <p:sldId id="278" r:id="rId13"/>
    <p:sldId id="275" r:id="rId14"/>
    <p:sldId id="267" r:id="rId15"/>
    <p:sldId id="277" r:id="rId16"/>
    <p:sldId id="259" r:id="rId17"/>
    <p:sldId id="271" r:id="rId18"/>
    <p:sldId id="270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0F517D4-C749-4429-8FFF-538D341C8F4F}">
          <p14:sldIdLst>
            <p14:sldId id="256"/>
            <p14:sldId id="272"/>
            <p14:sldId id="258"/>
            <p14:sldId id="261"/>
            <p14:sldId id="262"/>
            <p14:sldId id="273"/>
            <p14:sldId id="266"/>
            <p14:sldId id="260"/>
            <p14:sldId id="264"/>
            <p14:sldId id="274"/>
            <p14:sldId id="265"/>
            <p14:sldId id="278"/>
            <p14:sldId id="275"/>
            <p14:sldId id="267"/>
            <p14:sldId id="277"/>
            <p14:sldId id="259"/>
            <p14:sldId id="271"/>
            <p14:sldId id="270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4DE95-3EFA-4AC6-A787-E4D6B3F2B0B2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F1A14-9368-45AE-8810-B9C94E38B0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04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F1A14-9368-45AE-8810-B9C94E38B02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89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8477-AC86-4C9B-9F0A-A8350F01C523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9F77-8D87-49DF-B8E8-37CFE2A0F523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D1A7-D490-4E8E-9D87-6C1B4AA810F6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B07A-B4CD-422D-915D-53630FC06927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A5E2-8924-4C18-AD93-FA6C6CF9A06A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D84F-4946-47FA-8ACE-AF678C7414FE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208D-1FC3-4D87-90F3-A669184EC04F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356E-F9F2-4A19-93C2-5C90503B7FDF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B54-74A1-4A7F-AE23-D2BD0D561260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24907"/>
            <a:ext cx="8534400" cy="1507067"/>
          </a:xfrm>
        </p:spPr>
        <p:txBody>
          <a:bodyPr/>
          <a:lstStyle>
            <a:lvl1pPr>
              <a:defRPr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31974"/>
            <a:ext cx="8534400" cy="3615267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185C-7E9E-4EDE-8D3A-1D6C3B084C00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31D7-C049-4E25-A418-83BE3A5AF292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4D72-43C3-4FF4-85B0-3CCF157551F9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3705-A23B-4BF7-875F-BD273F796638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B115-C851-4092-8B7C-15B8E0B2BE9A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8B9A-FABD-4019-BAA8-EC4C8C161D03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6E4B-050C-4B98-A132-13E05FEF473B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056-023A-44D5-9700-40669AF2ECBA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85190A-AAB7-4E4A-B7DA-5E2F1375E5BE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SquadIT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85000"/>
                  </a:schemeClr>
                </a:solidFill>
              </a:rPr>
              <a:t>Software Engineering – </a:t>
            </a:r>
            <a:r>
              <a:rPr lang="de-DE" dirty="0" err="1" smtClean="0">
                <a:solidFill>
                  <a:schemeClr val="tx1">
                    <a:lumMod val="85000"/>
                  </a:schemeClr>
                </a:solidFill>
              </a:rPr>
              <a:t>Midterm</a:t>
            </a:r>
            <a:r>
              <a:rPr lang="de-DE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85000"/>
                  </a:schemeClr>
                </a:solidFill>
              </a:rPr>
              <a:t>exam</a:t>
            </a:r>
            <a:endParaRPr lang="de-DE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de-DE" dirty="0" smtClean="0">
                <a:solidFill>
                  <a:schemeClr val="tx1">
                    <a:lumMod val="85000"/>
                  </a:schemeClr>
                </a:solidFill>
              </a:rPr>
              <a:t>DHBW Karlsruhe - TINF15B3</a:t>
            </a:r>
          </a:p>
          <a:p>
            <a:r>
              <a:rPr lang="de-DE" dirty="0" err="1" smtClean="0">
                <a:solidFill>
                  <a:schemeClr val="tx1">
                    <a:lumMod val="85000"/>
                  </a:schemeClr>
                </a:solidFill>
              </a:rPr>
              <a:t>Syring</a:t>
            </a:r>
            <a:r>
              <a:rPr lang="de-DE" dirty="0" smtClean="0">
                <a:solidFill>
                  <a:schemeClr val="tx1">
                    <a:lumMod val="85000"/>
                  </a:schemeClr>
                </a:solidFill>
              </a:rPr>
              <a:t>-Lingenfelder, Braun, </a:t>
            </a:r>
            <a:r>
              <a:rPr lang="de-DE" dirty="0" err="1" smtClean="0">
                <a:solidFill>
                  <a:schemeClr val="tx1">
                    <a:lumMod val="85000"/>
                  </a:schemeClr>
                </a:solidFill>
              </a:rPr>
              <a:t>Jambor</a:t>
            </a:r>
            <a:endParaRPr lang="de-DE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84" y="568041"/>
            <a:ext cx="7738838" cy="5912956"/>
          </a:xfrm>
          <a:prstGeom prst="rect">
            <a:avLst/>
          </a:prstGeom>
        </p:spPr>
      </p:pic>
      <p:sp>
        <p:nvSpPr>
          <p:cNvPr id="6" name="Inhaltsplatzhalter 3"/>
          <p:cNvSpPr txBox="1">
            <a:spLocks/>
          </p:cNvSpPr>
          <p:nvPr/>
        </p:nvSpPr>
        <p:spPr>
          <a:xfrm>
            <a:off x="297033" y="1831974"/>
            <a:ext cx="2898451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tx1"/>
                </a:solidFill>
              </a:rPr>
              <a:t>Kurzzeitplanung</a:t>
            </a:r>
          </a:p>
          <a:p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5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Scrumming</a:t>
            </a:r>
            <a:r>
              <a:rPr lang="de-DE" dirty="0" smtClean="0"/>
              <a:t> (On </a:t>
            </a:r>
            <a:r>
              <a:rPr lang="de-DE" dirty="0" err="1" smtClean="0"/>
              <a:t>Zenhub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227" y="1831974"/>
            <a:ext cx="9571900" cy="441642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7779" y="3216388"/>
            <a:ext cx="8534400" cy="1507067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2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74" name="Picture 2" descr="https://developer.chrome.com/static/images/mv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446" y="1186248"/>
            <a:ext cx="6638775" cy="43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web-essentials.asia/_Resources/Persistent/a5d806b98ce249a6f96e74ea500a518265fddc33/flow-400px-on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397" y="2812405"/>
            <a:ext cx="1987850" cy="83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6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 descr="Class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31" y="203818"/>
            <a:ext cx="7357953" cy="656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4308388" y="55534"/>
            <a:ext cx="5181600" cy="3272548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9597081" y="56017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Controller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359611" y="3698790"/>
            <a:ext cx="3237470" cy="3107791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783029" y="385530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6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 Architektur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927" y="1945043"/>
            <a:ext cx="8534400" cy="3359573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1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616411" y="2828836"/>
            <a:ext cx="495917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7200" dirty="0" smtClean="0"/>
              <a:t>Live </a:t>
            </a:r>
            <a:r>
              <a:rPr lang="de-DE" sz="7200" dirty="0" err="1" smtClean="0"/>
              <a:t>demo</a:t>
            </a:r>
            <a:endParaRPr lang="de-DE" sz="7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8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Unit Tests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.</a:t>
            </a:r>
            <a:r>
              <a:rPr lang="de-DE" dirty="0" err="1" smtClean="0">
                <a:solidFill>
                  <a:schemeClr val="tx1"/>
                </a:solidFill>
              </a:rPr>
              <a:t>feature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Dateien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Live </a:t>
            </a:r>
            <a:r>
              <a:rPr lang="de-DE" dirty="0" err="1" smtClean="0">
                <a:solidFill>
                  <a:schemeClr val="tx1"/>
                </a:solidFill>
              </a:rPr>
              <a:t>demo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tests</a:t>
            </a:r>
            <a:endParaRPr lang="de-DE" dirty="0" smtClean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Automation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6" name="Picture 2" descr="https://workablehr.s3.amazonaws.com/uploads/account/logo/11901/large_Mascot-fullcolor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14" y="2786449"/>
            <a:ext cx="35718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59" y="2945928"/>
            <a:ext cx="3154224" cy="82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2675467"/>
            <a:ext cx="8534400" cy="1507067"/>
          </a:xfrm>
        </p:spPr>
        <p:txBody>
          <a:bodyPr/>
          <a:lstStyle/>
          <a:p>
            <a:pPr algn="ctr"/>
            <a:r>
              <a:rPr lang="de-DE" dirty="0" smtClean="0"/>
              <a:t>Vielen Dank für eure Aufmerksamkeit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>
                <a:solidFill>
                  <a:schemeClr val="tx1"/>
                </a:solidFill>
              </a:rPr>
              <a:t>Vision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Project Management</a:t>
            </a:r>
          </a:p>
          <a:p>
            <a:pPr fontAlgn="base"/>
            <a:r>
              <a:rPr lang="en-US" b="1" dirty="0" err="1">
                <a:solidFill>
                  <a:schemeClr val="tx1"/>
                </a:solidFill>
              </a:rPr>
              <a:t>Architektur</a:t>
            </a:r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Demo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6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Keine bekannte App bisher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Einfach zu bedienende Sport-Management </a:t>
            </a:r>
            <a:r>
              <a:rPr lang="de-DE" dirty="0" smtClean="0">
                <a:solidFill>
                  <a:schemeClr val="tx1"/>
                </a:solidFill>
              </a:rPr>
              <a:t>App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Organisieren von Sport-Teams</a:t>
            </a: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446211" y="2549124"/>
            <a:ext cx="9678988" cy="1507067"/>
          </a:xfrm>
        </p:spPr>
        <p:txBody>
          <a:bodyPr/>
          <a:lstStyle/>
          <a:p>
            <a:r>
              <a:rPr lang="de-DE" dirty="0" smtClean="0"/>
              <a:t>Software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overall_uc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27" y="947235"/>
            <a:ext cx="6735180" cy="553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42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Non-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</a:rPr>
              <a:t>Uptime</a:t>
            </a:r>
            <a:r>
              <a:rPr lang="de-DE" dirty="0" smtClean="0">
                <a:solidFill>
                  <a:schemeClr val="tx1"/>
                </a:solidFill>
              </a:rPr>
              <a:t> &gt;= 90%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Plattformunabhängigkeit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Datenkonsistenz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Minimale Downtime (~3 Tage)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Time </a:t>
            </a:r>
            <a:r>
              <a:rPr lang="de-DE" dirty="0" err="1" smtClean="0">
                <a:solidFill>
                  <a:schemeClr val="tx1"/>
                </a:solidFill>
              </a:rPr>
              <a:t>to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first</a:t>
            </a:r>
            <a:r>
              <a:rPr lang="de-DE" dirty="0" smtClean="0">
                <a:solidFill>
                  <a:schemeClr val="tx1"/>
                </a:solidFill>
              </a:rPr>
              <a:t> Byte: 2 Sekunden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Skalierbarkeit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0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Iterative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orientiert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Use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Case </a:t>
            </a:r>
            <a:r>
              <a:rPr lang="de-DE" dirty="0" smtClean="0">
                <a:solidFill>
                  <a:schemeClr val="tx1"/>
                </a:solidFill>
              </a:rPr>
              <a:t>orientiert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Methodik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Continous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deployment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err="1" smtClean="0">
                <a:solidFill>
                  <a:schemeClr val="tx1"/>
                </a:solidFill>
              </a:rPr>
              <a:t>Continous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integration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Kanban (</a:t>
            </a:r>
            <a:r>
              <a:rPr lang="de-DE" dirty="0" err="1" smtClean="0">
                <a:solidFill>
                  <a:schemeClr val="tx1"/>
                </a:solidFill>
              </a:rPr>
              <a:t>Zenhub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RUP und Langzeitplanung	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4988" y="1831974"/>
            <a:ext cx="6129334" cy="4049841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684212" y="1831974"/>
            <a:ext cx="3896026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tx1"/>
                </a:solidFill>
              </a:rPr>
              <a:t>Einteilung in Phasen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Grobplanung des Projekts</a:t>
            </a:r>
          </a:p>
        </p:txBody>
      </p:sp>
    </p:spTree>
    <p:extLst>
      <p:ext uri="{BB962C8B-B14F-4D97-AF65-F5344CB8AC3E}">
        <p14:creationId xmlns:p14="http://schemas.microsoft.com/office/powerpoint/2010/main" val="28791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137</Words>
  <Application>Microsoft Office PowerPoint</Application>
  <PresentationFormat>Breitbild</PresentationFormat>
  <Paragraphs>68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Segment</vt:lpstr>
      <vt:lpstr>SquadIT</vt:lpstr>
      <vt:lpstr>Agenda</vt:lpstr>
      <vt:lpstr>Vision</vt:lpstr>
      <vt:lpstr>Software Requirements Specification</vt:lpstr>
      <vt:lpstr>Use cases</vt:lpstr>
      <vt:lpstr>Non-functional Requirements</vt:lpstr>
      <vt:lpstr>Iterative process</vt:lpstr>
      <vt:lpstr>Methodik</vt:lpstr>
      <vt:lpstr>RUP und Langzeitplanung </vt:lpstr>
      <vt:lpstr>Scrum</vt:lpstr>
      <vt:lpstr>Scrumming (On Zenhub)</vt:lpstr>
      <vt:lpstr>Architektur</vt:lpstr>
      <vt:lpstr>MVC</vt:lpstr>
      <vt:lpstr>PowerPoint-Präsentation</vt:lpstr>
      <vt:lpstr>Datenbank Architektur</vt:lpstr>
      <vt:lpstr>PowerPoint-Präsentation</vt:lpstr>
      <vt:lpstr>Testen</vt:lpstr>
      <vt:lpstr>Automation</vt:lpstr>
      <vt:lpstr>Vielen Dank für eure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SquadIT</dc:title>
  <dc:creator>Rico</dc:creator>
  <cp:lastModifiedBy>Rico</cp:lastModifiedBy>
  <cp:revision>26</cp:revision>
  <dcterms:created xsi:type="dcterms:W3CDTF">2016-12-12T12:07:49Z</dcterms:created>
  <dcterms:modified xsi:type="dcterms:W3CDTF">2016-12-13T20:52:42Z</dcterms:modified>
</cp:coreProperties>
</file>