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Lst>
  <p:sldSz cx="40233600" cy="29260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3017520" y="4788749"/>
            <a:ext cx="34198561" cy="10187094"/>
          </a:xfrm>
          <a:prstGeom prst="rect">
            <a:avLst/>
          </a:prstGeom>
        </p:spPr>
        <p:txBody>
          <a:bodyPr anchor="b"/>
          <a:lstStyle>
            <a:lvl1pPr algn="ctr">
              <a:defRPr sz="25600"/>
            </a:lvl1pPr>
          </a:lstStyle>
          <a:p>
            <a:pPr/>
            <a:r>
              <a:t>Title Text</a:t>
            </a:r>
          </a:p>
        </p:txBody>
      </p:sp>
      <p:sp>
        <p:nvSpPr>
          <p:cNvPr id="12" name="Body Level One…"/>
          <p:cNvSpPr txBox="1"/>
          <p:nvPr>
            <p:ph type="body" sz="quarter" idx="1"/>
          </p:nvPr>
        </p:nvSpPr>
        <p:spPr>
          <a:xfrm>
            <a:off x="5029200" y="15368694"/>
            <a:ext cx="30175200" cy="7064587"/>
          </a:xfrm>
          <a:prstGeom prst="rect">
            <a:avLst/>
          </a:prstGeom>
        </p:spPr>
        <p:txBody>
          <a:bodyPr/>
          <a:lstStyle>
            <a:lvl1pPr marL="0" indent="0" algn="ctr">
              <a:buSzTx/>
              <a:buFontTx/>
              <a:buNone/>
              <a:defRPr sz="10200"/>
            </a:lvl1pPr>
            <a:lvl2pPr marL="0" indent="0" algn="ctr">
              <a:buSzTx/>
              <a:buFontTx/>
              <a:buNone/>
              <a:defRPr sz="10200"/>
            </a:lvl2pPr>
            <a:lvl3pPr marL="0" indent="0" algn="ctr">
              <a:buSzTx/>
              <a:buFontTx/>
              <a:buNone/>
              <a:defRPr sz="10200"/>
            </a:lvl3pPr>
            <a:lvl4pPr marL="0" indent="0" algn="ctr">
              <a:buSzTx/>
              <a:buFontTx/>
              <a:buNone/>
              <a:defRPr sz="10200"/>
            </a:lvl4pPr>
            <a:lvl5pPr marL="0" indent="0" algn="ctr">
              <a:buSzTx/>
              <a:buFontTx/>
              <a:buNone/>
              <a:defRPr sz="10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91" name="Title Text"/>
          <p:cNvSpPr txBox="1"/>
          <p:nvPr>
            <p:ph type="title"/>
          </p:nvPr>
        </p:nvSpPr>
        <p:spPr>
          <a:xfrm>
            <a:off x="2771300" y="1950720"/>
            <a:ext cx="12976385" cy="6827520"/>
          </a:xfrm>
          <a:prstGeom prst="rect">
            <a:avLst/>
          </a:prstGeom>
        </p:spPr>
        <p:txBody>
          <a:bodyPr anchor="b"/>
          <a:lstStyle>
            <a:lvl1pPr>
              <a:defRPr sz="13600"/>
            </a:lvl1pPr>
          </a:lstStyle>
          <a:p>
            <a:pPr/>
            <a:r>
              <a:t>Title Text</a:t>
            </a:r>
          </a:p>
        </p:txBody>
      </p:sp>
      <p:sp>
        <p:nvSpPr>
          <p:cNvPr id="92" name="Picture Placeholder 2"/>
          <p:cNvSpPr/>
          <p:nvPr>
            <p:ph type="pic" sz="half" idx="13"/>
          </p:nvPr>
        </p:nvSpPr>
        <p:spPr>
          <a:xfrm>
            <a:off x="17104520" y="4213018"/>
            <a:ext cx="20368261" cy="20794135"/>
          </a:xfrm>
          <a:prstGeom prst="rect">
            <a:avLst/>
          </a:prstGeom>
        </p:spPr>
        <p:txBody>
          <a:bodyPr lIns="91439" tIns="45719" rIns="91439" bIns="45719">
            <a:noAutofit/>
          </a:bodyPr>
          <a:lstStyle/>
          <a:p>
            <a:pPr/>
          </a:p>
        </p:txBody>
      </p:sp>
      <p:sp>
        <p:nvSpPr>
          <p:cNvPr id="93" name="Body Level One…"/>
          <p:cNvSpPr txBox="1"/>
          <p:nvPr>
            <p:ph type="body" sz="quarter" idx="1"/>
          </p:nvPr>
        </p:nvSpPr>
        <p:spPr>
          <a:xfrm>
            <a:off x="2771300" y="8778240"/>
            <a:ext cx="12976385" cy="16262775"/>
          </a:xfrm>
          <a:prstGeom prst="rect">
            <a:avLst/>
          </a:prstGeom>
        </p:spPr>
        <p:txBody>
          <a:bodyPr/>
          <a:lstStyle>
            <a:lvl1pPr marL="0" indent="0">
              <a:buSzTx/>
              <a:buFontTx/>
              <a:buNone/>
              <a:defRPr sz="6800"/>
            </a:lvl1pPr>
            <a:lvl2pPr marL="0" indent="0">
              <a:buSzTx/>
              <a:buFontTx/>
              <a:buNone/>
              <a:defRPr sz="6800"/>
            </a:lvl2pPr>
            <a:lvl3pPr marL="0" indent="0">
              <a:buSzTx/>
              <a:buFontTx/>
              <a:buNone/>
              <a:defRPr sz="6800"/>
            </a:lvl3pPr>
            <a:lvl4pPr marL="0" indent="0">
              <a:buSzTx/>
              <a:buFontTx/>
              <a:buNone/>
              <a:defRPr sz="6800"/>
            </a:lvl4pPr>
            <a:lvl5pPr marL="0" indent="0">
              <a:buSzTx/>
              <a:buFontTx/>
              <a:buNone/>
              <a:defRPr sz="6800"/>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101" name="Title Text"/>
          <p:cNvSpPr txBox="1"/>
          <p:nvPr>
            <p:ph type="title"/>
          </p:nvPr>
        </p:nvSpPr>
        <p:spPr>
          <a:prstGeom prst="rect">
            <a:avLst/>
          </a:prstGeom>
        </p:spPr>
        <p:txBody>
          <a:bodyPr/>
          <a:lstStyle/>
          <a:p>
            <a:pPr/>
            <a:r>
              <a:t>Title Text</a:t>
            </a:r>
          </a:p>
        </p:txBody>
      </p:sp>
      <p:sp>
        <p:nvSpPr>
          <p:cNvPr id="10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10" name="Title Text"/>
          <p:cNvSpPr txBox="1"/>
          <p:nvPr>
            <p:ph type="title"/>
          </p:nvPr>
        </p:nvSpPr>
        <p:spPr>
          <a:xfrm>
            <a:off x="28792171" y="1557867"/>
            <a:ext cx="8675370" cy="24797175"/>
          </a:xfrm>
          <a:prstGeom prst="rect">
            <a:avLst/>
          </a:prstGeom>
        </p:spPr>
        <p:txBody>
          <a:bodyPr/>
          <a:lstStyle/>
          <a:p>
            <a:pPr/>
            <a:r>
              <a:t>Title Text</a:t>
            </a:r>
          </a:p>
        </p:txBody>
      </p:sp>
      <p:sp>
        <p:nvSpPr>
          <p:cNvPr id="111" name="Body Level One…"/>
          <p:cNvSpPr txBox="1"/>
          <p:nvPr>
            <p:ph type="body" idx="1"/>
          </p:nvPr>
        </p:nvSpPr>
        <p:spPr>
          <a:xfrm>
            <a:off x="2766061" y="1557867"/>
            <a:ext cx="25523191" cy="2479717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Slide 0">
    <p:spTree>
      <p:nvGrpSpPr>
        <p:cNvPr id="1" name=""/>
        <p:cNvGrpSpPr/>
        <p:nvPr/>
      </p:nvGrpSpPr>
      <p:grpSpPr>
        <a:xfrm>
          <a:off x="0" y="0"/>
          <a:ext cx="0" cy="0"/>
          <a:chOff x="0" y="0"/>
          <a:chExt cx="0" cy="0"/>
        </a:xfrm>
      </p:grpSpPr>
      <p:sp>
        <p:nvSpPr>
          <p:cNvPr id="20" name="Title Text"/>
          <p:cNvSpPr txBox="1"/>
          <p:nvPr>
            <p:ph type="title"/>
          </p:nvPr>
        </p:nvSpPr>
        <p:spPr>
          <a:xfrm>
            <a:off x="3017520" y="4788749"/>
            <a:ext cx="34198561" cy="10187094"/>
          </a:xfrm>
          <a:prstGeom prst="rect">
            <a:avLst/>
          </a:prstGeom>
        </p:spPr>
        <p:txBody>
          <a:bodyPr anchor="b"/>
          <a:lstStyle>
            <a:lvl1pPr algn="ctr">
              <a:defRPr sz="25600"/>
            </a:lvl1pPr>
          </a:lstStyle>
          <a:p>
            <a:pPr/>
            <a:r>
              <a:t>Title Text</a:t>
            </a:r>
          </a:p>
        </p:txBody>
      </p:sp>
      <p:sp>
        <p:nvSpPr>
          <p:cNvPr id="21" name="Body Level One…"/>
          <p:cNvSpPr txBox="1"/>
          <p:nvPr>
            <p:ph type="body" sz="quarter" idx="1"/>
          </p:nvPr>
        </p:nvSpPr>
        <p:spPr>
          <a:xfrm>
            <a:off x="5029200" y="15368694"/>
            <a:ext cx="30175200" cy="7064587"/>
          </a:xfrm>
          <a:prstGeom prst="rect">
            <a:avLst/>
          </a:prstGeom>
        </p:spPr>
        <p:txBody>
          <a:bodyPr/>
          <a:lstStyle>
            <a:lvl1pPr marL="0" indent="0" algn="ctr">
              <a:buSzTx/>
              <a:buFontTx/>
              <a:buNone/>
              <a:defRPr sz="10200"/>
            </a:lvl1pPr>
            <a:lvl2pPr marL="0" indent="0" algn="ctr">
              <a:buSzTx/>
              <a:buFontTx/>
              <a:buNone/>
              <a:defRPr sz="10200"/>
            </a:lvl2pPr>
            <a:lvl3pPr marL="0" indent="0" algn="ctr">
              <a:buSzTx/>
              <a:buFontTx/>
              <a:buNone/>
              <a:defRPr sz="10200"/>
            </a:lvl3pPr>
            <a:lvl4pPr marL="0" indent="0" algn="ctr">
              <a:buSzTx/>
              <a:buFontTx/>
              <a:buNone/>
              <a:defRPr sz="10200"/>
            </a:lvl4pPr>
            <a:lvl5pPr marL="0" indent="0" algn="ctr">
              <a:buSzTx/>
              <a:buFontTx/>
              <a:buNone/>
              <a:defRPr sz="10200"/>
            </a:lvl5p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8" name="Title Text"/>
          <p:cNvSpPr txBox="1"/>
          <p:nvPr>
            <p:ph type="title"/>
          </p:nvPr>
        </p:nvSpPr>
        <p:spPr>
          <a:xfrm>
            <a:off x="2745107" y="7294888"/>
            <a:ext cx="34701479" cy="12171679"/>
          </a:xfrm>
          <a:prstGeom prst="rect">
            <a:avLst/>
          </a:prstGeom>
        </p:spPr>
        <p:txBody>
          <a:bodyPr anchor="b"/>
          <a:lstStyle>
            <a:lvl1pPr>
              <a:defRPr sz="25600"/>
            </a:lvl1pPr>
          </a:lstStyle>
          <a:p>
            <a:pPr/>
            <a:r>
              <a:t>Title Text</a:t>
            </a:r>
          </a:p>
        </p:txBody>
      </p:sp>
      <p:sp>
        <p:nvSpPr>
          <p:cNvPr id="39" name="Body Level One…"/>
          <p:cNvSpPr txBox="1"/>
          <p:nvPr>
            <p:ph type="body" sz="quarter" idx="1"/>
          </p:nvPr>
        </p:nvSpPr>
        <p:spPr>
          <a:xfrm>
            <a:off x="2745107" y="19581713"/>
            <a:ext cx="34701479" cy="6400800"/>
          </a:xfrm>
          <a:prstGeom prst="rect">
            <a:avLst/>
          </a:prstGeom>
        </p:spPr>
        <p:txBody>
          <a:bodyPr/>
          <a:lstStyle>
            <a:lvl1pPr marL="0" indent="0">
              <a:buSzTx/>
              <a:buFontTx/>
              <a:buNone/>
              <a:defRPr sz="10200"/>
            </a:lvl1pPr>
            <a:lvl2pPr marL="0" indent="0">
              <a:buSzTx/>
              <a:buFontTx/>
              <a:buNone/>
              <a:defRPr sz="10200"/>
            </a:lvl2pPr>
            <a:lvl3pPr marL="0" indent="0">
              <a:buSzTx/>
              <a:buFontTx/>
              <a:buNone/>
              <a:defRPr sz="10200"/>
            </a:lvl3pPr>
            <a:lvl4pPr marL="0" indent="0">
              <a:buSzTx/>
              <a:buFontTx/>
              <a:buNone/>
              <a:defRPr sz="10200"/>
            </a:lvl4pPr>
            <a:lvl5pPr marL="0" indent="0">
              <a:buSzTx/>
              <a:buFontTx/>
              <a:buNone/>
              <a:defRPr sz="102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half" idx="1"/>
          </p:nvPr>
        </p:nvSpPr>
        <p:spPr>
          <a:xfrm>
            <a:off x="2766060" y="7789333"/>
            <a:ext cx="17099281" cy="1856570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6" name="Title Text"/>
          <p:cNvSpPr txBox="1"/>
          <p:nvPr>
            <p:ph type="title"/>
          </p:nvPr>
        </p:nvSpPr>
        <p:spPr>
          <a:xfrm>
            <a:off x="2771300" y="1557873"/>
            <a:ext cx="34701479" cy="5655737"/>
          </a:xfrm>
          <a:prstGeom prst="rect">
            <a:avLst/>
          </a:prstGeom>
        </p:spPr>
        <p:txBody>
          <a:bodyPr/>
          <a:lstStyle/>
          <a:p>
            <a:pPr/>
            <a:r>
              <a:t>Title Text</a:t>
            </a:r>
          </a:p>
        </p:txBody>
      </p:sp>
      <p:sp>
        <p:nvSpPr>
          <p:cNvPr id="57" name="Body Level One…"/>
          <p:cNvSpPr txBox="1"/>
          <p:nvPr>
            <p:ph type="body" sz="quarter" idx="1"/>
          </p:nvPr>
        </p:nvSpPr>
        <p:spPr>
          <a:xfrm>
            <a:off x="2771305" y="7172962"/>
            <a:ext cx="17020698" cy="3515360"/>
          </a:xfrm>
          <a:prstGeom prst="rect">
            <a:avLst/>
          </a:prstGeom>
        </p:spPr>
        <p:txBody>
          <a:bodyPr anchor="b"/>
          <a:lstStyle>
            <a:lvl1pPr marL="0" indent="0">
              <a:buSzTx/>
              <a:buFontTx/>
              <a:buNone/>
              <a:defRPr b="1" sz="10200"/>
            </a:lvl1pPr>
            <a:lvl2pPr marL="0" indent="0">
              <a:buSzTx/>
              <a:buFontTx/>
              <a:buNone/>
              <a:defRPr b="1" sz="10200"/>
            </a:lvl2pPr>
            <a:lvl3pPr marL="0" indent="0">
              <a:buSzTx/>
              <a:buFontTx/>
              <a:buNone/>
              <a:defRPr b="1" sz="10200"/>
            </a:lvl3pPr>
            <a:lvl4pPr marL="0" indent="0">
              <a:buSzTx/>
              <a:buFontTx/>
              <a:buNone/>
              <a:defRPr b="1" sz="10200"/>
            </a:lvl4pPr>
            <a:lvl5pPr marL="0" indent="0">
              <a:buSzTx/>
              <a:buFontTx/>
              <a:buNone/>
              <a:defRPr b="1" sz="10200"/>
            </a:lvl5pPr>
          </a:lstStyle>
          <a:p>
            <a:pPr/>
            <a:r>
              <a:t>Body Level One</a:t>
            </a:r>
          </a:p>
          <a:p>
            <a:pPr lvl="1"/>
            <a:r>
              <a:t>Body Level Two</a:t>
            </a:r>
          </a:p>
          <a:p>
            <a:pPr lvl="2"/>
            <a:r>
              <a:t>Body Level Three</a:t>
            </a:r>
          </a:p>
          <a:p>
            <a:pPr lvl="3"/>
            <a:r>
              <a:t>Body Level Four</a:t>
            </a:r>
          </a:p>
          <a:p>
            <a:pPr lvl="4"/>
            <a:r>
              <a:t>Body Level Five</a:t>
            </a:r>
          </a:p>
        </p:txBody>
      </p:sp>
      <p:sp>
        <p:nvSpPr>
          <p:cNvPr id="58" name="Text Placeholder 4"/>
          <p:cNvSpPr/>
          <p:nvPr>
            <p:ph type="body" sz="quarter" idx="13"/>
          </p:nvPr>
        </p:nvSpPr>
        <p:spPr>
          <a:xfrm>
            <a:off x="20368262" y="7172962"/>
            <a:ext cx="17104521" cy="3515360"/>
          </a:xfrm>
          <a:prstGeom prst="rect">
            <a:avLst/>
          </a:prstGeom>
        </p:spPr>
        <p:txBody>
          <a:bodyPr anchor="b"/>
          <a:lstStyle/>
          <a:p>
            <a:pP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6" name="Title Text"/>
          <p:cNvSpPr txBox="1"/>
          <p:nvPr>
            <p:ph type="title"/>
          </p:nvPr>
        </p:nvSpPr>
        <p:spPr>
          <a:prstGeom prst="rect">
            <a:avLst/>
          </a:prstGeom>
        </p:spPr>
        <p:txBody>
          <a:bodyPr/>
          <a:lstStyle/>
          <a:p>
            <a:pPr/>
            <a:r>
              <a:t>Title Text</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81" name="Title Text"/>
          <p:cNvSpPr txBox="1"/>
          <p:nvPr>
            <p:ph type="title"/>
          </p:nvPr>
        </p:nvSpPr>
        <p:spPr>
          <a:xfrm>
            <a:off x="2771300" y="1950720"/>
            <a:ext cx="12976385" cy="6827520"/>
          </a:xfrm>
          <a:prstGeom prst="rect">
            <a:avLst/>
          </a:prstGeom>
        </p:spPr>
        <p:txBody>
          <a:bodyPr anchor="b"/>
          <a:lstStyle>
            <a:lvl1pPr>
              <a:defRPr sz="13600"/>
            </a:lvl1pPr>
          </a:lstStyle>
          <a:p>
            <a:pPr/>
            <a:r>
              <a:t>Title Text</a:t>
            </a:r>
          </a:p>
        </p:txBody>
      </p:sp>
      <p:sp>
        <p:nvSpPr>
          <p:cNvPr id="82" name="Body Level One…"/>
          <p:cNvSpPr txBox="1"/>
          <p:nvPr>
            <p:ph type="body" sz="half" idx="1"/>
          </p:nvPr>
        </p:nvSpPr>
        <p:spPr>
          <a:xfrm>
            <a:off x="17104520" y="4213018"/>
            <a:ext cx="20368261" cy="20794135"/>
          </a:xfrm>
          <a:prstGeom prst="rect">
            <a:avLst/>
          </a:prstGeom>
        </p:spPr>
        <p:txBody>
          <a:bodyPr/>
          <a:lstStyle>
            <a:lvl1pPr>
              <a:defRPr sz="13600"/>
            </a:lvl1pPr>
            <a:lvl2pPr marL="3065440" indent="-1114705">
              <a:defRPr sz="13600"/>
            </a:lvl2pPr>
            <a:lvl3pPr marL="5201959" indent="-1300489">
              <a:defRPr sz="13600"/>
            </a:lvl3pPr>
            <a:lvl4pPr marL="7412794" indent="-1560588">
              <a:defRPr sz="13600"/>
            </a:lvl4pPr>
            <a:lvl5pPr marL="9363530" indent="-1560589">
              <a:defRPr sz="13600"/>
            </a:lvl5pPr>
          </a:lstStyle>
          <a:p>
            <a:pPr/>
            <a:r>
              <a:t>Body Level One</a:t>
            </a:r>
          </a:p>
          <a:p>
            <a:pPr lvl="1"/>
            <a:r>
              <a:t>Body Level Two</a:t>
            </a:r>
          </a:p>
          <a:p>
            <a:pPr lvl="2"/>
            <a:r>
              <a:t>Body Level Three</a:t>
            </a:r>
          </a:p>
          <a:p>
            <a:pPr lvl="3"/>
            <a:r>
              <a:t>Body Level Four</a:t>
            </a:r>
          </a:p>
          <a:p>
            <a:pPr lvl="4"/>
            <a:r>
              <a:t>Body Level Five</a:t>
            </a:r>
          </a:p>
        </p:txBody>
      </p:sp>
      <p:sp>
        <p:nvSpPr>
          <p:cNvPr id="83" name="Text Placeholder 3"/>
          <p:cNvSpPr/>
          <p:nvPr>
            <p:ph type="body" sz="quarter" idx="13"/>
          </p:nvPr>
        </p:nvSpPr>
        <p:spPr>
          <a:xfrm>
            <a:off x="2771299" y="8778239"/>
            <a:ext cx="12976387" cy="16262778"/>
          </a:xfrm>
          <a:prstGeom prst="rect">
            <a:avLst/>
          </a:prstGeom>
        </p:spPr>
        <p:txBody>
          <a:bodyPr/>
          <a:lstStyle/>
          <a:p>
            <a:pP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2766060" y="1557873"/>
            <a:ext cx="34701479" cy="5655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2766060" y="7789333"/>
            <a:ext cx="34701479" cy="1856570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36684073" y="27479000"/>
            <a:ext cx="783465" cy="840739"/>
          </a:xfrm>
          <a:prstGeom prst="rect">
            <a:avLst/>
          </a:prstGeom>
          <a:ln w="12700">
            <a:miter lim="400000"/>
          </a:ln>
        </p:spPr>
        <p:txBody>
          <a:bodyPr wrap="none" lIns="45718" tIns="45718" rIns="45718" bIns="45718" anchor="ctr">
            <a:spAutoFit/>
          </a:bodyPr>
          <a:lstStyle>
            <a:lvl1pPr algn="r">
              <a:defRPr sz="51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3901468" rtl="0" latinLnBrk="0">
        <a:lnSpc>
          <a:spcPct val="90000"/>
        </a:lnSpc>
        <a:spcBef>
          <a:spcPts val="0"/>
        </a:spcBef>
        <a:spcAft>
          <a:spcPts val="0"/>
        </a:spcAft>
        <a:buClrTx/>
        <a:buSzTx/>
        <a:buFontTx/>
        <a:buNone/>
        <a:tabLst/>
        <a:defRPr b="0" baseline="0" cap="none" i="0" spc="0" strike="noStrike" sz="18700" u="none">
          <a:ln>
            <a:noFill/>
          </a:ln>
          <a:solidFill>
            <a:srgbClr val="000000"/>
          </a:solidFill>
          <a:uFillTx/>
          <a:latin typeface="Calibri Light"/>
          <a:ea typeface="Calibri Light"/>
          <a:cs typeface="Calibri Light"/>
          <a:sym typeface="Calibri Light"/>
        </a:defRPr>
      </a:lvl1pPr>
      <a:lvl2pPr marL="0" marR="0" indent="0" algn="l" defTabSz="3901468" rtl="0" latinLnBrk="0">
        <a:lnSpc>
          <a:spcPct val="90000"/>
        </a:lnSpc>
        <a:spcBef>
          <a:spcPts val="0"/>
        </a:spcBef>
        <a:spcAft>
          <a:spcPts val="0"/>
        </a:spcAft>
        <a:buClrTx/>
        <a:buSzTx/>
        <a:buFontTx/>
        <a:buNone/>
        <a:tabLst/>
        <a:defRPr b="0" baseline="0" cap="none" i="0" spc="0" strike="noStrike" sz="18700" u="none">
          <a:ln>
            <a:noFill/>
          </a:ln>
          <a:solidFill>
            <a:srgbClr val="000000"/>
          </a:solidFill>
          <a:uFillTx/>
          <a:latin typeface="Calibri Light"/>
          <a:ea typeface="Calibri Light"/>
          <a:cs typeface="Calibri Light"/>
          <a:sym typeface="Calibri Light"/>
        </a:defRPr>
      </a:lvl2pPr>
      <a:lvl3pPr marL="0" marR="0" indent="0" algn="l" defTabSz="3901468" rtl="0" latinLnBrk="0">
        <a:lnSpc>
          <a:spcPct val="90000"/>
        </a:lnSpc>
        <a:spcBef>
          <a:spcPts val="0"/>
        </a:spcBef>
        <a:spcAft>
          <a:spcPts val="0"/>
        </a:spcAft>
        <a:buClrTx/>
        <a:buSzTx/>
        <a:buFontTx/>
        <a:buNone/>
        <a:tabLst/>
        <a:defRPr b="0" baseline="0" cap="none" i="0" spc="0" strike="noStrike" sz="18700" u="none">
          <a:ln>
            <a:noFill/>
          </a:ln>
          <a:solidFill>
            <a:srgbClr val="000000"/>
          </a:solidFill>
          <a:uFillTx/>
          <a:latin typeface="Calibri Light"/>
          <a:ea typeface="Calibri Light"/>
          <a:cs typeface="Calibri Light"/>
          <a:sym typeface="Calibri Light"/>
        </a:defRPr>
      </a:lvl3pPr>
      <a:lvl4pPr marL="0" marR="0" indent="0" algn="l" defTabSz="3901468" rtl="0" latinLnBrk="0">
        <a:lnSpc>
          <a:spcPct val="90000"/>
        </a:lnSpc>
        <a:spcBef>
          <a:spcPts val="0"/>
        </a:spcBef>
        <a:spcAft>
          <a:spcPts val="0"/>
        </a:spcAft>
        <a:buClrTx/>
        <a:buSzTx/>
        <a:buFontTx/>
        <a:buNone/>
        <a:tabLst/>
        <a:defRPr b="0" baseline="0" cap="none" i="0" spc="0" strike="noStrike" sz="18700" u="none">
          <a:ln>
            <a:noFill/>
          </a:ln>
          <a:solidFill>
            <a:srgbClr val="000000"/>
          </a:solidFill>
          <a:uFillTx/>
          <a:latin typeface="Calibri Light"/>
          <a:ea typeface="Calibri Light"/>
          <a:cs typeface="Calibri Light"/>
          <a:sym typeface="Calibri Light"/>
        </a:defRPr>
      </a:lvl4pPr>
      <a:lvl5pPr marL="0" marR="0" indent="0" algn="l" defTabSz="3901468" rtl="0" latinLnBrk="0">
        <a:lnSpc>
          <a:spcPct val="90000"/>
        </a:lnSpc>
        <a:spcBef>
          <a:spcPts val="0"/>
        </a:spcBef>
        <a:spcAft>
          <a:spcPts val="0"/>
        </a:spcAft>
        <a:buClrTx/>
        <a:buSzTx/>
        <a:buFontTx/>
        <a:buNone/>
        <a:tabLst/>
        <a:defRPr b="0" baseline="0" cap="none" i="0" spc="0" strike="noStrike" sz="18700" u="none">
          <a:ln>
            <a:noFill/>
          </a:ln>
          <a:solidFill>
            <a:srgbClr val="000000"/>
          </a:solidFill>
          <a:uFillTx/>
          <a:latin typeface="Calibri Light"/>
          <a:ea typeface="Calibri Light"/>
          <a:cs typeface="Calibri Light"/>
          <a:sym typeface="Calibri Light"/>
        </a:defRPr>
      </a:lvl5pPr>
      <a:lvl6pPr marL="0" marR="0" indent="0" algn="l" defTabSz="3901468" rtl="0" latinLnBrk="0">
        <a:lnSpc>
          <a:spcPct val="90000"/>
        </a:lnSpc>
        <a:spcBef>
          <a:spcPts val="0"/>
        </a:spcBef>
        <a:spcAft>
          <a:spcPts val="0"/>
        </a:spcAft>
        <a:buClrTx/>
        <a:buSzTx/>
        <a:buFontTx/>
        <a:buNone/>
        <a:tabLst/>
        <a:defRPr b="0" baseline="0" cap="none" i="0" spc="0" strike="noStrike" sz="18700" u="none">
          <a:ln>
            <a:noFill/>
          </a:ln>
          <a:solidFill>
            <a:srgbClr val="000000"/>
          </a:solidFill>
          <a:uFillTx/>
          <a:latin typeface="Calibri Light"/>
          <a:ea typeface="Calibri Light"/>
          <a:cs typeface="Calibri Light"/>
          <a:sym typeface="Calibri Light"/>
        </a:defRPr>
      </a:lvl6pPr>
      <a:lvl7pPr marL="0" marR="0" indent="0" algn="l" defTabSz="3901468" rtl="0" latinLnBrk="0">
        <a:lnSpc>
          <a:spcPct val="90000"/>
        </a:lnSpc>
        <a:spcBef>
          <a:spcPts val="0"/>
        </a:spcBef>
        <a:spcAft>
          <a:spcPts val="0"/>
        </a:spcAft>
        <a:buClrTx/>
        <a:buSzTx/>
        <a:buFontTx/>
        <a:buNone/>
        <a:tabLst/>
        <a:defRPr b="0" baseline="0" cap="none" i="0" spc="0" strike="noStrike" sz="18700" u="none">
          <a:ln>
            <a:noFill/>
          </a:ln>
          <a:solidFill>
            <a:srgbClr val="000000"/>
          </a:solidFill>
          <a:uFillTx/>
          <a:latin typeface="Calibri Light"/>
          <a:ea typeface="Calibri Light"/>
          <a:cs typeface="Calibri Light"/>
          <a:sym typeface="Calibri Light"/>
        </a:defRPr>
      </a:lvl7pPr>
      <a:lvl8pPr marL="0" marR="0" indent="0" algn="l" defTabSz="3901468" rtl="0" latinLnBrk="0">
        <a:lnSpc>
          <a:spcPct val="90000"/>
        </a:lnSpc>
        <a:spcBef>
          <a:spcPts val="0"/>
        </a:spcBef>
        <a:spcAft>
          <a:spcPts val="0"/>
        </a:spcAft>
        <a:buClrTx/>
        <a:buSzTx/>
        <a:buFontTx/>
        <a:buNone/>
        <a:tabLst/>
        <a:defRPr b="0" baseline="0" cap="none" i="0" spc="0" strike="noStrike" sz="18700" u="none">
          <a:ln>
            <a:noFill/>
          </a:ln>
          <a:solidFill>
            <a:srgbClr val="000000"/>
          </a:solidFill>
          <a:uFillTx/>
          <a:latin typeface="Calibri Light"/>
          <a:ea typeface="Calibri Light"/>
          <a:cs typeface="Calibri Light"/>
          <a:sym typeface="Calibri Light"/>
        </a:defRPr>
      </a:lvl8pPr>
      <a:lvl9pPr marL="0" marR="0" indent="0" algn="l" defTabSz="3901468" rtl="0" latinLnBrk="0">
        <a:lnSpc>
          <a:spcPct val="90000"/>
        </a:lnSpc>
        <a:spcBef>
          <a:spcPts val="0"/>
        </a:spcBef>
        <a:spcAft>
          <a:spcPts val="0"/>
        </a:spcAft>
        <a:buClrTx/>
        <a:buSzTx/>
        <a:buFontTx/>
        <a:buNone/>
        <a:tabLst/>
        <a:defRPr b="0" baseline="0" cap="none" i="0" spc="0" strike="noStrike" sz="18700" u="none">
          <a:ln>
            <a:noFill/>
          </a:ln>
          <a:solidFill>
            <a:srgbClr val="000000"/>
          </a:solidFill>
          <a:uFillTx/>
          <a:latin typeface="Calibri Light"/>
          <a:ea typeface="Calibri Light"/>
          <a:cs typeface="Calibri Light"/>
          <a:sym typeface="Calibri Light"/>
        </a:defRPr>
      </a:lvl9pPr>
    </p:titleStyle>
    <p:bodyStyle>
      <a:lvl1pPr marL="975367" marR="0" indent="-975367" algn="l" defTabSz="3901468" rtl="0" latinLnBrk="0">
        <a:lnSpc>
          <a:spcPct val="90000"/>
        </a:lnSpc>
        <a:spcBef>
          <a:spcPts val="4200"/>
        </a:spcBef>
        <a:spcAft>
          <a:spcPts val="0"/>
        </a:spcAft>
        <a:buClrTx/>
        <a:buSzPct val="100000"/>
        <a:buFont typeface="Arial"/>
        <a:buChar char="•"/>
        <a:tabLst/>
        <a:defRPr b="0" baseline="0" cap="none" i="0" spc="0" strike="noStrike" sz="11900" u="none">
          <a:ln>
            <a:noFill/>
          </a:ln>
          <a:solidFill>
            <a:srgbClr val="000000"/>
          </a:solidFill>
          <a:uFillTx/>
          <a:latin typeface="+mn-lt"/>
          <a:ea typeface="+mn-ea"/>
          <a:cs typeface="+mn-cs"/>
          <a:sym typeface="Calibri"/>
        </a:defRPr>
      </a:lvl1pPr>
      <a:lvl2pPr marL="3088663" marR="0" indent="-1137928" algn="l" defTabSz="3901468" rtl="0" latinLnBrk="0">
        <a:lnSpc>
          <a:spcPct val="90000"/>
        </a:lnSpc>
        <a:spcBef>
          <a:spcPts val="4200"/>
        </a:spcBef>
        <a:spcAft>
          <a:spcPts val="0"/>
        </a:spcAft>
        <a:buClrTx/>
        <a:buSzPct val="100000"/>
        <a:buFont typeface="Arial"/>
        <a:buChar char="•"/>
        <a:tabLst/>
        <a:defRPr b="0" baseline="0" cap="none" i="0" spc="0" strike="noStrike" sz="11900" u="none">
          <a:ln>
            <a:noFill/>
          </a:ln>
          <a:solidFill>
            <a:srgbClr val="000000"/>
          </a:solidFill>
          <a:uFillTx/>
          <a:latin typeface="+mn-lt"/>
          <a:ea typeface="+mn-ea"/>
          <a:cs typeface="+mn-cs"/>
          <a:sym typeface="Calibri"/>
        </a:defRPr>
      </a:lvl2pPr>
      <a:lvl3pPr marL="5266985" marR="0" indent="-1365515" algn="l" defTabSz="3901468" rtl="0" latinLnBrk="0">
        <a:lnSpc>
          <a:spcPct val="90000"/>
        </a:lnSpc>
        <a:spcBef>
          <a:spcPts val="4200"/>
        </a:spcBef>
        <a:spcAft>
          <a:spcPts val="0"/>
        </a:spcAft>
        <a:buClrTx/>
        <a:buSzPct val="100000"/>
        <a:buFont typeface="Arial"/>
        <a:buChar char="•"/>
        <a:tabLst/>
        <a:defRPr b="0" baseline="0" cap="none" i="0" spc="0" strike="noStrike" sz="11900" u="none">
          <a:ln>
            <a:noFill/>
          </a:ln>
          <a:solidFill>
            <a:srgbClr val="000000"/>
          </a:solidFill>
          <a:uFillTx/>
          <a:latin typeface="+mn-lt"/>
          <a:ea typeface="+mn-ea"/>
          <a:cs typeface="+mn-cs"/>
          <a:sym typeface="Calibri"/>
        </a:defRPr>
      </a:lvl3pPr>
      <a:lvl4pPr marL="7379426" marR="0" indent="-1527221" algn="l" defTabSz="3901468" rtl="0" latinLnBrk="0">
        <a:lnSpc>
          <a:spcPct val="90000"/>
        </a:lnSpc>
        <a:spcBef>
          <a:spcPts val="4200"/>
        </a:spcBef>
        <a:spcAft>
          <a:spcPts val="0"/>
        </a:spcAft>
        <a:buClrTx/>
        <a:buSzPct val="100000"/>
        <a:buFont typeface="Arial"/>
        <a:buChar char="•"/>
        <a:tabLst/>
        <a:defRPr b="0" baseline="0" cap="none" i="0" spc="0" strike="noStrike" sz="11900" u="none">
          <a:ln>
            <a:noFill/>
          </a:ln>
          <a:solidFill>
            <a:srgbClr val="000000"/>
          </a:solidFill>
          <a:uFillTx/>
          <a:latin typeface="+mn-lt"/>
          <a:ea typeface="+mn-ea"/>
          <a:cs typeface="+mn-cs"/>
          <a:sym typeface="Calibri"/>
        </a:defRPr>
      </a:lvl4pPr>
      <a:lvl5pPr marL="9330162" marR="0" indent="-1527220" algn="l" defTabSz="3901468" rtl="0" latinLnBrk="0">
        <a:lnSpc>
          <a:spcPct val="90000"/>
        </a:lnSpc>
        <a:spcBef>
          <a:spcPts val="4200"/>
        </a:spcBef>
        <a:spcAft>
          <a:spcPts val="0"/>
        </a:spcAft>
        <a:buClrTx/>
        <a:buSzPct val="100000"/>
        <a:buFont typeface="Arial"/>
        <a:buChar char="•"/>
        <a:tabLst/>
        <a:defRPr b="0" baseline="0" cap="none" i="0" spc="0" strike="noStrike" sz="11900" u="none">
          <a:ln>
            <a:noFill/>
          </a:ln>
          <a:solidFill>
            <a:srgbClr val="000000"/>
          </a:solidFill>
          <a:uFillTx/>
          <a:latin typeface="+mn-lt"/>
          <a:ea typeface="+mn-ea"/>
          <a:cs typeface="+mn-cs"/>
          <a:sym typeface="Calibri"/>
        </a:defRPr>
      </a:lvl5pPr>
      <a:lvl6pPr marL="11280896" marR="0" indent="-1527220" algn="l" defTabSz="3901468" rtl="0" latinLnBrk="0">
        <a:lnSpc>
          <a:spcPct val="90000"/>
        </a:lnSpc>
        <a:spcBef>
          <a:spcPts val="4200"/>
        </a:spcBef>
        <a:spcAft>
          <a:spcPts val="0"/>
        </a:spcAft>
        <a:buClrTx/>
        <a:buSzPct val="100000"/>
        <a:buFont typeface="Arial"/>
        <a:buChar char="•"/>
        <a:tabLst/>
        <a:defRPr b="0" baseline="0" cap="none" i="0" spc="0" strike="noStrike" sz="11900" u="none">
          <a:ln>
            <a:noFill/>
          </a:ln>
          <a:solidFill>
            <a:srgbClr val="000000"/>
          </a:solidFill>
          <a:uFillTx/>
          <a:latin typeface="+mn-lt"/>
          <a:ea typeface="+mn-ea"/>
          <a:cs typeface="+mn-cs"/>
          <a:sym typeface="Calibri"/>
        </a:defRPr>
      </a:lvl6pPr>
      <a:lvl7pPr marL="13231631" marR="0" indent="-1527219" algn="l" defTabSz="3901468" rtl="0" latinLnBrk="0">
        <a:lnSpc>
          <a:spcPct val="90000"/>
        </a:lnSpc>
        <a:spcBef>
          <a:spcPts val="4200"/>
        </a:spcBef>
        <a:spcAft>
          <a:spcPts val="0"/>
        </a:spcAft>
        <a:buClrTx/>
        <a:buSzPct val="100000"/>
        <a:buFont typeface="Arial"/>
        <a:buChar char="•"/>
        <a:tabLst/>
        <a:defRPr b="0" baseline="0" cap="none" i="0" spc="0" strike="noStrike" sz="11900" u="none">
          <a:ln>
            <a:noFill/>
          </a:ln>
          <a:solidFill>
            <a:srgbClr val="000000"/>
          </a:solidFill>
          <a:uFillTx/>
          <a:latin typeface="+mn-lt"/>
          <a:ea typeface="+mn-ea"/>
          <a:cs typeface="+mn-cs"/>
          <a:sym typeface="Calibri"/>
        </a:defRPr>
      </a:lvl7pPr>
      <a:lvl8pPr marL="15182366" marR="0" indent="-1527221" algn="l" defTabSz="3901468" rtl="0" latinLnBrk="0">
        <a:lnSpc>
          <a:spcPct val="90000"/>
        </a:lnSpc>
        <a:spcBef>
          <a:spcPts val="4200"/>
        </a:spcBef>
        <a:spcAft>
          <a:spcPts val="0"/>
        </a:spcAft>
        <a:buClrTx/>
        <a:buSzPct val="100000"/>
        <a:buFont typeface="Arial"/>
        <a:buChar char="•"/>
        <a:tabLst/>
        <a:defRPr b="0" baseline="0" cap="none" i="0" spc="0" strike="noStrike" sz="11900" u="none">
          <a:ln>
            <a:noFill/>
          </a:ln>
          <a:solidFill>
            <a:srgbClr val="000000"/>
          </a:solidFill>
          <a:uFillTx/>
          <a:latin typeface="+mn-lt"/>
          <a:ea typeface="+mn-ea"/>
          <a:cs typeface="+mn-cs"/>
          <a:sym typeface="Calibri"/>
        </a:defRPr>
      </a:lvl8pPr>
      <a:lvl9pPr marL="17133103" marR="0" indent="-1527221" algn="l" defTabSz="3901468" rtl="0" latinLnBrk="0">
        <a:lnSpc>
          <a:spcPct val="90000"/>
        </a:lnSpc>
        <a:spcBef>
          <a:spcPts val="4200"/>
        </a:spcBef>
        <a:spcAft>
          <a:spcPts val="0"/>
        </a:spcAft>
        <a:buClrTx/>
        <a:buSzPct val="100000"/>
        <a:buFont typeface="Arial"/>
        <a:buChar char="•"/>
        <a:tabLst/>
        <a:defRPr b="0" baseline="0" cap="none" i="0" spc="0" strike="noStrike" sz="11900" u="none">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5100" u="none">
          <a:ln>
            <a:noFill/>
          </a:ln>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5100" u="none">
          <a:ln>
            <a:noFill/>
          </a:ln>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5100" u="none">
          <a:ln>
            <a:noFill/>
          </a:ln>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5100" u="none">
          <a:ln>
            <a:noFill/>
          </a:ln>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5100" u="none">
          <a:ln>
            <a:noFill/>
          </a:ln>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5100" u="none">
          <a:ln>
            <a:noFill/>
          </a:ln>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5100" u="none">
          <a:ln>
            <a:noFill/>
          </a:ln>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5100" u="none">
          <a:ln>
            <a:noFill/>
          </a:ln>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51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image" Target="../media/image4.png"/><Relationship Id="rId7"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Rounded Rectangle"/>
          <p:cNvSpPr/>
          <p:nvPr/>
        </p:nvSpPr>
        <p:spPr>
          <a:xfrm>
            <a:off x="584200" y="482600"/>
            <a:ext cx="38792944" cy="3978474"/>
          </a:xfrm>
          <a:prstGeom prst="roundRect">
            <a:avLst>
              <a:gd name="adj" fmla="val 19236"/>
            </a:avLst>
          </a:prstGeom>
          <a:solidFill>
            <a:srgbClr val="FFFFFF"/>
          </a:solidFill>
          <a:ln w="25400">
            <a:solidFill>
              <a:schemeClr val="accent1"/>
            </a:solidFill>
          </a:ln>
        </p:spPr>
        <p:txBody>
          <a:bodyPr lIns="45718" tIns="45718" rIns="45718" bIns="45718" anchor="ctr"/>
          <a:lstStyle/>
          <a:p>
            <a:pPr/>
          </a:p>
        </p:txBody>
      </p:sp>
      <p:pic>
        <p:nvPicPr>
          <p:cNvPr id="122" name="Draft_Poster edited.002.png" descr="Draft_Poster edited.002.png"/>
          <p:cNvPicPr>
            <a:picLocks noChangeAspect="1"/>
          </p:cNvPicPr>
          <p:nvPr/>
        </p:nvPicPr>
        <p:blipFill>
          <a:blip r:embed="rId2">
            <a:extLst/>
          </a:blip>
          <a:srcRect l="0" t="0" r="0" b="38351"/>
          <a:stretch>
            <a:fillRect/>
          </a:stretch>
        </p:blipFill>
        <p:spPr>
          <a:xfrm>
            <a:off x="16416033" y="14429979"/>
            <a:ext cx="23349571" cy="10468888"/>
          </a:xfrm>
          <a:prstGeom prst="rect">
            <a:avLst/>
          </a:prstGeom>
          <a:ln w="12700">
            <a:miter lim="400000"/>
          </a:ln>
        </p:spPr>
      </p:pic>
      <p:sp>
        <p:nvSpPr>
          <p:cNvPr id="123" name="TextBox 12"/>
          <p:cNvSpPr txBox="1"/>
          <p:nvPr/>
        </p:nvSpPr>
        <p:spPr>
          <a:xfrm>
            <a:off x="1562100" y="878289"/>
            <a:ext cx="37109400" cy="350773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b="1" sz="6600"/>
            </a:pPr>
            <a:r>
              <a:t>Unifying Phenotypic and Molecular Data for Phylogenetic Estimation</a:t>
            </a:r>
          </a:p>
          <a:p>
            <a:pPr algn="ctr">
              <a:defRPr sz="5500"/>
            </a:pPr>
            <a:r>
              <a:t>Tyler Tran, Christina Kolbmann, Courtney Grigsby, April Wright PhD </a:t>
            </a:r>
          </a:p>
          <a:p>
            <a:pPr algn="ctr">
              <a:defRPr sz="5500"/>
            </a:pPr>
            <a:r>
              <a:t>Department of Biological Science, </a:t>
            </a:r>
          </a:p>
          <a:p>
            <a:pPr algn="ctr">
              <a:defRPr sz="5500"/>
            </a:pPr>
            <a:r>
              <a:t>Southeastern Louisiana University</a:t>
            </a:r>
          </a:p>
        </p:txBody>
      </p:sp>
      <p:sp>
        <p:nvSpPr>
          <p:cNvPr id="124" name="TextBox 4"/>
          <p:cNvSpPr txBox="1"/>
          <p:nvPr/>
        </p:nvSpPr>
        <p:spPr>
          <a:xfrm>
            <a:off x="14183243" y="4720107"/>
            <a:ext cx="12700001" cy="1092453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6000"/>
            </a:pPr>
            <a:r>
              <a:t>Our Dataset</a:t>
            </a:r>
          </a:p>
          <a:p>
            <a:pPr>
              <a:defRPr sz="4800"/>
            </a:pPr>
            <a:r>
              <a:t>There are over 15,000 described species of ants. Though it may not appear so, ants actually form a test case for medical phylogenetics. Much as a viral outbreak will have periods of high diversification (such as during an outbreak), there are intervals in the fossil record of high ant diversity. In viral phylogenetics, multiple samples may have been taken during the evolutionary history of the virus. We also have this in ants, via the fossil record.</a:t>
            </a:r>
          </a:p>
          <a:p>
            <a:pPr>
              <a:defRPr sz="4800"/>
            </a:pPr>
          </a:p>
          <a:p>
            <a:pPr>
              <a:defRPr sz="4800"/>
            </a:pPr>
            <a:r>
              <a:t>This is one of the largest datasets ever used, with 750 ant samples, including 85 fossils.</a:t>
            </a:r>
          </a:p>
        </p:txBody>
      </p:sp>
      <p:sp>
        <p:nvSpPr>
          <p:cNvPr id="125" name="TextBox 11"/>
          <p:cNvSpPr txBox="1"/>
          <p:nvPr/>
        </p:nvSpPr>
        <p:spPr>
          <a:xfrm>
            <a:off x="457062" y="13762507"/>
            <a:ext cx="12700001" cy="665733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6000"/>
            </a:pPr>
            <a:r>
              <a:t>What is a Phylogeny?</a:t>
            </a:r>
          </a:p>
          <a:p>
            <a:pPr>
              <a:defRPr sz="4800"/>
            </a:pPr>
            <a:r>
              <a:t>Phylogenetics is the study of evolutionary relationships among biological entities including species, individuals, and genes. </a:t>
            </a:r>
            <a:r>
              <a:t>Statistical functions model the evolutionary process that generated the data. Historically, phenotypic and molecular data have been modeled separately. Our study co-estimates a tree from these two data sources</a:t>
            </a:r>
          </a:p>
        </p:txBody>
      </p:sp>
      <p:sp>
        <p:nvSpPr>
          <p:cNvPr id="126" name="TextBox 14"/>
          <p:cNvSpPr txBox="1"/>
          <p:nvPr/>
        </p:nvSpPr>
        <p:spPr>
          <a:xfrm>
            <a:off x="27543643" y="4815935"/>
            <a:ext cx="12700001" cy="1021333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6000"/>
            </a:pPr>
            <a:r>
              <a:t>Dating Phylogenetic Trees</a:t>
            </a:r>
            <a:endParaRPr sz="5400"/>
          </a:p>
          <a:p>
            <a:pPr>
              <a:defRPr sz="4800"/>
            </a:pPr>
            <a:r>
              <a:t>This Bayesian “total evidence” phylogenetic analysis of extant and fossils species, combines morphological and molecular data as well as stratigraphic ranges. Primary parameters for this model are extinction rate, speciation rate, fossilization rate, origin time, and sampling probability.</a:t>
            </a:r>
          </a:p>
          <a:p>
            <a:pPr>
              <a:defRPr sz="4800"/>
            </a:pPr>
          </a:p>
          <a:p>
            <a:pPr>
              <a:defRPr sz="4800"/>
            </a:pPr>
            <a:r>
              <a:t>Because these models enable researchers to make more complete use of the data, we expect they will result in more robust inferences about node ages and evolutionary </a:t>
            </a:r>
          </a:p>
          <a:p>
            <a:pPr>
              <a:defRPr sz="4800"/>
            </a:pPr>
            <a:r>
              <a:t>dynamics.</a:t>
            </a:r>
          </a:p>
        </p:txBody>
      </p:sp>
      <p:pic>
        <p:nvPicPr>
          <p:cNvPr id="127" name="Picture 15" descr="Picture 15"/>
          <p:cNvPicPr>
            <a:picLocks noChangeAspect="1"/>
          </p:cNvPicPr>
          <p:nvPr/>
        </p:nvPicPr>
        <p:blipFill>
          <a:blip r:embed="rId3">
            <a:extLst/>
          </a:blip>
          <a:srcRect l="9691" t="14911" r="6819" b="22293"/>
          <a:stretch>
            <a:fillRect/>
          </a:stretch>
        </p:blipFill>
        <p:spPr>
          <a:xfrm>
            <a:off x="32088205" y="2789934"/>
            <a:ext cx="6152700" cy="1534998"/>
          </a:xfrm>
          <a:prstGeom prst="rect">
            <a:avLst/>
          </a:prstGeom>
          <a:ln>
            <a:solidFill>
              <a:srgbClr val="FFFFFF"/>
            </a:solidFill>
          </a:ln>
        </p:spPr>
      </p:pic>
      <p:pic>
        <p:nvPicPr>
          <p:cNvPr id="128" name="Picture 12" descr="Picture 12"/>
          <p:cNvPicPr>
            <a:picLocks noChangeAspect="1"/>
          </p:cNvPicPr>
          <p:nvPr/>
        </p:nvPicPr>
        <p:blipFill>
          <a:blip r:embed="rId4">
            <a:extLst/>
          </a:blip>
          <a:stretch>
            <a:fillRect/>
          </a:stretch>
        </p:blipFill>
        <p:spPr>
          <a:xfrm>
            <a:off x="1992696" y="2500197"/>
            <a:ext cx="7760904" cy="1913635"/>
          </a:xfrm>
          <a:prstGeom prst="rect">
            <a:avLst/>
          </a:prstGeom>
          <a:ln>
            <a:solidFill>
              <a:srgbClr val="FFFFFF"/>
            </a:solidFill>
          </a:ln>
        </p:spPr>
      </p:pic>
      <p:grpSp>
        <p:nvGrpSpPr>
          <p:cNvPr id="134" name="Group"/>
          <p:cNvGrpSpPr/>
          <p:nvPr/>
        </p:nvGrpSpPr>
        <p:grpSpPr>
          <a:xfrm>
            <a:off x="15215398" y="25377740"/>
            <a:ext cx="12700001" cy="3298129"/>
            <a:chOff x="0" y="0"/>
            <a:chExt cx="12700000" cy="3298127"/>
          </a:xfrm>
        </p:grpSpPr>
        <p:grpSp>
          <p:nvGrpSpPr>
            <p:cNvPr id="131" name="TextBox 9"/>
            <p:cNvGrpSpPr/>
            <p:nvPr/>
          </p:nvGrpSpPr>
          <p:grpSpPr>
            <a:xfrm>
              <a:off x="0" y="0"/>
              <a:ext cx="12700001" cy="3298128"/>
              <a:chOff x="0" y="0"/>
              <a:chExt cx="12700000" cy="3298127"/>
            </a:xfrm>
          </p:grpSpPr>
          <p:sp>
            <p:nvSpPr>
              <p:cNvPr id="129" name="Rectangle"/>
              <p:cNvSpPr/>
              <p:nvPr/>
            </p:nvSpPr>
            <p:spPr>
              <a:xfrm>
                <a:off x="0" y="0"/>
                <a:ext cx="12700002" cy="3298128"/>
              </a:xfrm>
              <a:prstGeom prst="rect">
                <a:avLst/>
              </a:prstGeom>
              <a:solidFill>
                <a:srgbClr val="FFFFFF"/>
              </a:solidFill>
              <a:ln w="12700" cap="flat">
                <a:noFill/>
                <a:miter lim="400000"/>
              </a:ln>
              <a:effectLst/>
            </p:spPr>
            <p:txBody>
              <a:bodyPr wrap="square" lIns="45718" tIns="45718" rIns="45718" bIns="45718" numCol="1" anchor="t">
                <a:noAutofit/>
              </a:bodyPr>
              <a:lstStyle/>
              <a:p>
                <a:pPr algn="ctr">
                  <a:defRPr b="1"/>
                </a:pPr>
              </a:p>
            </p:txBody>
          </p:sp>
          <p:sp>
            <p:nvSpPr>
              <p:cNvPr id="130" name="Acknowledgements"/>
              <p:cNvSpPr txBox="1"/>
              <p:nvPr/>
            </p:nvSpPr>
            <p:spPr>
              <a:xfrm>
                <a:off x="0" y="0"/>
                <a:ext cx="12700002" cy="32283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lgn="ctr">
                  <a:defRPr b="1" sz="6000"/>
                </a:pPr>
                <a:r>
                  <a:t>Acknowledgements</a:t>
                </a:r>
              </a:p>
              <a:p>
                <a:pPr algn="ctr">
                  <a:defRPr b="1" sz="900"/>
                </a:pPr>
              </a:p>
              <a:p>
                <a:pPr algn="ctr">
                  <a:defRPr b="1"/>
                </a:pPr>
              </a:p>
              <a:p>
                <a:pPr algn="ctr">
                  <a:defRPr b="1"/>
                </a:pPr>
              </a:p>
              <a:p>
                <a:pPr algn="ctr">
                  <a:defRPr b="1"/>
                </a:pPr>
              </a:p>
              <a:p>
                <a:pPr algn="ctr">
                  <a:defRPr b="1"/>
                </a:pPr>
              </a:p>
              <a:p>
                <a:pPr algn="ctr">
                  <a:defRPr b="1"/>
                </a:pPr>
              </a:p>
              <a:p>
                <a:pPr algn="ctr">
                  <a:defRPr b="1"/>
                </a:pPr>
              </a:p>
              <a:p>
                <a:pPr algn="ctr">
                  <a:defRPr b="1"/>
                </a:pPr>
              </a:p>
            </p:txBody>
          </p:sp>
        </p:grpSp>
        <p:pic>
          <p:nvPicPr>
            <p:cNvPr id="132" name="Picture 20" descr="Picture 20"/>
            <p:cNvPicPr>
              <a:picLocks noChangeAspect="1"/>
            </p:cNvPicPr>
            <p:nvPr/>
          </p:nvPicPr>
          <p:blipFill>
            <a:blip r:embed="rId5">
              <a:extLst/>
            </a:blip>
            <a:srcRect l="9312" t="0" r="10187" b="0"/>
            <a:stretch>
              <a:fillRect/>
            </a:stretch>
          </p:blipFill>
          <p:spPr>
            <a:xfrm>
              <a:off x="6442620" y="1240861"/>
              <a:ext cx="5336544" cy="1646290"/>
            </a:xfrm>
            <a:prstGeom prst="rect">
              <a:avLst/>
            </a:prstGeom>
            <a:ln w="12700" cap="flat">
              <a:noFill/>
              <a:miter lim="400000"/>
            </a:ln>
            <a:effectLst/>
          </p:spPr>
        </p:pic>
        <p:pic>
          <p:nvPicPr>
            <p:cNvPr id="133" name="Picture 22" descr="Picture 22"/>
            <p:cNvPicPr>
              <a:picLocks noChangeAspect="1"/>
            </p:cNvPicPr>
            <p:nvPr/>
          </p:nvPicPr>
          <p:blipFill>
            <a:blip r:embed="rId6">
              <a:extLst/>
            </a:blip>
            <a:stretch>
              <a:fillRect/>
            </a:stretch>
          </p:blipFill>
          <p:spPr>
            <a:xfrm>
              <a:off x="1329002" y="1240861"/>
              <a:ext cx="3585016" cy="1646290"/>
            </a:xfrm>
            <a:prstGeom prst="rect">
              <a:avLst/>
            </a:prstGeom>
            <a:ln w="12700" cap="flat">
              <a:noFill/>
              <a:miter lim="400000"/>
            </a:ln>
            <a:effectLst/>
          </p:spPr>
        </p:pic>
      </p:grpSp>
      <p:sp>
        <p:nvSpPr>
          <p:cNvPr id="135" name="TextBox 1"/>
          <p:cNvSpPr txBox="1"/>
          <p:nvPr/>
        </p:nvSpPr>
        <p:spPr>
          <a:xfrm>
            <a:off x="457062" y="20483899"/>
            <a:ext cx="12700001" cy="8092439"/>
          </a:xfrm>
          <a:prstGeom prst="rect">
            <a:avLst/>
          </a:prstGeom>
          <a:ln w="12700">
            <a:solidFill>
              <a:srgbClr val="FFFFFF"/>
            </a:solidFill>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6000"/>
            </a:pPr>
            <a:r>
              <a:t>Phylogenies in Medicine</a:t>
            </a:r>
          </a:p>
          <a:p>
            <a:pPr>
              <a:defRPr sz="4800"/>
            </a:pPr>
            <a:r>
              <a:t>Fossilized birth-death models show great promise in biomedical research for real-time modeling of evolutionary dynamics in disease-bearing organisms. These models may be used to estimate how fast mutations are arising in populations, and if new lineages are forming. Our explorations into how fossilized birth-death methods can be used to date phylogenetic trees provides the basic science required for these advanced applications</a:t>
            </a:r>
          </a:p>
        </p:txBody>
      </p:sp>
      <p:sp>
        <p:nvSpPr>
          <p:cNvPr id="136" name="TextBox 4"/>
          <p:cNvSpPr txBox="1"/>
          <p:nvPr/>
        </p:nvSpPr>
        <p:spPr>
          <a:xfrm>
            <a:off x="29967383" y="25623924"/>
            <a:ext cx="9850582" cy="2936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457200" indent="-914400">
              <a:defRPr sz="2800"/>
            </a:pPr>
            <a:r>
              <a:t>Citations:</a:t>
            </a:r>
          </a:p>
          <a:p>
            <a:pPr marL="457200" indent="-914400">
              <a:defRPr sz="2800"/>
            </a:pPr>
            <a:r>
              <a:t>Volz EM, Koelle K, Bedford T (2013) Viral Phylodynamics. PLoS Comput Biol 9(3): e1002947. 	</a:t>
            </a:r>
            <a:br/>
            <a:r>
              <a:t>Frost , Simon D. W, and Erik M. Volz. 2013 “Modelling Tree Shape and Structure in Viral Phylodynamics.” </a:t>
            </a:r>
            <a:r>
              <a:rPr i="1"/>
              <a:t>Philosophical Transactions of the Royal Society B: Biological Sciences</a:t>
            </a:r>
            <a:r>
              <a:t>, Royal Society, 1</a:t>
            </a:r>
          </a:p>
        </p:txBody>
      </p:sp>
      <p:grpSp>
        <p:nvGrpSpPr>
          <p:cNvPr id="144" name="Group"/>
          <p:cNvGrpSpPr/>
          <p:nvPr/>
        </p:nvGrpSpPr>
        <p:grpSpPr>
          <a:xfrm>
            <a:off x="410030" y="4443731"/>
            <a:ext cx="18929654" cy="9261073"/>
            <a:chOff x="0" y="0"/>
            <a:chExt cx="18929652" cy="9261072"/>
          </a:xfrm>
        </p:grpSpPr>
        <p:pic>
          <p:nvPicPr>
            <p:cNvPr id="137" name="Picture 3" descr="Picture 3"/>
            <p:cNvPicPr>
              <a:picLocks noChangeAspect="1"/>
            </p:cNvPicPr>
            <p:nvPr/>
          </p:nvPicPr>
          <p:blipFill>
            <a:blip r:embed="rId7">
              <a:extLst/>
            </a:blip>
            <a:stretch>
              <a:fillRect/>
            </a:stretch>
          </p:blipFill>
          <p:spPr>
            <a:xfrm>
              <a:off x="0" y="305327"/>
              <a:ext cx="8490512" cy="8955746"/>
            </a:xfrm>
            <a:prstGeom prst="rect">
              <a:avLst/>
            </a:prstGeom>
            <a:ln w="12700" cap="flat">
              <a:noFill/>
              <a:miter lim="400000"/>
            </a:ln>
            <a:effectLst/>
          </p:spPr>
        </p:pic>
        <p:sp>
          <p:nvSpPr>
            <p:cNvPr id="138" name="Node: Shows most…"/>
            <p:cNvSpPr txBox="1"/>
            <p:nvPr/>
          </p:nvSpPr>
          <p:spPr>
            <a:xfrm>
              <a:off x="286052" y="0"/>
              <a:ext cx="4081732" cy="22250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3600"/>
              </a:pPr>
              <a:r>
                <a:t>Node: Shows most</a:t>
              </a:r>
            </a:p>
            <a:p>
              <a:pPr>
                <a:defRPr sz="3600"/>
              </a:pPr>
              <a:r>
                <a:t>recent common</a:t>
              </a:r>
            </a:p>
            <a:p>
              <a:pPr>
                <a:defRPr sz="3600"/>
              </a:pPr>
              <a:r>
                <a:t>ancestor of subtending lineage</a:t>
              </a:r>
            </a:p>
          </p:txBody>
        </p:sp>
        <p:sp>
          <p:nvSpPr>
            <p:cNvPr id="139" name="Arrow"/>
            <p:cNvSpPr/>
            <p:nvPr/>
          </p:nvSpPr>
          <p:spPr>
            <a:xfrm rot="3363040">
              <a:off x="631369" y="2403156"/>
              <a:ext cx="1270001" cy="1306513"/>
            </a:xfrm>
            <a:prstGeom prst="rightArrow">
              <a:avLst>
                <a:gd name="adj1" fmla="val 27062"/>
                <a:gd name="adj2" fmla="val 57484"/>
              </a:avLst>
            </a:prstGeom>
            <a:solidFill>
              <a:schemeClr val="accent5"/>
            </a:solidFill>
            <a:ln w="25400" cap="flat">
              <a:solidFill>
                <a:schemeClr val="accent1"/>
              </a:solidFill>
              <a:prstDash val="solid"/>
              <a:round/>
            </a:ln>
            <a:effectLst/>
          </p:spPr>
          <p:txBody>
            <a:bodyPr wrap="square" lIns="45718" tIns="45718" rIns="45718" bIns="45718" numCol="1" anchor="ctr">
              <a:noAutofit/>
            </a:bodyPr>
            <a:lstStyle/>
            <a:p>
              <a:pPr/>
            </a:p>
          </p:txBody>
        </p:sp>
        <p:sp>
          <p:nvSpPr>
            <p:cNvPr id="140" name="Rectangle"/>
            <p:cNvSpPr/>
            <p:nvPr/>
          </p:nvSpPr>
          <p:spPr>
            <a:xfrm>
              <a:off x="7844969" y="1608157"/>
              <a:ext cx="1270001" cy="2056012"/>
            </a:xfrm>
            <a:prstGeom prst="rect">
              <a:avLst/>
            </a:prstGeom>
            <a:solidFill>
              <a:srgbClr val="FFFFFF"/>
            </a:solidFill>
            <a:ln w="12700" cap="flat">
              <a:noFill/>
              <a:miter lim="400000"/>
            </a:ln>
            <a:effectLst/>
          </p:spPr>
          <p:txBody>
            <a:bodyPr wrap="square" lIns="45718" tIns="45718" rIns="45718" bIns="45718" numCol="1" anchor="ctr">
              <a:noAutofit/>
            </a:bodyPr>
            <a:lstStyle/>
            <a:p>
              <a:pPr/>
            </a:p>
          </p:txBody>
        </p:sp>
        <p:sp>
          <p:nvSpPr>
            <p:cNvPr id="141" name="Clade: A most…"/>
            <p:cNvSpPr txBox="1"/>
            <p:nvPr/>
          </p:nvSpPr>
          <p:spPr>
            <a:xfrm>
              <a:off x="7911083" y="1790344"/>
              <a:ext cx="11018570" cy="16916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3600"/>
              </a:pPr>
              <a:r>
                <a:t>Clade: A most</a:t>
              </a:r>
            </a:p>
            <a:p>
              <a:pPr>
                <a:defRPr sz="3600"/>
              </a:pPr>
              <a:r>
                <a:t>recent common </a:t>
              </a:r>
            </a:p>
            <a:p>
              <a:pPr>
                <a:defRPr sz="3600"/>
              </a:pPr>
              <a:r>
                <a:t>and its descendants</a:t>
              </a:r>
            </a:p>
          </p:txBody>
        </p:sp>
        <p:sp>
          <p:nvSpPr>
            <p:cNvPr id="142" name="Branch: Connects a…"/>
            <p:cNvSpPr txBox="1"/>
            <p:nvPr/>
          </p:nvSpPr>
          <p:spPr>
            <a:xfrm>
              <a:off x="2337510" y="5816850"/>
              <a:ext cx="4326319" cy="1158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defRPr sz="3600"/>
              </a:pPr>
              <a:r>
                <a:t>Branch: Connects a </a:t>
              </a:r>
            </a:p>
            <a:p>
              <a:pPr>
                <a:defRPr sz="3600"/>
              </a:pPr>
              <a:r>
                <a:t>tip to node. </a:t>
              </a:r>
            </a:p>
          </p:txBody>
        </p:sp>
        <p:sp>
          <p:nvSpPr>
            <p:cNvPr id="143" name="Tip: the objects…"/>
            <p:cNvSpPr txBox="1"/>
            <p:nvPr/>
          </p:nvSpPr>
          <p:spPr>
            <a:xfrm>
              <a:off x="7601252" y="6041230"/>
              <a:ext cx="4767669" cy="16916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defRPr sz="3600"/>
              </a:pPr>
              <a:r>
                <a:t>Tip: the objects</a:t>
              </a:r>
            </a:p>
            <a:p>
              <a:pPr>
                <a:defRPr sz="3600"/>
              </a:pPr>
              <a:r>
                <a:t>we want to know the </a:t>
              </a:r>
            </a:p>
            <a:p>
              <a:pPr>
                <a:defRPr sz="3600"/>
              </a:pPr>
              <a:r>
                <a:t>relationships between </a:t>
              </a:r>
            </a:p>
          </p:txBody>
        </p:sp>
      </p:grpSp>
      <p:sp>
        <p:nvSpPr>
          <p:cNvPr id="145" name="TextBox 6"/>
          <p:cNvSpPr txBox="1"/>
          <p:nvPr/>
        </p:nvSpPr>
        <p:spPr>
          <a:xfrm>
            <a:off x="14008099" y="17457203"/>
            <a:ext cx="9739116" cy="416813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6000"/>
            </a:pPr>
            <a:r>
              <a:t>The Ant Tree of life</a:t>
            </a:r>
          </a:p>
          <a:p>
            <a:pPr lvl="5" marL="685800" indent="-685800">
              <a:buSzPct val="100000"/>
              <a:buFont typeface="Arial"/>
              <a:buChar char="•"/>
              <a:defRPr sz="5400"/>
            </a:pPr>
            <a:r>
              <a:t>Tips grouped into major subfamilies</a:t>
            </a:r>
          </a:p>
          <a:p>
            <a:pPr lvl="5" marL="685800" indent="-685800">
              <a:buSzPct val="100000"/>
              <a:buFont typeface="Arial"/>
              <a:buChar char="•"/>
              <a:defRPr sz="5400"/>
            </a:pPr>
            <a:r>
              <a:t>Origin time consistent with prior work</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66" name="Group"/>
          <p:cNvGrpSpPr/>
          <p:nvPr/>
        </p:nvGrpSpPr>
        <p:grpSpPr>
          <a:xfrm>
            <a:off x="584200" y="1176569"/>
            <a:ext cx="39758527" cy="23827494"/>
            <a:chOff x="0" y="0"/>
            <a:chExt cx="39758526" cy="23827492"/>
          </a:xfrm>
        </p:grpSpPr>
        <p:sp>
          <p:nvSpPr>
            <p:cNvPr id="147" name="Mymeciinae +…"/>
            <p:cNvSpPr txBox="1"/>
            <p:nvPr/>
          </p:nvSpPr>
          <p:spPr>
            <a:xfrm rot="5394000">
              <a:off x="25100635" y="13726286"/>
              <a:ext cx="18558740" cy="1640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b="1" sz="5200"/>
              </a:pPr>
              <a:r>
                <a:t>Mymeciinae +</a:t>
              </a:r>
            </a:p>
            <a:p>
              <a:pPr>
                <a:defRPr b="1" sz="5200"/>
              </a:pPr>
              <a:r>
                <a:t>Pseudomyrmecinae</a:t>
              </a:r>
            </a:p>
          </p:txBody>
        </p:sp>
        <p:sp>
          <p:nvSpPr>
            <p:cNvPr id="148" name="Arrow"/>
            <p:cNvSpPr/>
            <p:nvPr/>
          </p:nvSpPr>
          <p:spPr>
            <a:xfrm flipH="1">
              <a:off x="31986683" y="7539873"/>
              <a:ext cx="1270001" cy="1270001"/>
            </a:xfrm>
            <a:prstGeom prst="rightArrow">
              <a:avLst>
                <a:gd name="adj1" fmla="val 32000"/>
                <a:gd name="adj2" fmla="val 64000"/>
              </a:avLst>
            </a:prstGeom>
            <a:solidFill>
              <a:srgbClr val="000000"/>
            </a:solidFill>
            <a:ln w="25400" cap="flat">
              <a:solidFill>
                <a:schemeClr val="accent1"/>
              </a:solidFill>
              <a:prstDash val="solid"/>
              <a:round/>
            </a:ln>
            <a:effectLst/>
          </p:spPr>
          <p:txBody>
            <a:bodyPr wrap="square" lIns="45718" tIns="45718" rIns="45718" bIns="45718" numCol="1" anchor="ctr">
              <a:noAutofit/>
            </a:bodyPr>
            <a:lstStyle/>
            <a:p>
              <a:pPr/>
            </a:p>
          </p:txBody>
        </p:sp>
        <p:grpSp>
          <p:nvGrpSpPr>
            <p:cNvPr id="162" name="Group"/>
            <p:cNvGrpSpPr/>
            <p:nvPr/>
          </p:nvGrpSpPr>
          <p:grpSpPr>
            <a:xfrm>
              <a:off x="644186" y="0"/>
              <a:ext cx="37776827" cy="14162663"/>
              <a:chOff x="0" y="0"/>
              <a:chExt cx="37776825" cy="14162662"/>
            </a:xfrm>
          </p:grpSpPr>
          <p:grpSp>
            <p:nvGrpSpPr>
              <p:cNvPr id="159" name="Group"/>
              <p:cNvGrpSpPr/>
              <p:nvPr/>
            </p:nvGrpSpPr>
            <p:grpSpPr>
              <a:xfrm>
                <a:off x="0" y="0"/>
                <a:ext cx="37776828" cy="14162663"/>
                <a:chOff x="0" y="0"/>
                <a:chExt cx="37776827" cy="14162662"/>
              </a:xfrm>
            </p:grpSpPr>
            <p:pic>
              <p:nvPicPr>
                <p:cNvPr id="149" name="ants.map.tre.png" descr="ants.map.tre.png"/>
                <p:cNvPicPr>
                  <a:picLocks noChangeAspect="1"/>
                </p:cNvPicPr>
                <p:nvPr/>
              </p:nvPicPr>
              <p:blipFill>
                <a:blip r:embed="rId2">
                  <a:extLst/>
                </a:blip>
                <a:stretch>
                  <a:fillRect/>
                </a:stretch>
              </p:blipFill>
              <p:spPr>
                <a:xfrm>
                  <a:off x="0" y="0"/>
                  <a:ext cx="31691657" cy="14162663"/>
                </a:xfrm>
                <a:prstGeom prst="rect">
                  <a:avLst/>
                </a:prstGeom>
                <a:ln w="12700" cap="flat">
                  <a:noFill/>
                  <a:miter lim="400000"/>
                </a:ln>
                <a:effectLst/>
              </p:spPr>
            </p:pic>
            <p:sp>
              <p:nvSpPr>
                <p:cNvPr id="150" name="Triangle"/>
                <p:cNvSpPr/>
                <p:nvPr/>
              </p:nvSpPr>
              <p:spPr>
                <a:xfrm rot="16200000">
                  <a:off x="23000111" y="-2158769"/>
                  <a:ext cx="6283769" cy="10884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A2FF"/>
                </a:solidFill>
                <a:ln w="635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151" name="Myrmicinae"/>
                <p:cNvSpPr txBox="1"/>
                <p:nvPr/>
              </p:nvSpPr>
              <p:spPr>
                <a:xfrm>
                  <a:off x="25947259" y="2749650"/>
                  <a:ext cx="5301260" cy="14930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noAutofit/>
                </a:bodyPr>
                <a:lstStyle>
                  <a:lvl1pPr>
                    <a:defRPr b="1" sz="7200"/>
                  </a:lvl1pPr>
                </a:lstStyle>
                <a:p>
                  <a:pPr/>
                  <a:r>
                    <a:t>Myrmicinae</a:t>
                  </a:r>
                </a:p>
              </p:txBody>
            </p:sp>
            <p:sp>
              <p:nvSpPr>
                <p:cNvPr id="152" name="Triangle"/>
                <p:cNvSpPr/>
                <p:nvPr/>
              </p:nvSpPr>
              <p:spPr>
                <a:xfrm rot="16200000">
                  <a:off x="25349869" y="1055732"/>
                  <a:ext cx="238359" cy="109892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chemeClr val="accent6">
                    <a:lumOff val="-9568"/>
                  </a:schemeClr>
                </a:solidFill>
                <a:ln w="635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153" name="Heteroponerine + Ectatomminae"/>
                <p:cNvSpPr txBox="1"/>
                <p:nvPr/>
              </p:nvSpPr>
              <p:spPr>
                <a:xfrm>
                  <a:off x="19947015" y="5667957"/>
                  <a:ext cx="17100476" cy="7980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noAutofit/>
                </a:bodyPr>
                <a:lstStyle>
                  <a:lvl1pPr>
                    <a:defRPr b="1" sz="5200"/>
                  </a:lvl1pPr>
                </a:lstStyle>
                <a:p>
                  <a:pPr/>
                  <a:r>
                    <a:t>Heteroponerine + Ectatomminae</a:t>
                  </a:r>
                </a:p>
              </p:txBody>
            </p:sp>
            <p:sp>
              <p:nvSpPr>
                <p:cNvPr id="154" name="Triangle"/>
                <p:cNvSpPr/>
                <p:nvPr/>
              </p:nvSpPr>
              <p:spPr>
                <a:xfrm rot="16200000">
                  <a:off x="25217649" y="2070146"/>
                  <a:ext cx="1294817" cy="105405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chemeClr val="accent3">
                    <a:lumOff val="-12941"/>
                  </a:schemeClr>
                </a:solidFill>
                <a:ln w="635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155" name="Dolichoderinae"/>
                <p:cNvSpPr txBox="1"/>
                <p:nvPr/>
              </p:nvSpPr>
              <p:spPr>
                <a:xfrm>
                  <a:off x="26571463" y="6941370"/>
                  <a:ext cx="11205365" cy="7980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noAutofit/>
                </a:bodyPr>
                <a:lstStyle>
                  <a:lvl1pPr>
                    <a:defRPr b="1" sz="5200"/>
                  </a:lvl1pPr>
                </a:lstStyle>
                <a:p>
                  <a:pPr/>
                  <a:r>
                    <a:t>Dolichoderinae</a:t>
                  </a:r>
                </a:p>
              </p:txBody>
            </p:sp>
            <p:sp>
              <p:nvSpPr>
                <p:cNvPr id="156" name="Triangle"/>
                <p:cNvSpPr/>
                <p:nvPr/>
              </p:nvSpPr>
              <p:spPr>
                <a:xfrm rot="16200000">
                  <a:off x="25349869" y="2635859"/>
                  <a:ext cx="238359" cy="10989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chemeClr val="accent4"/>
                </a:solidFill>
                <a:ln w="635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157" name="Triangle"/>
                <p:cNvSpPr/>
                <p:nvPr/>
              </p:nvSpPr>
              <p:spPr>
                <a:xfrm rot="16200000">
                  <a:off x="27173367" y="5905513"/>
                  <a:ext cx="1616829" cy="63070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942192"/>
                </a:solidFill>
                <a:ln w="63500" cap="flat">
                  <a:solidFill>
                    <a:srgbClr val="000000"/>
                  </a:solidFill>
                  <a:prstDash val="solid"/>
                  <a:miter lim="400000"/>
                </a:ln>
                <a:effectLst/>
              </p:spPr>
              <p:txBody>
                <a:bodyPr wrap="square" lIns="50800" tIns="50800" rIns="50800" bIns="50800" numCol="1" anchor="ctr">
                  <a:noAutofit/>
                </a:bodyPr>
                <a:lstStyle/>
                <a:p>
                  <a:pPr algn="ctr" defTabSz="584200">
                    <a:defRPr sz="2200">
                      <a:solidFill>
                        <a:srgbClr val="FFFFFF"/>
                      </a:solidFill>
                      <a:latin typeface="Helvetica Neue Medium"/>
                      <a:ea typeface="Helvetica Neue Medium"/>
                      <a:cs typeface="Helvetica Neue Medium"/>
                      <a:sym typeface="Helvetica Neue Medium"/>
                    </a:defRPr>
                  </a:pPr>
                </a:p>
              </p:txBody>
            </p:sp>
            <p:sp>
              <p:nvSpPr>
                <p:cNvPr id="158" name="Formicinae"/>
                <p:cNvSpPr txBox="1"/>
                <p:nvPr/>
              </p:nvSpPr>
              <p:spPr>
                <a:xfrm>
                  <a:off x="27810972" y="8689275"/>
                  <a:ext cx="8726350" cy="7395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noAutofit/>
                </a:bodyPr>
                <a:lstStyle>
                  <a:lvl1pPr>
                    <a:defRPr b="1" sz="4800"/>
                  </a:lvl1pPr>
                </a:lstStyle>
                <a:p>
                  <a:pPr/>
                  <a:r>
                    <a:t>Formicinae</a:t>
                  </a:r>
                </a:p>
              </p:txBody>
            </p:sp>
          </p:grpSp>
          <p:sp>
            <p:nvSpPr>
              <p:cNvPr id="160" name="Triangle"/>
              <p:cNvSpPr/>
              <p:nvPr/>
            </p:nvSpPr>
            <p:spPr>
              <a:xfrm rot="16213356">
                <a:off x="25669467" y="6497833"/>
                <a:ext cx="1899348" cy="86526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chemeClr val="accent6"/>
              </a:solidFill>
              <a:ln w="25400" cap="flat">
                <a:solidFill>
                  <a:srgbClr val="000000"/>
                </a:solidFill>
                <a:prstDash val="solid"/>
                <a:round/>
              </a:ln>
              <a:effectLst/>
            </p:spPr>
            <p:txBody>
              <a:bodyPr wrap="square" lIns="45718" tIns="45718" rIns="45718" bIns="45718" numCol="1" anchor="ctr">
                <a:noAutofit/>
              </a:bodyPr>
              <a:lstStyle/>
              <a:p>
                <a:pPr/>
              </a:p>
            </p:txBody>
          </p:sp>
          <p:sp>
            <p:nvSpPr>
              <p:cNvPr id="161" name="Ponerinae"/>
              <p:cNvSpPr txBox="1"/>
              <p:nvPr/>
            </p:nvSpPr>
            <p:spPr>
              <a:xfrm>
                <a:off x="27464599" y="10441922"/>
                <a:ext cx="3302743" cy="7980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noAutofit/>
              </a:bodyPr>
              <a:lstStyle>
                <a:lvl1pPr>
                  <a:defRPr b="1" sz="5200"/>
                </a:lvl1pPr>
              </a:lstStyle>
              <a:p>
                <a:pPr/>
                <a:r>
                  <a:t>Ponerinae</a:t>
                </a:r>
              </a:p>
            </p:txBody>
          </p:sp>
        </p:grpSp>
        <p:sp>
          <p:nvSpPr>
            <p:cNvPr id="163" name="}"/>
            <p:cNvSpPr txBox="1"/>
            <p:nvPr/>
          </p:nvSpPr>
          <p:spPr>
            <a:xfrm>
              <a:off x="31658684" y="11750761"/>
              <a:ext cx="610750" cy="14376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b="1" sz="9200"/>
              </a:lvl1pPr>
            </a:lstStyle>
            <a:p>
              <a:pPr/>
              <a:r>
                <a:t>}</a:t>
              </a:r>
            </a:p>
          </p:txBody>
        </p:sp>
        <p:sp>
          <p:nvSpPr>
            <p:cNvPr id="164" name="Proceratinae…"/>
            <p:cNvSpPr txBox="1"/>
            <p:nvPr/>
          </p:nvSpPr>
          <p:spPr>
            <a:xfrm>
              <a:off x="32268284" y="11852360"/>
              <a:ext cx="7490243" cy="3749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defRPr sz="6200"/>
              </a:pPr>
              <a:r>
                <a:t>Proceratinae</a:t>
              </a:r>
            </a:p>
            <a:p>
              <a:pPr>
                <a:defRPr sz="6200"/>
              </a:pPr>
              <a:r>
                <a:t>Amblyoponinae</a:t>
              </a:r>
            </a:p>
            <a:p>
              <a:pPr>
                <a:defRPr sz="6200"/>
              </a:pPr>
              <a:r>
                <a:t>Agroecomyrmecinae</a:t>
              </a:r>
            </a:p>
            <a:p>
              <a:pPr>
                <a:defRPr sz="6200"/>
              </a:pPr>
              <a:r>
                <a:t>Paraponerinae</a:t>
              </a:r>
            </a:p>
          </p:txBody>
        </p:sp>
        <p:sp>
          <p:nvSpPr>
            <p:cNvPr id="165" name="Square"/>
            <p:cNvSpPr/>
            <p:nvPr/>
          </p:nvSpPr>
          <p:spPr>
            <a:xfrm>
              <a:off x="0" y="13530030"/>
              <a:ext cx="1270000" cy="1270001"/>
            </a:xfrm>
            <a:prstGeom prst="rect">
              <a:avLst/>
            </a:prstGeom>
            <a:solidFill>
              <a:srgbClr val="FFFFFF"/>
            </a:solidFill>
            <a:ln w="25400" cap="flat">
              <a:solidFill>
                <a:srgbClr val="FFFFFF"/>
              </a:solidFill>
              <a:prstDash val="solid"/>
              <a:round/>
            </a:ln>
            <a:effectLst/>
          </p:spPr>
          <p:txBody>
            <a:bodyPr wrap="square" lIns="45718" tIns="45718" rIns="45718" bIns="45718" numCol="1" anchor="ctr">
              <a:noAutofit/>
            </a:bodyPr>
            <a:lstStyle/>
            <a:p>
              <a:pP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