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pen Sans" panose="020F0502020204030204" pitchFamily="34" charset="0"/>
      <p:regular r:id="rId12"/>
      <p:bold r:id="rId13"/>
      <p:italic r:id="rId14"/>
      <p:boldItalic r:id="rId15"/>
    </p:embeddedFont>
    <p:embeddedFont>
      <p:font typeface="PT Sans Narrow" panose="020F0502020204030204" pitchFamily="34" charset="-52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f549f974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f549f974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f549f974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f549f974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f549f974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f549f974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f549f974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f549f974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f549f974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f549f974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f549f974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f549f974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f549f974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f549f974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f549f974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f549f974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506550" y="1738800"/>
            <a:ext cx="8130900" cy="13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Замусориватели: дублирование кода, комментарии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запахи кода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Замусориватели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Замусориватели - являют собой что-то бесполезное и лишнее, от чего можно было бы избавиться, сделав код чище, эффективней и проще для понимания.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замусоренного кода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25" y="1074475"/>
            <a:ext cx="7875351" cy="42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107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Дублирование кода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29875" y="759775"/>
            <a:ext cx="7014000" cy="4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Дублирование кода — это использование одинаковых структур кода в нескольких местах. Объединение этих структур позволит улучшить программный код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Большое количество кода часто приводит к созданию длинных, повторяющихся последовательностей, которые отличаются лишь несколькими строками/символами, что затрудняет понимание программы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Трудно уловить разницу в повторяющихся участках кода и поэтому становится тяжелее понимать, для чего именно предназначен тот или иной кусок, зачастую единственная разница заключается в параметрах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 обновлении дублированного кода необходимо обновить несколько аналогичных участков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Без применения какого-либо сжатия исходный текст занимает больше места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225" y="1666875"/>
            <a:ext cx="20955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проблемы дублирования кода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Использование функций вместо повторений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функции возвращают разный тип данных - использовать шаблоны(template &lt;typename T&gt;)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Наследование параметров от родительского класса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950" y="2668100"/>
            <a:ext cx="3690525" cy="23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Простой пример избавления от дублей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037725" cy="355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550" y="1324850"/>
            <a:ext cx="2948550" cy="19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778" y="3260153"/>
            <a:ext cx="3340775" cy="11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3772050" y="2640150"/>
            <a:ext cx="608100" cy="38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Комментарии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Комментарии могут быть однострочными, многострочными, информативными и совсем ненужными. Там может содержаться старый код или пояснения к работе. Но написание комментариев является не самым лучшим решением.</a:t>
            </a:r>
            <a:br>
              <a:rPr lang="ru"/>
            </a:br>
            <a:br>
              <a:rPr lang="ru"/>
            </a:br>
            <a:r>
              <a:rPr lang="ru"/>
              <a:t>Часто комментарии играют роль «дезодоранта» кода, который появляется в нём лишь потому, что код плохой.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04800"/>
            <a:ext cx="7182726" cy="27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963" y="931713"/>
            <a:ext cx="488632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проблемы комментирования кода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6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Пишите понятный код, чтобы не нужны были пояснения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Давайте понятные имена функциям, переменным и классам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Не делайте “глупых” комментариев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Придерживайтесь понятного стиля написания кода и стандартов.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Экран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PT Sans Narrow</vt:lpstr>
      <vt:lpstr>Open Sans</vt:lpstr>
      <vt:lpstr>Tropic</vt:lpstr>
      <vt:lpstr>Замусориватели: дублирование кода, комментарии</vt:lpstr>
      <vt:lpstr>Замусориватели</vt:lpstr>
      <vt:lpstr>Пример замусоренного кода</vt:lpstr>
      <vt:lpstr>Дублирование кода</vt:lpstr>
      <vt:lpstr>Решение проблемы дублирования кода</vt:lpstr>
      <vt:lpstr>Простой пример избавления от дублей</vt:lpstr>
      <vt:lpstr>Комментарии</vt:lpstr>
      <vt:lpstr>Презентация PowerPoint</vt:lpstr>
      <vt:lpstr>Решение проблемы комментирования кода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Artur Kantser</cp:lastModifiedBy>
  <cp:revision>1</cp:revision>
  <dcterms:modified xsi:type="dcterms:W3CDTF">2025-05-04T12:49:25Z</dcterms:modified>
</cp:coreProperties>
</file>