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64" r:id="rId3"/>
    <p:sldId id="260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7C5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56168-CEF2-7FF6-996B-D6502943E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281EA8-24CF-D0EB-775C-A52597BC1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6906C2-3132-1C67-A15E-E4EC5249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8B8FE-CA50-B3D2-8149-665CC35E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7AA5A-7C31-1509-E107-E1BD3F80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6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48C74-0C30-55CC-40AD-B8581F6B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2B8A42-9C9E-0FC5-C6A8-89D95336B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493A82-874B-2504-510F-A0535EF8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38C2CA-1C40-3D2E-BE1D-013923C9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5DAEB-489D-BA99-9CB0-41D43920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3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4E3AFA-C207-AEDE-D6AF-65A504E92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C3A09C-7425-3E6D-A444-3FD0BD35A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4970D1-0756-CCA2-E0DB-FE024011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85A688-EE3C-3558-0BA5-DA1B7C98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8B4AD2-E75A-6673-2ED0-B10862EB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9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D02E0-2D27-ED0E-2CC3-FFF2FDDE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577049-B857-0433-8A67-651CB0CB6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58DED2-2609-AAAF-2486-B262C46B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FB8B39-5210-B157-8D5E-E7418F0A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2DC84E-926F-3E5D-2337-9603E9D6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3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93886-FE84-706A-A0F3-901C9B48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CE570F-55EB-FAD3-EBD1-3A5C72E7C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5CEBED-5FAC-8C73-7338-A4B37DD8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F07BB9-CA0E-BD0A-4E24-0A7D4F48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190CF6-1F86-1FFA-9B61-A1D2F097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1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79F5F-DCF4-6EA2-151D-939CCD67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48F51F-ADC1-AB5F-DD50-26CADF932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C3DD6A-7653-1823-8F1E-9BE4C160D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C86164-4A6E-240E-8FDB-6D2533FA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D1A725-AE65-9EA4-40A3-51256812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DCF253-2BEA-173D-A0E1-5EE78D30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8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517EE-A57D-0B7C-161A-F047F3CE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ACE857-0AF1-A7AF-B54A-19A2B622B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F5A52A-65FD-6540-CAED-99BD58F41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B73494-58F4-CDEC-CA53-EFB45C55A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04F001-88DD-268C-3F21-BCA5ABE8D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C19400-3E43-8516-3DEB-AECC4B354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E458A8F-11AD-ADFF-8C43-B22AA797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9430B5D-C020-DAD6-D0E2-360133D5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1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72C94-BC19-327C-B509-3742705F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F06702-5B67-E95A-9782-0F469B63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5C26B1-FC97-9C77-3E93-5632D912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6F8DCB-EB15-8B28-B000-5F7F964A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2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2FBA2-C58F-78A0-EF7B-5404799C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CC19F44-C80E-5F6E-6309-638A7156D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3B8B02-ECE1-B2D5-D5F9-A7BDF547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6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FCD8-D9FD-3291-4CE4-6474D0B6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C71A9-3768-132F-0AC4-37A81C18A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D98B1E-BF89-A923-8698-56DD70CB4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6BE102-ED22-DDBB-BFD6-DDCA2398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990621-554B-7F0A-EC96-FBD424EB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6A70D3-0DF9-F317-4E36-BEF47264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6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6F1BE-0A99-2FC0-5DB8-876EA4A9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A0C5813-2750-F2BD-350A-D589FC54E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4A1EE6-F928-3EE8-8CE3-878F9DE7A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99A43F-C1CB-049D-8BEC-CA5823EF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B15A20-C37C-3383-B000-9ED0B79F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AD09C2-5C32-A01B-2B00-A08D6823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8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7B0CEF6-96A5-B14B-CF5C-9C0400BE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C6AEEB-CAAA-A16A-96D0-D7837F28F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7C05BB-8D9A-5116-4272-91CAD21DD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47B381-3968-F294-E34A-44D92802E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ABB963-734C-E6E7-2958-334D1C68B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em pé, animal, cachorro, neve&#10;&#10;Descrição gerada automaticamente">
            <a:extLst>
              <a:ext uri="{FF2B5EF4-FFF2-40B4-BE49-F238E27FC236}">
                <a16:creationId xmlns:a16="http://schemas.microsoft.com/office/drawing/2014/main" id="{22D9F5A3-26CE-326B-BA61-DB86E56A32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0" r="-1" b="816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701CF894-4FF5-1297-17BD-CD739944F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32" y="829062"/>
            <a:ext cx="5991745" cy="1702103"/>
          </a:xfrm>
          <a:prstGeom prst="rect">
            <a:avLst/>
          </a:prstGeom>
          <a:effectLst>
            <a:glow rad="876300">
              <a:schemeClr val="tx1">
                <a:alpha val="35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endPos="47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0669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5275927-CF62-F079-6B42-603FE2364B2E}"/>
              </a:ext>
            </a:extLst>
          </p:cNvPr>
          <p:cNvSpPr txBox="1"/>
          <p:nvPr/>
        </p:nvSpPr>
        <p:spPr>
          <a:xfrm>
            <a:off x="1182069" y="182693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202020"/>
                </a:solidFill>
                <a:latin typeface="+mj-lt"/>
                <a:ea typeface="+mj-ea"/>
                <a:cs typeface="+mj-cs"/>
              </a:rPr>
              <a:t>Como esse tema faz parte da minha vida e porque o escolhi?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678ADC6-19F3-B8BA-2D5E-D07014CE2BA5}"/>
              </a:ext>
            </a:extLst>
          </p:cNvPr>
          <p:cNvCxnSpPr>
            <a:cxnSpLocks/>
          </p:cNvCxnSpPr>
          <p:nvPr/>
        </p:nvCxnSpPr>
        <p:spPr>
          <a:xfrm>
            <a:off x="1182069" y="5032307"/>
            <a:ext cx="37601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A8BBEBC1-21C7-6806-E320-86E3FD9AC9AC}"/>
              </a:ext>
            </a:extLst>
          </p:cNvPr>
          <p:cNvSpPr/>
          <p:nvPr/>
        </p:nvSpPr>
        <p:spPr>
          <a:xfrm>
            <a:off x="477981" y="618567"/>
            <a:ext cx="704088" cy="1534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29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esenho de uma cidade&#10;&#10;Descrição gerada automaticamente com confiança média">
            <a:extLst>
              <a:ext uri="{FF2B5EF4-FFF2-40B4-BE49-F238E27FC236}">
                <a16:creationId xmlns:a16="http://schemas.microsoft.com/office/drawing/2014/main" id="{4E875435-EF9A-F2DA-33A7-454DB37C3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4E79B90-C282-B092-541A-75D843A5AB54}"/>
              </a:ext>
            </a:extLst>
          </p:cNvPr>
          <p:cNvSpPr txBox="1"/>
          <p:nvPr/>
        </p:nvSpPr>
        <p:spPr>
          <a:xfrm>
            <a:off x="3816722" y="2904565"/>
            <a:ext cx="4477871" cy="273509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effectLst>
                  <a:glow rad="127000">
                    <a:schemeClr val="tx1">
                      <a:alpha val="32000"/>
                    </a:schemeClr>
                  </a:glow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O PROJETO</a:t>
            </a:r>
          </a:p>
        </p:txBody>
      </p:sp>
    </p:spTree>
    <p:extLst>
      <p:ext uri="{BB962C8B-B14F-4D97-AF65-F5344CB8AC3E}">
        <p14:creationId xmlns:p14="http://schemas.microsoft.com/office/powerpoint/2010/main" val="17216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DD94E7C-CB5B-EDC0-6226-F34482055D46}"/>
              </a:ext>
            </a:extLst>
          </p:cNvPr>
          <p:cNvSpPr txBox="1"/>
          <p:nvPr/>
        </p:nvSpPr>
        <p:spPr>
          <a:xfrm>
            <a:off x="1182069" y="2196700"/>
            <a:ext cx="4023360" cy="2080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202020"/>
                </a:solidFill>
                <a:latin typeface="+mj-lt"/>
                <a:ea typeface="+mj-ea"/>
                <a:cs typeface="+mj-cs"/>
              </a:rPr>
              <a:t>Qual foi o meu maior desafio no projeto?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A4CB8D05-834A-97CB-2C98-68E0F189FC32}"/>
              </a:ext>
            </a:extLst>
          </p:cNvPr>
          <p:cNvCxnSpPr>
            <a:cxnSpLocks/>
          </p:cNvCxnSpPr>
          <p:nvPr/>
        </p:nvCxnSpPr>
        <p:spPr>
          <a:xfrm>
            <a:off x="1182069" y="4278652"/>
            <a:ext cx="37601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D085E260-FF8C-E220-8D17-D309D556230A}"/>
              </a:ext>
            </a:extLst>
          </p:cNvPr>
          <p:cNvSpPr/>
          <p:nvPr/>
        </p:nvSpPr>
        <p:spPr>
          <a:xfrm>
            <a:off x="477981" y="618567"/>
            <a:ext cx="704088" cy="1534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D0AFC7E-F4F3-AA42-CF80-90D3242BE8C5}"/>
              </a:ext>
            </a:extLst>
          </p:cNvPr>
          <p:cNvSpPr txBox="1"/>
          <p:nvPr/>
        </p:nvSpPr>
        <p:spPr>
          <a:xfrm>
            <a:off x="1182069" y="4549807"/>
            <a:ext cx="3760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CONSISTÊNCIA</a:t>
            </a:r>
          </a:p>
        </p:txBody>
      </p:sp>
    </p:spTree>
    <p:extLst>
      <p:ext uri="{BB962C8B-B14F-4D97-AF65-F5344CB8AC3E}">
        <p14:creationId xmlns:p14="http://schemas.microsoft.com/office/powerpoint/2010/main" val="213442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ED5D5BA-2D75-277D-A758-DEEFEAD376EF}"/>
              </a:ext>
            </a:extLst>
          </p:cNvPr>
          <p:cNvSpPr/>
          <p:nvPr/>
        </p:nvSpPr>
        <p:spPr>
          <a:xfrm>
            <a:off x="481029" y="617952"/>
            <a:ext cx="704088" cy="1463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AC9CE3-7B4F-F040-8488-F69A9D1ED30B}"/>
              </a:ext>
            </a:extLst>
          </p:cNvPr>
          <p:cNvSpPr txBox="1"/>
          <p:nvPr/>
        </p:nvSpPr>
        <p:spPr>
          <a:xfrm>
            <a:off x="1185117" y="2434656"/>
            <a:ext cx="4023360" cy="1446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202020"/>
                </a:solidFill>
                <a:latin typeface="+mj-lt"/>
                <a:ea typeface="+mj-ea"/>
                <a:cs typeface="+mj-cs"/>
              </a:rPr>
              <a:t>A minha maior superação foi…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45E7879-4695-BE8F-D6C7-FEB14F3ABF13}"/>
              </a:ext>
            </a:extLst>
          </p:cNvPr>
          <p:cNvCxnSpPr>
            <a:cxnSpLocks/>
          </p:cNvCxnSpPr>
          <p:nvPr/>
        </p:nvCxnSpPr>
        <p:spPr>
          <a:xfrm>
            <a:off x="1185117" y="3888688"/>
            <a:ext cx="376019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6197F6-BF6D-EA6F-9B50-D11D457E2096}"/>
              </a:ext>
            </a:extLst>
          </p:cNvPr>
          <p:cNvSpPr txBox="1"/>
          <p:nvPr/>
        </p:nvSpPr>
        <p:spPr>
          <a:xfrm>
            <a:off x="1185117" y="4146395"/>
            <a:ext cx="3760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CONEXÃO COM API</a:t>
            </a:r>
          </a:p>
        </p:txBody>
      </p:sp>
    </p:spTree>
    <p:extLst>
      <p:ext uri="{BB962C8B-B14F-4D97-AF65-F5344CB8AC3E}">
        <p14:creationId xmlns:p14="http://schemas.microsoft.com/office/powerpoint/2010/main" val="104247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8ABFC17-77F5-E931-EFB6-B2C547584924}"/>
              </a:ext>
            </a:extLst>
          </p:cNvPr>
          <p:cNvSpPr/>
          <p:nvPr/>
        </p:nvSpPr>
        <p:spPr>
          <a:xfrm>
            <a:off x="481029" y="618567"/>
            <a:ext cx="704088" cy="1534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69A8FD-EFA4-D62C-A440-0D604067F423}"/>
              </a:ext>
            </a:extLst>
          </p:cNvPr>
          <p:cNvSpPr txBox="1"/>
          <p:nvPr/>
        </p:nvSpPr>
        <p:spPr>
          <a:xfrm>
            <a:off x="4084320" y="771988"/>
            <a:ext cx="4023360" cy="801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202020"/>
                </a:solidFill>
                <a:latin typeface="+mj-lt"/>
                <a:ea typeface="+mj-ea"/>
                <a:cs typeface="+mj-cs"/>
              </a:rPr>
              <a:t>Agradecimentos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118C00-08D9-0D0A-8655-07788883ADE1}"/>
              </a:ext>
            </a:extLst>
          </p:cNvPr>
          <p:cNvSpPr txBox="1"/>
          <p:nvPr/>
        </p:nvSpPr>
        <p:spPr>
          <a:xfrm>
            <a:off x="2082053" y="2327511"/>
            <a:ext cx="80278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202020"/>
                </a:solidFill>
                <a:latin typeface="+mj-lt"/>
              </a:rPr>
              <a:t>Icaro Dante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202020"/>
                </a:solidFill>
                <a:latin typeface="+mj-lt"/>
              </a:rPr>
              <a:t>Maria Eduarda Rufino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202020"/>
                </a:solidFill>
                <a:latin typeface="+mj-lt"/>
              </a:rPr>
              <a:t>Monitores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202020"/>
                </a:solidFill>
                <a:latin typeface="+mj-lt"/>
              </a:rPr>
              <a:t>SPTech e professores!</a:t>
            </a:r>
          </a:p>
        </p:txBody>
      </p:sp>
    </p:spTree>
    <p:extLst>
      <p:ext uri="{BB962C8B-B14F-4D97-AF65-F5344CB8AC3E}">
        <p14:creationId xmlns:p14="http://schemas.microsoft.com/office/powerpoint/2010/main" val="378860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45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JONATHAN GILBER .</dc:creator>
  <cp:lastModifiedBy>JONATHAN GILBER .</cp:lastModifiedBy>
  <cp:revision>5</cp:revision>
  <dcterms:created xsi:type="dcterms:W3CDTF">2022-06-07T17:55:35Z</dcterms:created>
  <dcterms:modified xsi:type="dcterms:W3CDTF">2022-06-08T23:06:56Z</dcterms:modified>
</cp:coreProperties>
</file>