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67" r:id="rId4"/>
  </p:sldMasterIdLst>
  <p:notesMasterIdLst>
    <p:notesMasterId r:id="rId14"/>
  </p:notesMasterIdLst>
  <p:handoutMasterIdLst>
    <p:handoutMasterId r:id="rId15"/>
  </p:handoutMasterIdLst>
  <p:sldIdLst>
    <p:sldId id="400" r:id="rId5"/>
    <p:sldId id="391" r:id="rId6"/>
    <p:sldId id="403" r:id="rId7"/>
    <p:sldId id="270" r:id="rId8"/>
    <p:sldId id="261" r:id="rId9"/>
    <p:sldId id="404" r:id="rId10"/>
    <p:sldId id="260" r:id="rId11"/>
    <p:sldId id="405" r:id="rId12"/>
    <p:sldId id="28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04" d="100"/>
          <a:sy n="104" d="100"/>
        </p:scale>
        <p:origin x="144" y="25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90" d="100"/>
        <a:sy n="90" d="100"/>
      </p:scale>
      <p:origin x="0" y="-1426"/>
    </p:cViewPr>
  </p:sorterViewPr>
  <p:notesViewPr>
    <p:cSldViewPr snapToGrid="0">
      <p:cViewPr varScale="1">
        <p:scale>
          <a:sx n="62" d="100"/>
          <a:sy n="62" d="100"/>
        </p:scale>
        <p:origin x="226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2128"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manualLayout>
          <c:layoutTarget val="inner"/>
          <c:xMode val="edge"/>
          <c:yMode val="edge"/>
          <c:x val="8.1568866391701036E-2"/>
          <c:y val="0.25126986399427342"/>
          <c:w val="0.89545589410019399"/>
          <c:h val="0.74805841577495125"/>
        </c:manualLayout>
      </c:layout>
      <c:barChart>
        <c:barDir val="bar"/>
        <c:grouping val="clustered"/>
        <c:varyColors val="0"/>
        <c:dLbls>
          <c:showLegendKey val="0"/>
          <c:showVal val="1"/>
          <c:showCatName val="0"/>
          <c:showSerName val="0"/>
          <c:showPercent val="0"/>
          <c:showBubbleSize val="0"/>
        </c:dLbls>
        <c:gapWidth val="115"/>
        <c:overlap val="-20"/>
        <c:axId val="1111705064"/>
        <c:axId val="1111706704"/>
      </c:barChart>
      <c:catAx>
        <c:axId val="1111705064"/>
        <c:scaling>
          <c:orientation val="minMax"/>
        </c:scaling>
        <c:delete val="0"/>
        <c:axPos val="l"/>
        <c:numFmt formatCode="General" sourceLinked="1"/>
        <c:majorTickMark val="none"/>
        <c:minorTickMark val="none"/>
        <c:tickLblPos val="nextTo"/>
        <c:spPr>
          <a:noFill/>
          <a:ln w="12700" cap="flat" cmpd="sng" algn="ctr">
            <a:solidFill>
              <a:schemeClr val="lt1">
                <a:lumMod val="95000"/>
                <a:alpha val="54000"/>
              </a:schemeClr>
            </a:solidFill>
            <a:round/>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1706704"/>
        <c:crosses val="autoZero"/>
        <c:auto val="1"/>
        <c:lblAlgn val="ctr"/>
        <c:lblOffset val="100"/>
        <c:noMultiLvlLbl val="0"/>
      </c:catAx>
      <c:valAx>
        <c:axId val="1111706704"/>
        <c:scaling>
          <c:orientation val="minMax"/>
        </c:scaling>
        <c:delete val="0"/>
        <c:axPos val="b"/>
        <c:majorGridlines>
          <c:spPr>
            <a:ln w="9525" cap="flat" cmpd="sng" algn="ctr">
              <a:solidFill>
                <a:schemeClr val="lt1">
                  <a:lumMod val="95000"/>
                  <a:alpha val="10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crossAx val="111170506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3">
    <c:autoUpdate val="0"/>
  </c:externalData>
  <c:userShapes r:id="rId4"/>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2">
  <cs:axisTitle>
    <cs:lnRef idx="0"/>
    <cs:fillRef idx="0"/>
    <cs:effectRef idx="0"/>
    <cs:fontRef idx="minor">
      <a:schemeClr val="lt1">
        <a:lumMod val="85000"/>
      </a:schemeClr>
    </cs:fontRef>
    <cs:defRPr sz="1197"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330" kern="1200"/>
  </cs:chartArea>
  <cs:dataLabel>
    <cs:lnRef idx="0"/>
    <cs:fillRef idx="0"/>
    <cs:effectRef idx="0"/>
    <cs:fontRef idx="minor">
      <a:schemeClr val="lt1">
        <a:lumMod val="85000"/>
      </a:schemeClr>
    </cs:fontRef>
    <cs:defRPr sz="1197" kern="1200"/>
  </cs:dataLabel>
  <cs:dataLabelCallout>
    <cs:lnRef idx="0"/>
    <cs:fillRef idx="0"/>
    <cs:effectRef idx="0"/>
    <cs:fontRef idx="minor">
      <a:schemeClr val="dk1">
        <a:lumMod val="65000"/>
        <a:lumOff val="35000"/>
      </a:schemeClr>
    </cs:fontRef>
    <cs:spPr>
      <a:solidFill>
        <a:schemeClr val="lt1"/>
      </a:solidFill>
    </cs:spPr>
    <cs:defRPr sz="1197"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34925" cap="rnd">
        <a:solidFill>
          <a:schemeClr val="phClr"/>
        </a:solidFill>
        <a:round/>
      </a:ln>
    </cs:spPr>
  </cs:dataPointLine>
  <cs:dataPointMarker>
    <cs:lnRef idx="0">
      <cs:styleClr val="auto"/>
    </cs:lnRef>
    <cs:fillRef idx="3">
      <cs:styleClr val="auto"/>
    </cs:fillRef>
    <cs:effectRef idx="3"/>
    <cs:fontRef idx="minor">
      <a:schemeClr val="tx1"/>
    </cs:fontRef>
    <cs:spPr>
      <a:ln w="9525">
        <a:solidFill>
          <a:schemeClr val="phClr"/>
        </a:solidFill>
        <a:round/>
      </a:ln>
    </cs:spPr>
  </cs:dataPointMarker>
  <cs:dataPointMarkerLayout size="5"/>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1197" kern="1200"/>
  </cs:dataTable>
  <cs:downBar>
    <cs:lnRef idx="0"/>
    <cs:fillRef idx="0"/>
    <cs:effectRef idx="0"/>
    <cs:fontRef idx="minor">
      <a:schemeClr val="tx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tx1"/>
    </cs:fontRef>
    <cs:spPr>
      <a:ln w="9525">
        <a:solidFill>
          <a:schemeClr val="lt1">
            <a:lumMod val="95000"/>
            <a:alpha val="54000"/>
          </a:schemeClr>
        </a:solidFill>
        <a:prstDash val="dash"/>
      </a:ln>
    </cs:spPr>
  </cs:dropLine>
  <cs:errorBar>
    <cs:lnRef idx="0"/>
    <cs:fillRef idx="0"/>
    <cs:effectRef idx="0"/>
    <cs:fontRef idx="minor">
      <a:schemeClr val="tx1"/>
    </cs:fontRef>
    <cs:spPr>
      <a:ln w="9525" cap="flat" cmpd="sng" algn="ctr">
        <a:solidFill>
          <a:schemeClr val="lt1">
            <a:lumMod val="9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lt1">
            <a:lumMod val="95000"/>
            <a:alpha val="10000"/>
          </a:schemeClr>
        </a:solidFill>
        <a:round/>
      </a:ln>
    </cs:spPr>
  </cs:gridlineMajor>
  <cs:gridlineMinor>
    <cs:lnRef idx="0"/>
    <cs:fillRef idx="0"/>
    <cs:effectRef idx="0"/>
    <cs:fontRef idx="minor">
      <a:schemeClr val="tx1"/>
    </cs:fontRef>
    <cs:spPr>
      <a:ln>
        <a:solidFill>
          <a:schemeClr val="lt1">
            <a:lumMod val="95000"/>
            <a:alpha val="5000"/>
          </a:schemeClr>
        </a:solidFill>
      </a:ln>
    </cs:spPr>
  </cs:gridlineMinor>
  <cs:hiLoLine>
    <cs:lnRef idx="0"/>
    <cs:fillRef idx="0"/>
    <cs:effectRef idx="0"/>
    <cs:fontRef idx="minor">
      <a:schemeClr val="tx1"/>
    </cs:fontRef>
    <cs:spPr>
      <a:ln w="9525">
        <a:solidFill>
          <a:schemeClr val="lt1">
            <a:lumMod val="95000"/>
            <a:alpha val="54000"/>
          </a:schemeClr>
        </a:solidFill>
        <a:prstDash val="dash"/>
      </a:ln>
    </cs:spPr>
  </cs:hiLoLine>
  <cs:leaderLine>
    <cs:lnRef idx="0"/>
    <cs:fillRef idx="0"/>
    <cs:effectRef idx="0"/>
    <cs:fontRef idx="minor">
      <a:schemeClr val="tx1"/>
    </cs:fontRef>
    <cs:spPr>
      <a:ln w="9525">
        <a:solidFill>
          <a:schemeClr val="lt1">
            <a:lumMod val="95000"/>
            <a:alpha val="54000"/>
          </a:schemeClr>
        </a:solidFill>
      </a:ln>
    </cs:spPr>
  </cs:leaderLine>
  <cs:legend>
    <cs:lnRef idx="0"/>
    <cs:fillRef idx="0"/>
    <cs:effectRef idx="0"/>
    <cs:fontRef idx="minor">
      <a:schemeClr val="lt1">
        <a:lumMod val="85000"/>
      </a:schemeClr>
    </cs:fontRef>
    <cs:defRPr sz="1197" kern="1200"/>
  </cs:legend>
  <cs:plotArea>
    <cs:lnRef idx="0"/>
    <cs:fillRef idx="0"/>
    <cs:effectRef idx="0"/>
    <cs:fontRef idx="minor">
      <a:schemeClr val="tx1"/>
    </cs:fontRef>
  </cs:plotArea>
  <cs:plotArea3D>
    <cs:lnRef idx="0"/>
    <cs:fillRef idx="0"/>
    <cs:effectRef idx="0"/>
    <cs:fontRef idx="minor">
      <a:schemeClr val="tx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1197"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2128"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tx1"/>
    </cs:fontRef>
    <cs:spPr>
      <a:ln w="19050" cap="rnd">
        <a:solidFill>
          <a:schemeClr val="phClr"/>
        </a:solidFill>
      </a:ln>
    </cs:spPr>
  </cs:trendline>
  <cs:trendlineLabel>
    <cs:lnRef idx="0"/>
    <cs:fillRef idx="0"/>
    <cs:effectRef idx="0"/>
    <cs:fontRef idx="minor">
      <a:schemeClr val="lt1">
        <a:lumMod val="85000"/>
      </a:schemeClr>
    </cs:fontRef>
    <cs:defRPr sz="1197" kern="1200"/>
  </cs:trendlineLabel>
  <cs:upBar>
    <cs:lnRef idx="0"/>
    <cs:fillRef idx="0"/>
    <cs:effectRef idx="0"/>
    <cs:fontRef idx="minor">
      <a:schemeClr val="tx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1197" kern="1200"/>
  </cs:valueAxis>
  <cs:wall>
    <cs:lnRef idx="0"/>
    <cs:fillRef idx="0"/>
    <cs:effectRef idx="0"/>
    <cs:fontRef idx="minor">
      <a:schemeClr val="tx1"/>
    </cs:fontRef>
  </cs:wall>
</cs:chartStyle>
</file>

<file path=ppt/drawings/_rels/drawing1.xml.rels><?xml version="1.0" encoding="UTF-8" standalone="yes"?>
<Relationships xmlns="http://schemas.openxmlformats.org/package/2006/relationships"><Relationship Id="rId1" Type="http://schemas.openxmlformats.org/officeDocument/2006/relationships/image" Target="../media/image10.png"/></Relationships>
</file>

<file path=ppt/drawings/drawing1.xml><?xml version="1.0" encoding="utf-8"?>
<c:userShapes xmlns:c="http://schemas.openxmlformats.org/drawingml/2006/chart">
  <cdr:relSizeAnchor xmlns:cdr="http://schemas.openxmlformats.org/drawingml/2006/chartDrawing">
    <cdr:from>
      <cdr:x>1.12501E-7</cdr:x>
      <cdr:y>0</cdr:y>
    </cdr:from>
    <cdr:to>
      <cdr:x>0.45967</cdr:x>
      <cdr:y>1</cdr:y>
    </cdr:to>
    <cdr:pic>
      <cdr:nvPicPr>
        <cdr:cNvPr id="2" name="chart">
          <a:extLst xmlns:a="http://schemas.openxmlformats.org/drawingml/2006/main">
            <a:ext uri="{FF2B5EF4-FFF2-40B4-BE49-F238E27FC236}">
              <a16:creationId xmlns:a16="http://schemas.microsoft.com/office/drawing/2014/main" id="{6FA0E7BB-4250-586A-056D-655460414E5A}"/>
            </a:ext>
          </a:extLst>
        </cdr:cNvPr>
        <cdr:cNvPicPr>
          <a:picLocks xmlns:a="http://schemas.openxmlformats.org/drawingml/2006/main" noChangeAspect="1"/>
        </cdr:cNvPicPr>
      </cdr:nvPicPr>
      <cdr:blipFill>
        <a:blip xmlns:a="http://schemas.openxmlformats.org/drawingml/2006/main" xmlns:r="http://schemas.openxmlformats.org/officeDocument/2006/relationships" r:embed="rId1"/>
        <a:stretch xmlns:a="http://schemas.openxmlformats.org/drawingml/2006/main">
          <a:fillRect/>
        </a:stretch>
      </cdr:blipFill>
      <cdr:spPr>
        <a:xfrm xmlns:a="http://schemas.openxmlformats.org/drawingml/2006/main">
          <a:off x="1" y="0"/>
          <a:ext cx="4085942" cy="3317874"/>
        </a:xfrm>
        <a:prstGeom xmlns:a="http://schemas.openxmlformats.org/drawingml/2006/main" prst="rect">
          <a:avLst/>
        </a:prstGeom>
      </cdr:spPr>
    </cdr:pic>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98C0E1-628D-4A29-932B-81EFC1D54B0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E4E1657-5A73-426A-A66E-C4F85559BEA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C80B55D-A28C-4981-AA30-62D8B2215F35}" type="datetimeFigureOut">
              <a:rPr lang="en-US" smtClean="0"/>
              <a:t>10/29/2025</a:t>
            </a:fld>
            <a:endParaRPr lang="en-US" dirty="0"/>
          </a:p>
        </p:txBody>
      </p:sp>
      <p:sp>
        <p:nvSpPr>
          <p:cNvPr id="4" name="Footer Placeholder 3">
            <a:extLst>
              <a:ext uri="{FF2B5EF4-FFF2-40B4-BE49-F238E27FC236}">
                <a16:creationId xmlns:a16="http://schemas.microsoft.com/office/drawing/2014/main" id="{DBBF12EE-0BCA-4112-A66D-A1C7DDACEE3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059303C-1C5B-4166-91D0-954E1FF8A2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221B084-08CE-4CE2-A230-03FB2D2096EE}" type="slidenum">
              <a:rPr lang="en-US" smtClean="0"/>
              <a:t>‹#›</a:t>
            </a:fld>
            <a:endParaRPr lang="en-US" dirty="0"/>
          </a:p>
        </p:txBody>
      </p:sp>
    </p:spTree>
    <p:extLst>
      <p:ext uri="{BB962C8B-B14F-4D97-AF65-F5344CB8AC3E}">
        <p14:creationId xmlns:p14="http://schemas.microsoft.com/office/powerpoint/2010/main" val="5396255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E07F7-7765-40B0-95C6-6F0178FC4D78}" type="datetimeFigureOut">
              <a:rPr lang="en-US" smtClean="0"/>
              <a:t>10/29/2025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B07EB-3CEE-4B2A-A06F-03C965D4E9F1}" type="slidenum">
              <a:rPr lang="en-US" smtClean="0"/>
              <a:t>‹#›</a:t>
            </a:fld>
            <a:endParaRPr lang="en-US" dirty="0"/>
          </a:p>
        </p:txBody>
      </p:sp>
    </p:spTree>
    <p:extLst>
      <p:ext uri="{BB962C8B-B14F-4D97-AF65-F5344CB8AC3E}">
        <p14:creationId xmlns:p14="http://schemas.microsoft.com/office/powerpoint/2010/main" val="2076297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6BFE780-4B97-4708-B97F-94D8ADC6D799}" type="slidenum">
              <a:rPr lang="en-US" smtClean="0"/>
              <a:t>1</a:t>
            </a:fld>
            <a:endParaRPr lang="en-US" dirty="0"/>
          </a:p>
        </p:txBody>
      </p:sp>
    </p:spTree>
    <p:extLst>
      <p:ext uri="{BB962C8B-B14F-4D97-AF65-F5344CB8AC3E}">
        <p14:creationId xmlns:p14="http://schemas.microsoft.com/office/powerpoint/2010/main" val="4466739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F8C22AF-75C7-433B-B852-69970FBFF62D}" type="slidenum">
              <a:rPr lang="en-US" smtClean="0"/>
              <a:t>2</a:t>
            </a:fld>
            <a:endParaRPr lang="en-US" dirty="0"/>
          </a:p>
        </p:txBody>
      </p:sp>
    </p:spTree>
    <p:extLst>
      <p:ext uri="{BB962C8B-B14F-4D97-AF65-F5344CB8AC3E}">
        <p14:creationId xmlns:p14="http://schemas.microsoft.com/office/powerpoint/2010/main" val="425427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3</a:t>
            </a:fld>
            <a:endParaRPr lang="en-US" dirty="0"/>
          </a:p>
        </p:txBody>
      </p:sp>
    </p:spTree>
    <p:extLst>
      <p:ext uri="{BB962C8B-B14F-4D97-AF65-F5344CB8AC3E}">
        <p14:creationId xmlns:p14="http://schemas.microsoft.com/office/powerpoint/2010/main" val="1359915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4</a:t>
            </a:fld>
            <a:endParaRPr lang="en-US" dirty="0"/>
          </a:p>
        </p:txBody>
      </p:sp>
    </p:spTree>
    <p:extLst>
      <p:ext uri="{BB962C8B-B14F-4D97-AF65-F5344CB8AC3E}">
        <p14:creationId xmlns:p14="http://schemas.microsoft.com/office/powerpoint/2010/main" val="2397437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1E6D7BE9-6C4F-48E9-816E-E7C44694421A}" type="slidenum">
              <a:rPr lang="en-US" smtClean="0"/>
              <a:t>9</a:t>
            </a:fld>
            <a:endParaRPr lang="en-US" dirty="0"/>
          </a:p>
        </p:txBody>
      </p:sp>
    </p:spTree>
    <p:extLst>
      <p:ext uri="{BB962C8B-B14F-4D97-AF65-F5344CB8AC3E}">
        <p14:creationId xmlns:p14="http://schemas.microsoft.com/office/powerpoint/2010/main" val="15175678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74423" y="802298"/>
            <a:ext cx="8637073" cy="2920713"/>
          </a:xfrm>
        </p:spPr>
        <p:txBody>
          <a:bodyPr bIns="0" anchor="b">
            <a:normAutofit/>
          </a:bodyPr>
          <a:lstStyle>
            <a:lvl1pPr algn="ctr">
              <a:defRPr sz="6600"/>
            </a:lvl1pPr>
          </a:lstStyle>
          <a:p>
            <a:r>
              <a:rPr lang="en-GB"/>
              <a:t>Click to edit Master title style</a:t>
            </a:r>
            <a:endParaRPr lang="en-US" dirty="0"/>
          </a:p>
        </p:txBody>
      </p:sp>
      <p:sp>
        <p:nvSpPr>
          <p:cNvPr id="3" name="Subtitle 2"/>
          <p:cNvSpPr>
            <a:spLocks noGrp="1"/>
          </p:cNvSpPr>
          <p:nvPr>
            <p:ph type="subTitle" idx="1"/>
          </p:nvPr>
        </p:nvSpPr>
        <p:spPr>
          <a:xfrm>
            <a:off x="1774424" y="3724074"/>
            <a:ext cx="8637072" cy="977621"/>
          </a:xfrm>
        </p:spPr>
        <p:txBody>
          <a:bodyPr tIns="91440" bIns="91440">
            <a:normAutofit/>
          </a:bodyPr>
          <a:lstStyle>
            <a:lvl1pPr marL="0" indent="0" algn="ctr">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a:xfrm>
            <a:off x="1451579" y="329307"/>
            <a:ext cx="5626774" cy="309201"/>
          </a:xfrm>
        </p:spPr>
        <p:txBody>
          <a:bodyPr/>
          <a:lstStyle/>
          <a:p>
            <a:r>
              <a:rPr lang="en-US" dirty="0"/>
              <a:t>Sample footer text</a:t>
            </a:r>
          </a:p>
        </p:txBody>
      </p:sp>
      <p:sp>
        <p:nvSpPr>
          <p:cNvPr id="6" name="Slide Number Placeholder 5"/>
          <p:cNvSpPr>
            <a:spLocks noGrp="1"/>
          </p:cNvSpPr>
          <p:nvPr>
            <p:ph type="sldNum" sz="quarter" idx="12"/>
          </p:nvPr>
        </p:nvSpPr>
        <p:spPr>
          <a:xfrm>
            <a:off x="476834" y="798973"/>
            <a:ext cx="811019" cy="503578"/>
          </a:xfrm>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285992251"/>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395979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7052" y="798973"/>
            <a:ext cx="1615742" cy="4659889"/>
          </a:xfrm>
        </p:spPr>
        <p:txBody>
          <a:bodyPr vert="eaVert"/>
          <a:lstStyle>
            <a:lvl1pPr algn="l">
              <a:defRPr/>
            </a:lvl1pPr>
          </a:lstStyle>
          <a:p>
            <a:r>
              <a:rPr lang="en-GB"/>
              <a:t>Click to edit Master title style</a:t>
            </a:r>
            <a:endParaRPr lang="en-US" dirty="0"/>
          </a:p>
        </p:txBody>
      </p:sp>
      <p:sp>
        <p:nvSpPr>
          <p:cNvPr id="3" name="Vertical Text Placeholder 2"/>
          <p:cNvSpPr>
            <a:spLocks noGrp="1"/>
          </p:cNvSpPr>
          <p:nvPr>
            <p:ph type="body" orient="vert" idx="1"/>
          </p:nvPr>
        </p:nvSpPr>
        <p:spPr>
          <a:xfrm>
            <a:off x="1444672" y="798973"/>
            <a:ext cx="7518654" cy="4659889"/>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363055085"/>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GB" dirty="0"/>
              <a:t>Click icon to add picture</a:t>
            </a:r>
            <a:endParaRPr lang="en-US" dirty="0"/>
          </a:p>
        </p:txBody>
      </p:sp>
      <p:sp useBgFill="1">
        <p:nvSpPr>
          <p:cNvPr id="10" name="Title 1">
            <a:extLst>
              <a:ext uri="{FF2B5EF4-FFF2-40B4-BE49-F238E27FC236}">
                <a16:creationId xmlns:a16="http://schemas.microsoft.com/office/drawing/2014/main" id="{E234E1C5-BD1C-4142-BA62-2A1D902B606D}"/>
              </a:ext>
            </a:extLst>
          </p:cNvPr>
          <p:cNvSpPr>
            <a:spLocks noGrp="1"/>
          </p:cNvSpPr>
          <p:nvPr>
            <p:ph type="ctrTitle"/>
          </p:nvPr>
        </p:nvSpPr>
        <p:spPr>
          <a:xfrm>
            <a:off x="2263430" y="1762887"/>
            <a:ext cx="7665140" cy="2140251"/>
          </a:xfrm>
        </p:spPr>
        <p:txBody>
          <a:bodyPr tIns="365760" anchor="ctr">
            <a:normAutofit/>
          </a:bodyPr>
          <a:lstStyle>
            <a:lvl1pPr algn="ctr">
              <a:defRPr sz="5400"/>
            </a:lvl1pPr>
          </a:lstStyle>
          <a:p>
            <a:r>
              <a:rPr lang="en-GB" sz="4800"/>
              <a:t>Click to edit Master title style</a:t>
            </a:r>
            <a:endParaRPr lang="en-US" sz="4800" dirty="0"/>
          </a:p>
        </p:txBody>
      </p:sp>
      <p:sp useBgFill="1">
        <p:nvSpPr>
          <p:cNvPr id="12" name="Subtitle 2" descr="Tag=AccentColor&#10;Flavor=Light&#10;Target=Text">
            <a:extLst>
              <a:ext uri="{FF2B5EF4-FFF2-40B4-BE49-F238E27FC236}">
                <a16:creationId xmlns:a16="http://schemas.microsoft.com/office/drawing/2014/main" id="{DED57426-1707-4704-8E09-2F76090515F3}"/>
              </a:ext>
            </a:extLst>
          </p:cNvPr>
          <p:cNvSpPr>
            <a:spLocks noGrp="1"/>
          </p:cNvSpPr>
          <p:nvPr>
            <p:ph type="subTitle" idx="1"/>
          </p:nvPr>
        </p:nvSpPr>
        <p:spPr>
          <a:xfrm>
            <a:off x="2263430" y="3903138"/>
            <a:ext cx="7665139" cy="1191977"/>
          </a:xfrm>
        </p:spPr>
        <p:txBody>
          <a:bodyPr/>
          <a:lstStyle>
            <a:lvl1pPr marL="0" indent="0" algn="ctr">
              <a:buNone/>
              <a:defRPr/>
            </a:lvl1pPr>
          </a:lstStyle>
          <a:p>
            <a:r>
              <a:rPr lang="en-GB"/>
              <a:t>Click to edit Master subtitle style</a:t>
            </a:r>
            <a:endParaRPr lang="en-US" dirty="0"/>
          </a:p>
        </p:txBody>
      </p:sp>
    </p:spTree>
    <p:extLst>
      <p:ext uri="{BB962C8B-B14F-4D97-AF65-F5344CB8AC3E}">
        <p14:creationId xmlns:p14="http://schemas.microsoft.com/office/powerpoint/2010/main" val="36251752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1B2FCC-99C4-4C2B-99B4-9C5E13D5344B}"/>
              </a:ext>
            </a:extLst>
          </p:cNvPr>
          <p:cNvSpPr>
            <a:spLocks noGrp="1"/>
          </p:cNvSpPr>
          <p:nvPr>
            <p:ph type="title"/>
          </p:nvPr>
        </p:nvSpPr>
        <p:spPr>
          <a:xfrm>
            <a:off x="8050975" y="782122"/>
            <a:ext cx="3619500" cy="2492828"/>
          </a:xfrm>
        </p:spPr>
        <p:txBody>
          <a:bodyPr anchor="b"/>
          <a:lstStyle>
            <a:lvl1pPr algn="l">
              <a:spcBef>
                <a:spcPts val="960"/>
              </a:spcBef>
              <a:spcAft>
                <a:spcPts val="600"/>
              </a:spcAft>
              <a:defRPr/>
            </a:lvl1pPr>
          </a:lstStyle>
          <a:p>
            <a:r>
              <a:rPr lang="en-GB"/>
              <a:t>Click to edit Master title style</a:t>
            </a:r>
            <a:endParaRPr lang="en-US" dirty="0"/>
          </a:p>
        </p:txBody>
      </p:sp>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4740" y="0"/>
            <a:ext cx="3754712" cy="2675444"/>
          </a:xfrm>
          <a:ln>
            <a:noFill/>
          </a:ln>
        </p:spPr>
        <p:txBody>
          <a:bodyPr/>
          <a:lstStyle/>
          <a:p>
            <a:r>
              <a:rPr lang="en-GB" dirty="0"/>
              <a:t>Click icon to add picture</a:t>
            </a:r>
            <a:endParaRPr lang="en-US" dirty="0"/>
          </a:p>
        </p:txBody>
      </p:sp>
      <p:sp>
        <p:nvSpPr>
          <p:cNvPr id="19" name="Picture Placeholder 10">
            <a:extLst>
              <a:ext uri="{FF2B5EF4-FFF2-40B4-BE49-F238E27FC236}">
                <a16:creationId xmlns:a16="http://schemas.microsoft.com/office/drawing/2014/main" id="{B5F49914-A317-424F-9214-203370D7674B}"/>
              </a:ext>
            </a:extLst>
          </p:cNvPr>
          <p:cNvSpPr>
            <a:spLocks noGrp="1"/>
          </p:cNvSpPr>
          <p:nvPr>
            <p:ph type="pic" sz="quarter" idx="14"/>
          </p:nvPr>
        </p:nvSpPr>
        <p:spPr>
          <a:xfrm>
            <a:off x="3749972" y="0"/>
            <a:ext cx="3793815" cy="2675444"/>
          </a:xfrm>
          <a:ln>
            <a:noFill/>
          </a:ln>
        </p:spPr>
        <p:txBody>
          <a:bodyPr/>
          <a:lstStyle/>
          <a:p>
            <a:r>
              <a:rPr lang="en-GB" dirty="0"/>
              <a:t>Click icon to add picture</a:t>
            </a:r>
            <a:endParaRPr lang="en-US" dirty="0"/>
          </a:p>
        </p:txBody>
      </p:sp>
      <p:sp>
        <p:nvSpPr>
          <p:cNvPr id="20" name="Picture Placeholder 10">
            <a:extLst>
              <a:ext uri="{FF2B5EF4-FFF2-40B4-BE49-F238E27FC236}">
                <a16:creationId xmlns:a16="http://schemas.microsoft.com/office/drawing/2014/main" id="{B68EE34D-80C0-4CEE-99D1-3C91F6626DFF}"/>
              </a:ext>
            </a:extLst>
          </p:cNvPr>
          <p:cNvSpPr>
            <a:spLocks noGrp="1"/>
          </p:cNvSpPr>
          <p:nvPr>
            <p:ph type="pic" sz="quarter" idx="15"/>
          </p:nvPr>
        </p:nvSpPr>
        <p:spPr>
          <a:xfrm>
            <a:off x="-4740" y="2675444"/>
            <a:ext cx="7543904" cy="4182556"/>
          </a:xfrm>
          <a:ln>
            <a:noFill/>
          </a:ln>
        </p:spPr>
        <p:txBody>
          <a:bodyPr/>
          <a:lstStyle/>
          <a:p>
            <a:r>
              <a:rPr lang="en-GB" dirty="0"/>
              <a:t>Click icon to add picture</a:t>
            </a:r>
            <a:endParaRPr lang="en-US" dirty="0"/>
          </a:p>
        </p:txBody>
      </p:sp>
      <p:sp>
        <p:nvSpPr>
          <p:cNvPr id="12" name="Footer Placeholder 4">
            <a:extLst>
              <a:ext uri="{FF2B5EF4-FFF2-40B4-BE49-F238E27FC236}">
                <a16:creationId xmlns:a16="http://schemas.microsoft.com/office/drawing/2014/main" id="{25E34894-A499-4CC3-9F3E-BB0B1268CC35}"/>
              </a:ext>
            </a:extLst>
          </p:cNvPr>
          <p:cNvSpPr>
            <a:spLocks noGrp="1"/>
          </p:cNvSpPr>
          <p:nvPr>
            <p:ph type="ftr" sz="quarter" idx="11"/>
          </p:nvPr>
        </p:nvSpPr>
        <p:spPr>
          <a:xfrm>
            <a:off x="913795" y="6000749"/>
            <a:ext cx="6672865" cy="365125"/>
          </a:xfrm>
        </p:spPr>
        <p:txBody>
          <a:bodyPr/>
          <a:lstStyle/>
          <a:p>
            <a:r>
              <a:rPr lang="en-US" dirty="0"/>
              <a:t>Sample footer text</a:t>
            </a:r>
          </a:p>
        </p:txBody>
      </p:sp>
      <p:sp>
        <p:nvSpPr>
          <p:cNvPr id="23" name="Text Placeholder 22">
            <a:extLst>
              <a:ext uri="{FF2B5EF4-FFF2-40B4-BE49-F238E27FC236}">
                <a16:creationId xmlns:a16="http://schemas.microsoft.com/office/drawing/2014/main" id="{6F37D4A7-7BA4-4331-82C1-818D1B5B05B2}"/>
              </a:ext>
            </a:extLst>
          </p:cNvPr>
          <p:cNvSpPr>
            <a:spLocks noGrp="1"/>
          </p:cNvSpPr>
          <p:nvPr>
            <p:ph type="body" sz="quarter" idx="17"/>
          </p:nvPr>
        </p:nvSpPr>
        <p:spPr>
          <a:xfrm>
            <a:off x="8042275" y="3592286"/>
            <a:ext cx="3619500" cy="199231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78818234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2" name="Title 1"/>
          <p:cNvSpPr>
            <a:spLocks noGrp="1"/>
          </p:cNvSpPr>
          <p:nvPr>
            <p:ph type="ctrTitle"/>
          </p:nvPr>
        </p:nvSpPr>
        <p:spPr>
          <a:xfrm>
            <a:off x="913335" y="1233378"/>
            <a:ext cx="5697102" cy="1405366"/>
          </a:xfrm>
        </p:spPr>
        <p:txBody>
          <a:bodyPr anchor="b">
            <a:noAutofit/>
          </a:bodyPr>
          <a:lstStyle>
            <a:lvl1pPr algn="ctr">
              <a:defRPr sz="4000"/>
            </a:lvl1pPr>
          </a:lstStyle>
          <a:p>
            <a:r>
              <a:rPr lang="en-GB"/>
              <a:t>Click to edit Master title style</a:t>
            </a:r>
            <a:endParaRPr lang="en-US" dirty="0"/>
          </a:p>
        </p:txBody>
      </p:sp>
      <p:sp>
        <p:nvSpPr>
          <p:cNvPr id="3" name="Subtitle 2"/>
          <p:cNvSpPr>
            <a:spLocks noGrp="1"/>
          </p:cNvSpPr>
          <p:nvPr>
            <p:ph type="subTitle" idx="1"/>
          </p:nvPr>
        </p:nvSpPr>
        <p:spPr>
          <a:xfrm>
            <a:off x="913795" y="3002281"/>
            <a:ext cx="5686437" cy="2271393"/>
          </a:xfrm>
        </p:spPr>
        <p:txBody>
          <a:bodyPr anchor="t">
            <a:normAutofit/>
          </a:bodyPr>
          <a:lstStyle>
            <a:lvl1pPr marL="0" indent="0" algn="ctr">
              <a:buNone/>
              <a:defRPr lang="en-US" sz="2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Calibri"/>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13" name="Picture Placeholder 12">
            <a:extLst>
              <a:ext uri="{FF2B5EF4-FFF2-40B4-BE49-F238E27FC236}">
                <a16:creationId xmlns:a16="http://schemas.microsoft.com/office/drawing/2014/main" id="{F93FCD85-64A9-4257-8703-568A1629E13D}"/>
              </a:ext>
            </a:extLst>
          </p:cNvPr>
          <p:cNvSpPr>
            <a:spLocks noGrp="1"/>
          </p:cNvSpPr>
          <p:nvPr>
            <p:ph type="pic" sz="quarter" idx="13"/>
          </p:nvPr>
        </p:nvSpPr>
        <p:spPr>
          <a:xfrm>
            <a:off x="7596864" y="0"/>
            <a:ext cx="4572000" cy="6858000"/>
          </a:xfrm>
        </p:spPr>
        <p:txBody>
          <a:bodyPr/>
          <a:lstStyle/>
          <a:p>
            <a:r>
              <a:rPr lang="en-GB" dirty="0"/>
              <a:t>Click icon to add picture</a:t>
            </a:r>
            <a:endParaRPr lang="en-US" dirty="0"/>
          </a:p>
        </p:txBody>
      </p:sp>
      <p:pic>
        <p:nvPicPr>
          <p:cNvPr id="9" name="Picture 8">
            <a:extLst>
              <a:ext uri="{FF2B5EF4-FFF2-40B4-BE49-F238E27FC236}">
                <a16:creationId xmlns:a16="http://schemas.microsoft.com/office/drawing/2014/main" id="{1A47AB1B-8039-41F6-A255-B03F33FB635C}"/>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10" name="Date Placeholder 3">
            <a:extLst>
              <a:ext uri="{FF2B5EF4-FFF2-40B4-BE49-F238E27FC236}">
                <a16:creationId xmlns:a16="http://schemas.microsoft.com/office/drawing/2014/main" id="{FBC8FC98-420D-47E9-A6BF-65337349F5D7}"/>
              </a:ext>
            </a:extLst>
          </p:cNvPr>
          <p:cNvSpPr>
            <a:spLocks noGrp="1"/>
          </p:cNvSpPr>
          <p:nvPr>
            <p:ph type="dt" sz="half" idx="10"/>
          </p:nvPr>
        </p:nvSpPr>
        <p:spPr>
          <a:xfrm>
            <a:off x="7678736" y="6000749"/>
            <a:ext cx="2743200" cy="365125"/>
          </a:xfrm>
        </p:spPr>
        <p:txBody>
          <a:bodyPr/>
          <a:lstStyle>
            <a:lvl1pPr>
              <a:defRPr/>
            </a:lvl1pPr>
          </a:lstStyle>
          <a:p>
            <a:r>
              <a:rPr lang="en-US" dirty="0"/>
              <a:t>20XX</a:t>
            </a:r>
          </a:p>
        </p:txBody>
      </p:sp>
      <p:sp>
        <p:nvSpPr>
          <p:cNvPr id="11" name="Slide Number Placeholder 5">
            <a:extLst>
              <a:ext uri="{FF2B5EF4-FFF2-40B4-BE49-F238E27FC236}">
                <a16:creationId xmlns:a16="http://schemas.microsoft.com/office/drawing/2014/main" id="{016EE41C-5E1E-448A-AC09-A8C32B4A87FA}"/>
              </a:ext>
            </a:extLst>
          </p:cNvPr>
          <p:cNvSpPr>
            <a:spLocks noGrp="1"/>
          </p:cNvSpPr>
          <p:nvPr>
            <p:ph type="sldNum" sz="quarter" idx="12"/>
          </p:nvPr>
        </p:nvSpPr>
        <p:spPr>
          <a:xfrm>
            <a:off x="10514011" y="6000749"/>
            <a:ext cx="753545"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9611502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26754A53-50F5-4BFC-9D4B-69FF19B5766A}"/>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7501468" y="1"/>
            <a:ext cx="4690532" cy="6858000"/>
          </a:xfrm>
          <a:prstGeom prst="rect">
            <a:avLst/>
          </a:prstGeom>
        </p:spPr>
      </p:pic>
      <p:sp>
        <p:nvSpPr>
          <p:cNvPr id="2" name="Title 1">
            <a:extLst>
              <a:ext uri="{FF2B5EF4-FFF2-40B4-BE49-F238E27FC236}">
                <a16:creationId xmlns:a16="http://schemas.microsoft.com/office/drawing/2014/main" id="{5EE3AA4C-F452-4742-B62F-D92ACEB05867}"/>
              </a:ext>
            </a:extLst>
          </p:cNvPr>
          <p:cNvSpPr>
            <a:spLocks noGrp="1"/>
          </p:cNvSpPr>
          <p:nvPr>
            <p:ph type="title"/>
          </p:nvPr>
        </p:nvSpPr>
        <p:spPr>
          <a:xfrm>
            <a:off x="1158948" y="1233378"/>
            <a:ext cx="5441285" cy="2911902"/>
          </a:xfrm>
        </p:spPr>
        <p:txBody>
          <a:bodyPr>
            <a:normAutofit/>
          </a:bodyPr>
          <a:lstStyle>
            <a:lvl1pPr>
              <a:defRPr sz="4400"/>
            </a:lvl1pPr>
          </a:lstStyle>
          <a:p>
            <a:r>
              <a:rPr lang="en-GB"/>
              <a:t>Click to edit Master title style</a:t>
            </a:r>
            <a:endParaRPr lang="en-US" dirty="0"/>
          </a:p>
        </p:txBody>
      </p:sp>
      <p:sp>
        <p:nvSpPr>
          <p:cNvPr id="7" name="Subtitle 2">
            <a:extLst>
              <a:ext uri="{FF2B5EF4-FFF2-40B4-BE49-F238E27FC236}">
                <a16:creationId xmlns:a16="http://schemas.microsoft.com/office/drawing/2014/main" id="{C4A6F582-B177-429F-8965-8FC2335DBCC9}"/>
              </a:ext>
            </a:extLst>
          </p:cNvPr>
          <p:cNvSpPr>
            <a:spLocks noGrp="1"/>
          </p:cNvSpPr>
          <p:nvPr>
            <p:ph type="subTitle" idx="1"/>
          </p:nvPr>
        </p:nvSpPr>
        <p:spPr>
          <a:xfrm>
            <a:off x="1158948" y="4495800"/>
            <a:ext cx="5441286" cy="777874"/>
          </a:xfrm>
        </p:spPr>
        <p:txBody>
          <a:bodyPr/>
          <a:lstStyle>
            <a:lvl1pPr marL="36900" indent="0" algn="ctr">
              <a:buNone/>
              <a:defRPr/>
            </a:lvl1pPr>
          </a:lstStyle>
          <a:p>
            <a:r>
              <a:rPr lang="en-GB"/>
              <a:t>Click to edit Master subtitle style</a:t>
            </a:r>
            <a:endParaRPr lang="en-US" dirty="0"/>
          </a:p>
        </p:txBody>
      </p:sp>
      <p:sp>
        <p:nvSpPr>
          <p:cNvPr id="4" name="Footer Placeholder 3">
            <a:extLst>
              <a:ext uri="{FF2B5EF4-FFF2-40B4-BE49-F238E27FC236}">
                <a16:creationId xmlns:a16="http://schemas.microsoft.com/office/drawing/2014/main" id="{D5708956-7306-4C30-B1DF-68E2666A233C}"/>
              </a:ext>
            </a:extLst>
          </p:cNvPr>
          <p:cNvSpPr>
            <a:spLocks noGrp="1"/>
          </p:cNvSpPr>
          <p:nvPr>
            <p:ph type="ftr" sz="quarter" idx="11"/>
          </p:nvPr>
        </p:nvSpPr>
        <p:spPr>
          <a:xfrm>
            <a:off x="913796" y="6000749"/>
            <a:ext cx="5686438" cy="365125"/>
          </a:xfrm>
        </p:spPr>
        <p:txBody>
          <a:bodyPr/>
          <a:lstStyle/>
          <a:p>
            <a:r>
              <a:rPr lang="en-US" dirty="0"/>
              <a:t>Sample footer text</a:t>
            </a:r>
          </a:p>
        </p:txBody>
      </p:sp>
      <p:sp>
        <p:nvSpPr>
          <p:cNvPr id="17" name="Picture Placeholder 16">
            <a:extLst>
              <a:ext uri="{FF2B5EF4-FFF2-40B4-BE49-F238E27FC236}">
                <a16:creationId xmlns:a16="http://schemas.microsoft.com/office/drawing/2014/main" id="{F5FA9922-F4B7-458A-B446-58C5673A30DC}"/>
              </a:ext>
            </a:extLst>
          </p:cNvPr>
          <p:cNvSpPr>
            <a:spLocks noGrp="1"/>
          </p:cNvSpPr>
          <p:nvPr>
            <p:ph type="pic" sz="quarter" idx="12"/>
          </p:nvPr>
        </p:nvSpPr>
        <p:spPr>
          <a:xfrm>
            <a:off x="7848600" y="642938"/>
            <a:ext cx="3700463" cy="2625725"/>
          </a:xfrm>
        </p:spPr>
        <p:txBody>
          <a:bodyPr/>
          <a:lstStyle/>
          <a:p>
            <a:r>
              <a:rPr lang="en-GB" dirty="0"/>
              <a:t>Click icon to add picture</a:t>
            </a:r>
            <a:endParaRPr lang="en-US" dirty="0"/>
          </a:p>
        </p:txBody>
      </p:sp>
      <p:sp>
        <p:nvSpPr>
          <p:cNvPr id="18" name="Picture Placeholder 16">
            <a:extLst>
              <a:ext uri="{FF2B5EF4-FFF2-40B4-BE49-F238E27FC236}">
                <a16:creationId xmlns:a16="http://schemas.microsoft.com/office/drawing/2014/main" id="{A931B751-CD27-4E96-B65A-1D983D265034}"/>
              </a:ext>
            </a:extLst>
          </p:cNvPr>
          <p:cNvSpPr>
            <a:spLocks noGrp="1"/>
          </p:cNvSpPr>
          <p:nvPr>
            <p:ph type="pic" sz="quarter" idx="13"/>
          </p:nvPr>
        </p:nvSpPr>
        <p:spPr>
          <a:xfrm>
            <a:off x="7848600" y="3600901"/>
            <a:ext cx="3700463" cy="2625725"/>
          </a:xfrm>
        </p:spPr>
        <p:txBody>
          <a:bodyPr/>
          <a:lstStyle/>
          <a:p>
            <a:r>
              <a:rPr lang="en-GB" dirty="0"/>
              <a:t>Click icon to add picture</a:t>
            </a:r>
            <a:endParaRPr lang="en-US" dirty="0"/>
          </a:p>
        </p:txBody>
      </p:sp>
    </p:spTree>
    <p:extLst>
      <p:ext uri="{BB962C8B-B14F-4D97-AF65-F5344CB8AC3E}">
        <p14:creationId xmlns:p14="http://schemas.microsoft.com/office/powerpoint/2010/main" val="304027836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Closin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8958888C-33C4-45BB-9053-0F238EBC2503}"/>
              </a:ext>
            </a:extLst>
          </p:cNvPr>
          <p:cNvSpPr>
            <a:spLocks noGrp="1"/>
          </p:cNvSpPr>
          <p:nvPr>
            <p:ph type="pic" sz="quarter" idx="13"/>
          </p:nvPr>
        </p:nvSpPr>
        <p:spPr>
          <a:xfrm>
            <a:off x="0" y="0"/>
            <a:ext cx="12192000" cy="6858000"/>
          </a:xfrm>
        </p:spPr>
        <p:txBody>
          <a:bodyPr/>
          <a:lstStyle/>
          <a:p>
            <a:r>
              <a:rPr lang="en-GB" dirty="0"/>
              <a:t>Click icon to add picture</a:t>
            </a:r>
            <a:endParaRPr lang="en-US" dirty="0"/>
          </a:p>
        </p:txBody>
      </p:sp>
      <p:sp useBgFill="1">
        <p:nvSpPr>
          <p:cNvPr id="2" name="Title 1"/>
          <p:cNvSpPr>
            <a:spLocks noGrp="1"/>
          </p:cNvSpPr>
          <p:nvPr>
            <p:ph type="ctrTitle"/>
          </p:nvPr>
        </p:nvSpPr>
        <p:spPr>
          <a:xfrm>
            <a:off x="1146676" y="1572884"/>
            <a:ext cx="4100417" cy="2585050"/>
          </a:xfrm>
        </p:spPr>
        <p:txBody>
          <a:bodyPr lIns="274320" anchor="ctr">
            <a:normAutofit/>
          </a:bodyPr>
          <a:lstStyle>
            <a:lvl1pPr algn="l">
              <a:defRPr lang="en-US" sz="40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stStyle>
          <a:p>
            <a:r>
              <a:rPr lang="en-GB"/>
              <a:t>Click to edit Master title style</a:t>
            </a:r>
            <a:endParaRPr lang="en-US" dirty="0"/>
          </a:p>
        </p:txBody>
      </p:sp>
      <p:sp useBgFill="1">
        <p:nvSpPr>
          <p:cNvPr id="3" name="Subtitle 2"/>
          <p:cNvSpPr>
            <a:spLocks noGrp="1"/>
          </p:cNvSpPr>
          <p:nvPr>
            <p:ph type="subTitle" idx="1"/>
          </p:nvPr>
        </p:nvSpPr>
        <p:spPr>
          <a:xfrm>
            <a:off x="1146675" y="4157934"/>
            <a:ext cx="4100418" cy="1446364"/>
          </a:xfrm>
        </p:spPr>
        <p:txBody>
          <a:bodyPr lIns="274320" anchor="t">
            <a:normAutofit/>
          </a:bodyPr>
          <a:lstStyle>
            <a:lvl1pPr marL="342900" indent="-306000" algn="l" defTabSz="457200" rtl="0" eaLnBrk="1" latinLnBrk="0" hangingPunct="1">
              <a:lnSpc>
                <a:spcPct val="80000"/>
              </a:lnSpc>
              <a:spcBef>
                <a:spcPct val="20000"/>
              </a:spcBef>
              <a:spcAft>
                <a:spcPts val="600"/>
              </a:spcAft>
              <a:buClr>
                <a:schemeClr val="tx2"/>
              </a:buClr>
              <a:buSzPct val="70000"/>
              <a:buFont typeface="Wingdings 2" charset="2"/>
              <a:buChar char=""/>
              <a:defRPr lang="en-US" sz="1600" kern="1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5" name="Footer Placeholder 4"/>
          <p:cNvSpPr>
            <a:spLocks noGrp="1"/>
          </p:cNvSpPr>
          <p:nvPr>
            <p:ph type="ftr" sz="quarter" idx="11"/>
          </p:nvPr>
        </p:nvSpPr>
        <p:spPr/>
        <p:txBody>
          <a:bodyPr/>
          <a:lstStyle/>
          <a:p>
            <a:r>
              <a:rPr lang="en-US" dirty="0"/>
              <a:t>Sample footer text</a:t>
            </a:r>
          </a:p>
        </p:txBody>
      </p:sp>
      <p:sp>
        <p:nvSpPr>
          <p:cNvPr id="4" name="Date Placeholder 3"/>
          <p:cNvSpPr>
            <a:spLocks noGrp="1"/>
          </p:cNvSpPr>
          <p:nvPr>
            <p:ph type="dt" sz="half" idx="10"/>
          </p:nvPr>
        </p:nvSpPr>
        <p:spPr/>
        <p:txBody>
          <a:bodyPr/>
          <a:lstStyle>
            <a:lvl1pPr>
              <a:defRPr/>
            </a:lvl1pPr>
          </a:lstStyle>
          <a:p>
            <a:r>
              <a:rPr lang="en-US" dirty="0"/>
              <a:t>20XX</a:t>
            </a:r>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84993195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Section Break">
    <p:spTree>
      <p:nvGrpSpPr>
        <p:cNvPr id="1" name=""/>
        <p:cNvGrpSpPr/>
        <p:nvPr/>
      </p:nvGrpSpPr>
      <p:grpSpPr>
        <a:xfrm>
          <a:off x="0" y="0"/>
          <a:ext cx="0" cy="0"/>
          <a:chOff x="0" y="0"/>
          <a:chExt cx="0" cy="0"/>
        </a:xfrm>
      </p:grpSpPr>
      <p:sp>
        <p:nvSpPr>
          <p:cNvPr id="2" name="Title 1"/>
          <p:cNvSpPr>
            <a:spLocks noGrp="1"/>
          </p:cNvSpPr>
          <p:nvPr>
            <p:ph type="title"/>
          </p:nvPr>
        </p:nvSpPr>
        <p:spPr>
          <a:xfrm>
            <a:off x="1370693" y="4913529"/>
            <a:ext cx="9440034" cy="680691"/>
          </a:xfrm>
        </p:spPr>
        <p:txBody>
          <a:bodyPr/>
          <a:lstStyle/>
          <a:p>
            <a:r>
              <a:rPr lang="en-GB"/>
              <a:t>Click to edit Master title style</a:t>
            </a:r>
            <a:endParaRPr lang="en-US" dirty="0"/>
          </a:p>
        </p:txBody>
      </p:sp>
      <p:sp>
        <p:nvSpPr>
          <p:cNvPr id="8" name="Subtitle 2">
            <a:extLst>
              <a:ext uri="{FF2B5EF4-FFF2-40B4-BE49-F238E27FC236}">
                <a16:creationId xmlns:a16="http://schemas.microsoft.com/office/drawing/2014/main" id="{29CC1453-4E18-4960-B6D5-529F625B9A3C}"/>
              </a:ext>
            </a:extLst>
          </p:cNvPr>
          <p:cNvSpPr>
            <a:spLocks noGrp="1"/>
          </p:cNvSpPr>
          <p:nvPr>
            <p:ph type="subTitle" idx="1"/>
          </p:nvPr>
        </p:nvSpPr>
        <p:spPr>
          <a:xfrm>
            <a:off x="1370693" y="5713343"/>
            <a:ext cx="9440034" cy="436942"/>
          </a:xfrm>
        </p:spPr>
        <p:txBody>
          <a:bodyPr/>
          <a:lstStyle>
            <a:lvl1pPr marL="36900" indent="0" algn="ctr">
              <a:buNone/>
              <a:defRPr/>
            </a:lvl1pPr>
          </a:lstStyle>
          <a:p>
            <a:r>
              <a:rPr lang="en-GB"/>
              <a:t>Click to edit Master subtitle style</a:t>
            </a:r>
            <a:endParaRPr lang="en-US" dirty="0"/>
          </a:p>
        </p:txBody>
      </p:sp>
      <p:sp>
        <p:nvSpPr>
          <p:cNvPr id="16" name="Picture Placeholder 15">
            <a:extLst>
              <a:ext uri="{FF2B5EF4-FFF2-40B4-BE49-F238E27FC236}">
                <a16:creationId xmlns:a16="http://schemas.microsoft.com/office/drawing/2014/main" id="{ADDA07CD-6F66-4875-B1ED-5D11B9642B31}"/>
              </a:ext>
            </a:extLst>
          </p:cNvPr>
          <p:cNvSpPr>
            <a:spLocks noGrp="1"/>
          </p:cNvSpPr>
          <p:nvPr>
            <p:ph type="pic" sz="quarter" idx="13"/>
          </p:nvPr>
        </p:nvSpPr>
        <p:spPr>
          <a:xfrm>
            <a:off x="642938" y="642938"/>
            <a:ext cx="5130800" cy="3303587"/>
          </a:xfrm>
        </p:spPr>
        <p:txBody>
          <a:bodyPr/>
          <a:lstStyle/>
          <a:p>
            <a:r>
              <a:rPr lang="en-GB" dirty="0"/>
              <a:t>Click icon to add picture</a:t>
            </a:r>
            <a:endParaRPr lang="en-US" dirty="0"/>
          </a:p>
        </p:txBody>
      </p:sp>
      <p:sp>
        <p:nvSpPr>
          <p:cNvPr id="17" name="Picture Placeholder 15">
            <a:extLst>
              <a:ext uri="{FF2B5EF4-FFF2-40B4-BE49-F238E27FC236}">
                <a16:creationId xmlns:a16="http://schemas.microsoft.com/office/drawing/2014/main" id="{E1CB1643-335F-4FF9-8A42-C5652761302E}"/>
              </a:ext>
            </a:extLst>
          </p:cNvPr>
          <p:cNvSpPr>
            <a:spLocks noGrp="1"/>
          </p:cNvSpPr>
          <p:nvPr>
            <p:ph type="pic" sz="quarter" idx="14"/>
          </p:nvPr>
        </p:nvSpPr>
        <p:spPr>
          <a:xfrm>
            <a:off x="6417733" y="642937"/>
            <a:ext cx="5130800" cy="3303587"/>
          </a:xfrm>
        </p:spPr>
        <p:txBody>
          <a:bodyPr/>
          <a:lstStyle/>
          <a:p>
            <a:r>
              <a:rPr lang="en-GB" dirty="0"/>
              <a:t>Click icon to add picture</a:t>
            </a:r>
            <a:endParaRPr lang="en-US" dirty="0"/>
          </a:p>
        </p:txBody>
      </p:sp>
      <p:pic>
        <p:nvPicPr>
          <p:cNvPr id="9" name="Picture 8">
            <a:extLst>
              <a:ext uri="{FF2B5EF4-FFF2-40B4-BE49-F238E27FC236}">
                <a16:creationId xmlns:a16="http://schemas.microsoft.com/office/drawing/2014/main" id="{44843549-5E1B-48B7-A510-624588410748}"/>
              </a:ext>
              <a:ext uri="{C183D7F6-B498-43B3-948B-1728B52AA6E4}">
                <adec:decorative xmlns:adec="http://schemas.microsoft.com/office/drawing/2017/decorative" val="1"/>
              </a:ext>
            </a:extLst>
          </p:cNvPr>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1" y="0"/>
            <a:ext cx="12192001" cy="4322278"/>
          </a:xfrm>
          <a:prstGeom prst="rect">
            <a:avLst/>
          </a:prstGeom>
        </p:spPr>
      </p:pic>
      <p:cxnSp>
        <p:nvCxnSpPr>
          <p:cNvPr id="11" name="Straight Connector 10">
            <a:extLst>
              <a:ext uri="{FF2B5EF4-FFF2-40B4-BE49-F238E27FC236}">
                <a16:creationId xmlns:a16="http://schemas.microsoft.com/office/drawing/2014/main" id="{43B5FF67-7EEC-4AB0-8445-132F99922894}"/>
              </a:ext>
              <a:ext uri="{C183D7F6-B498-43B3-948B-1728B52AA6E4}">
                <adec:decorative xmlns:adec="http://schemas.microsoft.com/office/drawing/2017/decorative" val="1"/>
              </a:ext>
            </a:extLst>
          </p:cNvPr>
          <p:cNvCxnSpPr/>
          <p:nvPr userDrawn="1"/>
        </p:nvCxnSpPr>
        <p:spPr>
          <a:xfrm>
            <a:off x="6096000" y="1609536"/>
            <a:ext cx="0" cy="1371600"/>
          </a:xfrm>
          <a:prstGeom prst="line">
            <a:avLst/>
          </a:prstGeom>
          <a:ln w="19050">
            <a:solidFill>
              <a:schemeClr val="tx1">
                <a:lumMod val="75000"/>
              </a:schemeClr>
            </a:solidFill>
          </a:ln>
          <a:effectLst>
            <a:innerShdw blurRad="114300">
              <a:prstClr val="black"/>
            </a:innerShdw>
          </a:effectLst>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8505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ncho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366813763"/>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74423" y="1756130"/>
            <a:ext cx="8643154" cy="1969007"/>
          </a:xfrm>
        </p:spPr>
        <p:txBody>
          <a:bodyPr anchor="b">
            <a:normAutofit/>
          </a:bodyPr>
          <a:lstStyle>
            <a:lvl1pPr algn="ctr">
              <a:defRPr sz="3600"/>
            </a:lvl1pPr>
          </a:lstStyle>
          <a:p>
            <a:r>
              <a:rPr lang="en-GB"/>
              <a:t>Click to edit Master title style</a:t>
            </a:r>
            <a:endParaRPr lang="en-US" dirty="0"/>
          </a:p>
        </p:txBody>
      </p:sp>
      <p:sp>
        <p:nvSpPr>
          <p:cNvPr id="3" name="Text Placeholder 2"/>
          <p:cNvSpPr>
            <a:spLocks noGrp="1"/>
          </p:cNvSpPr>
          <p:nvPr>
            <p:ph type="body" idx="1"/>
          </p:nvPr>
        </p:nvSpPr>
        <p:spPr>
          <a:xfrm>
            <a:off x="1774423" y="3725137"/>
            <a:ext cx="8643154" cy="1093987"/>
          </a:xfrm>
        </p:spPr>
        <p:txBody>
          <a:bodyPr tIns="91440">
            <a:normAutofit/>
          </a:bodyPr>
          <a:lstStyle>
            <a:lvl1pPr marL="0" indent="0" algn="ct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r>
              <a:rPr lang="en-US" dirty="0"/>
              <a:t>20XX</a:t>
            </a:r>
          </a:p>
        </p:txBody>
      </p:sp>
      <p:sp>
        <p:nvSpPr>
          <p:cNvPr id="5" name="Footer Placeholder 4"/>
          <p:cNvSpPr>
            <a:spLocks noGrp="1"/>
          </p:cNvSpPr>
          <p:nvPr>
            <p:ph type="ftr" sz="quarter" idx="11"/>
          </p:nvPr>
        </p:nvSpPr>
        <p:spPr/>
        <p:txBody>
          <a:bodyPr/>
          <a:lstStyle/>
          <a:p>
            <a:r>
              <a:rPr lang="en-US" dirty="0"/>
              <a:t>Sample footer text</a:t>
            </a:r>
          </a:p>
        </p:txBody>
      </p:sp>
      <p:sp>
        <p:nvSpPr>
          <p:cNvPr id="6" name="Slide Number Placeholder 5"/>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68609773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293577" cy="1059305"/>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447331" y="2010878"/>
            <a:ext cx="4488654" cy="344859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54140" y="2017343"/>
            <a:ext cx="4488654" cy="344152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31049192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295603" cy="1056319"/>
          </a:xfrm>
        </p:spPr>
        <p:txBody>
          <a:bodyPr/>
          <a:lstStyle/>
          <a:p>
            <a:r>
              <a:rPr lang="en-GB"/>
              <a:t>Click to edit Master title style</a:t>
            </a:r>
            <a:endParaRPr lang="en-US" dirty="0"/>
          </a:p>
        </p:txBody>
      </p:sp>
      <p:sp>
        <p:nvSpPr>
          <p:cNvPr id="3" name="Text Placeholder 2"/>
          <p:cNvSpPr>
            <a:spLocks noGrp="1"/>
          </p:cNvSpPr>
          <p:nvPr>
            <p:ph type="body" idx="1"/>
          </p:nvPr>
        </p:nvSpPr>
        <p:spPr>
          <a:xfrm>
            <a:off x="1447191" y="2019549"/>
            <a:ext cx="4488794"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447191" y="2824269"/>
            <a:ext cx="4488794" cy="2644457"/>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56025" y="2023003"/>
            <a:ext cx="4488794"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56025" y="2821491"/>
            <a:ext cx="4488794" cy="2637371"/>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r>
              <a:rPr lang="en-US" dirty="0"/>
              <a:t>20XX</a:t>
            </a:r>
          </a:p>
        </p:txBody>
      </p:sp>
      <p:sp>
        <p:nvSpPr>
          <p:cNvPr id="8" name="Footer Placeholder 7"/>
          <p:cNvSpPr>
            <a:spLocks noGrp="1"/>
          </p:cNvSpPr>
          <p:nvPr>
            <p:ph type="ftr" sz="quarter" idx="11"/>
          </p:nvPr>
        </p:nvSpPr>
        <p:spPr/>
        <p:txBody>
          <a:bodyPr/>
          <a:lstStyle/>
          <a:p>
            <a:r>
              <a:rPr lang="en-US" dirty="0"/>
              <a:t>Sample footer text</a:t>
            </a:r>
          </a:p>
        </p:txBody>
      </p:sp>
      <p:sp>
        <p:nvSpPr>
          <p:cNvPr id="9" name="Slide Number Placeholder 8"/>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710472752"/>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r>
              <a:rPr lang="en-US" dirty="0"/>
              <a:t>20XX</a:t>
            </a:r>
          </a:p>
        </p:txBody>
      </p:sp>
      <p:sp>
        <p:nvSpPr>
          <p:cNvPr id="4" name="Footer Placeholder 3"/>
          <p:cNvSpPr>
            <a:spLocks noGrp="1"/>
          </p:cNvSpPr>
          <p:nvPr>
            <p:ph type="ftr" sz="quarter" idx="11"/>
          </p:nvPr>
        </p:nvSpPr>
        <p:spPr/>
        <p:txBody>
          <a:bodyPr/>
          <a:lstStyle/>
          <a:p>
            <a:r>
              <a:rPr lang="en-US" dirty="0"/>
              <a:t>Sample footer text</a:t>
            </a:r>
          </a:p>
        </p:txBody>
      </p:sp>
      <p:sp>
        <p:nvSpPr>
          <p:cNvPr id="5" name="Slide Number Placeholder 4"/>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81190602"/>
      </p:ext>
    </p:extLst>
  </p:cSld>
  <p:clrMapOvr>
    <a:masterClrMapping/>
  </p:clrMapOvr>
  <p:hf hd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dirty="0"/>
              <a:t>20XX</a:t>
            </a:r>
          </a:p>
        </p:txBody>
      </p:sp>
      <p:sp>
        <p:nvSpPr>
          <p:cNvPr id="3" name="Footer Placeholder 2"/>
          <p:cNvSpPr>
            <a:spLocks noGrp="1"/>
          </p:cNvSpPr>
          <p:nvPr>
            <p:ph type="ftr" sz="quarter" idx="11"/>
          </p:nvPr>
        </p:nvSpPr>
        <p:spPr/>
        <p:txBody>
          <a:bodyPr/>
          <a:lstStyle/>
          <a:p>
            <a:r>
              <a:rPr lang="en-US" dirty="0"/>
              <a:t>Sample footer text</a:t>
            </a:r>
          </a:p>
        </p:txBody>
      </p:sp>
      <p:sp>
        <p:nvSpPr>
          <p:cNvPr id="4" name="Slide Number Placeholder 3"/>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84669121"/>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2961967" cy="2406518"/>
          </a:xfrm>
        </p:spPr>
        <p:txBody>
          <a:bodyPr anchor="b">
            <a:normAutofit/>
          </a:bodyPr>
          <a:lstStyle>
            <a:lvl1pPr algn="l">
              <a:defRPr sz="2400"/>
            </a:lvl1pPr>
          </a:lstStyle>
          <a:p>
            <a:r>
              <a:rPr lang="en-GB"/>
              <a:t>Click to edit Master title style</a:t>
            </a:r>
            <a:endParaRPr lang="en-US" dirty="0"/>
          </a:p>
        </p:txBody>
      </p:sp>
      <p:sp>
        <p:nvSpPr>
          <p:cNvPr id="3" name="Content Placeholder 2"/>
          <p:cNvSpPr>
            <a:spLocks noGrp="1"/>
          </p:cNvSpPr>
          <p:nvPr>
            <p:ph idx="1"/>
          </p:nvPr>
        </p:nvSpPr>
        <p:spPr>
          <a:xfrm>
            <a:off x="4730324" y="798974"/>
            <a:ext cx="6012470" cy="4658826"/>
          </a:xfrm>
        </p:spPr>
        <p:txBody>
          <a:bodyPr anchor="ct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1444671" y="3205491"/>
            <a:ext cx="2961967"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r>
              <a:rPr lang="en-US" dirty="0"/>
              <a:t>20XX</a:t>
            </a:r>
          </a:p>
        </p:txBody>
      </p:sp>
      <p:sp>
        <p:nvSpPr>
          <p:cNvPr id="6" name="Footer Placeholder 5"/>
          <p:cNvSpPr>
            <a:spLocks noGrp="1"/>
          </p:cNvSpPr>
          <p:nvPr>
            <p:ph type="ftr" sz="quarter" idx="11"/>
          </p:nvPr>
        </p:nvSpPr>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669149362"/>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2"/>
            <a:ext cx="5532328" cy="1922299"/>
          </a:xfrm>
        </p:spPr>
        <p:txBody>
          <a:bodyPr anchor="b">
            <a:normAutofit/>
          </a:bodyPr>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a:r>
              <a:rPr lang="en-GB" dirty="0"/>
              <a:t>Click icon to add picture</a:t>
            </a:r>
            <a:endParaRPr lang="en-US" dirty="0"/>
          </a:p>
        </p:txBody>
      </p:sp>
      <p:sp>
        <p:nvSpPr>
          <p:cNvPr id="4" name="Text Placeholder 3"/>
          <p:cNvSpPr>
            <a:spLocks noGrp="1"/>
          </p:cNvSpPr>
          <p:nvPr>
            <p:ph type="body" sz="half" idx="2"/>
          </p:nvPr>
        </p:nvSpPr>
        <p:spPr>
          <a:xfrm>
            <a:off x="1450329" y="3059600"/>
            <a:ext cx="5524404" cy="2090134"/>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r>
              <a:rPr lang="en-US" dirty="0"/>
              <a:t>20XX</a:t>
            </a:r>
          </a:p>
        </p:txBody>
      </p:sp>
      <p:sp>
        <p:nvSpPr>
          <p:cNvPr id="6" name="Footer Placeholder 5"/>
          <p:cNvSpPr>
            <a:spLocks noGrp="1"/>
          </p:cNvSpPr>
          <p:nvPr>
            <p:ph type="ftr" sz="quarter" idx="11"/>
          </p:nvPr>
        </p:nvSpPr>
        <p:spPr>
          <a:xfrm>
            <a:off x="1447382" y="318640"/>
            <a:ext cx="5541004" cy="320931"/>
          </a:xfrm>
        </p:spPr>
        <p:txBody>
          <a:bodyPr/>
          <a:lstStyle/>
          <a:p>
            <a:r>
              <a:rPr lang="en-US" dirty="0"/>
              <a:t>Sample footer text</a:t>
            </a:r>
          </a:p>
        </p:txBody>
      </p:sp>
      <p:sp>
        <p:nvSpPr>
          <p:cNvPr id="7" name="Slide Number Placeholder 6"/>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487574772"/>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51579" y="804519"/>
            <a:ext cx="9291215" cy="1049235"/>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1451579" y="2015732"/>
            <a:ext cx="9291215" cy="345061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42079"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r>
              <a:rPr lang="en-US" dirty="0"/>
              <a:t>20XX</a:t>
            </a:r>
          </a:p>
        </p:txBody>
      </p:sp>
      <p:sp>
        <p:nvSpPr>
          <p:cNvPr id="5" name="Footer Placeholder 4"/>
          <p:cNvSpPr>
            <a:spLocks noGrp="1"/>
          </p:cNvSpPr>
          <p:nvPr>
            <p:ph type="ftr" sz="quarter" idx="3"/>
          </p:nvPr>
        </p:nvSpPr>
        <p:spPr>
          <a:xfrm>
            <a:off x="1451579" y="329307"/>
            <a:ext cx="5626774" cy="309201"/>
          </a:xfrm>
          <a:prstGeom prst="rect">
            <a:avLst/>
          </a:prstGeom>
        </p:spPr>
        <p:txBody>
          <a:bodyPr vert="horz" lIns="91440" tIns="45720" rIns="91440" bIns="45720" rtlCol="0" anchor="ctr"/>
          <a:lstStyle>
            <a:lvl1pPr algn="l">
              <a:defRPr sz="1000">
                <a:solidFill>
                  <a:schemeClr val="tx1">
                    <a:tint val="75000"/>
                  </a:schemeClr>
                </a:solidFill>
              </a:defRPr>
            </a:lvl1pPr>
          </a:lstStyle>
          <a:p>
            <a:r>
              <a:rPr lang="en-US" dirty="0"/>
              <a:t>Sample footer text</a:t>
            </a:r>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294A09A9-5501-47C1-A89A-A340965A2BE2}" type="slidenum">
              <a:rPr lang="en-US" smtClean="0"/>
              <a:t>‹#›</a:t>
            </a:fld>
            <a:endParaRPr lang="en-US" dirty="0"/>
          </a:p>
        </p:txBody>
      </p:sp>
      <p:sp>
        <p:nvSpPr>
          <p:cNvPr id="9" name="Rectangle 8"/>
          <p:cNvSpPr/>
          <p:nvPr/>
        </p:nvSpPr>
        <p:spPr>
          <a:xfrm>
            <a:off x="0" y="3622291"/>
            <a:ext cx="12192000" cy="2505984"/>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 name="Picture 9"/>
          <p:cNvPicPr>
            <a:picLocks noChangeAspect="1"/>
          </p:cNvPicPr>
          <p:nvPr/>
        </p:nvPicPr>
        <p:blipFill rotWithShape="1">
          <a:blip r:embed="rId19">
            <a:extLst>
              <a:ext uri="{28A0092B-C50C-407E-A947-70E740481C1C}">
                <a14:useLocalDpi xmlns:a14="http://schemas.microsoft.com/office/drawing/2010/main" val="0"/>
              </a:ext>
            </a:extLst>
          </a:blip>
          <a:srcRect t="1538" b="-1538"/>
          <a:stretch/>
        </p:blipFill>
        <p:spPr>
          <a:xfrm>
            <a:off x="0" y="6129338"/>
            <a:ext cx="12192000" cy="742950"/>
          </a:xfrm>
          <a:prstGeom prst="rect">
            <a:avLst/>
          </a:prstGeom>
        </p:spPr>
      </p:pic>
      <p:cxnSp>
        <p:nvCxnSpPr>
          <p:cNvPr id="12" name="Straight Connector 11"/>
          <p:cNvCxnSpPr/>
          <p:nvPr/>
        </p:nvCxnSpPr>
        <p:spPr>
          <a:xfrm>
            <a:off x="0" y="6138142"/>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9192156"/>
      </p:ext>
    </p:extLst>
  </p:cSld>
  <p:clrMap bg1="dk1" tx1="lt1" bg2="dk2" tx2="lt2" accent1="accent1" accent2="accent2" accent3="accent3" accent4="accent4" accent5="accent5" accent6="accent6" hlink="hlink" folHlink="folHlink"/>
  <p:sldLayoutIdLst>
    <p:sldLayoutId id="2147483968" r:id="rId1"/>
    <p:sldLayoutId id="2147483969" r:id="rId2"/>
    <p:sldLayoutId id="2147483970" r:id="rId3"/>
    <p:sldLayoutId id="2147483971" r:id="rId4"/>
    <p:sldLayoutId id="2147483972" r:id="rId5"/>
    <p:sldLayoutId id="2147483973" r:id="rId6"/>
    <p:sldLayoutId id="2147483974" r:id="rId7"/>
    <p:sldLayoutId id="2147483975" r:id="rId8"/>
    <p:sldLayoutId id="2147483976" r:id="rId9"/>
    <p:sldLayoutId id="2147483977" r:id="rId10"/>
    <p:sldLayoutId id="2147483978" r:id="rId11"/>
    <p:sldLayoutId id="2147483979" r:id="rId12"/>
    <p:sldLayoutId id="2147483980" r:id="rId13"/>
    <p:sldLayoutId id="2147483981" r:id="rId14"/>
    <p:sldLayoutId id="2147483982" r:id="rId15"/>
    <p:sldLayoutId id="2147483987" r:id="rId16"/>
    <p:sldLayoutId id="2147483753" r:id="rId17"/>
  </p:sldLayoutIdLst>
  <p:hf hdr="0"/>
  <p:txStyles>
    <p:titleStyle>
      <a:lvl1pPr algn="ctr" defTabSz="9144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8.jpeg"/><Relationship Id="rId4" Type="http://schemas.openxmlformats.org/officeDocument/2006/relationships/image" Target="../media/image7.jpe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 name="Picture Placeholder 21">
            <a:extLst>
              <a:ext uri="{FF2B5EF4-FFF2-40B4-BE49-F238E27FC236}">
                <a16:creationId xmlns:a16="http://schemas.microsoft.com/office/drawing/2014/main" id="{E2888B94-BE50-4E48-8F75-1E8AAD5AFA95}"/>
              </a:ext>
            </a:extLst>
          </p:cNvPr>
          <p:cNvPicPr>
            <a:picLocks noGrp="1" noChangeAspect="1"/>
          </p:cNvPicPr>
          <p:nvPr>
            <p:ph type="pic" sz="quarter" idx="13"/>
          </p:nvPr>
        </p:nvPicPr>
        <p:blipFill>
          <a:blip r:embed="rId3"/>
          <a:srcRect/>
          <a:stretch/>
        </p:blipFill>
        <p:spPr>
          <a:xfrm>
            <a:off x="-61894" y="0"/>
            <a:ext cx="12253893" cy="6858000"/>
          </a:xfrm>
        </p:spPr>
      </p:pic>
      <p:sp useBgFill="1">
        <p:nvSpPr>
          <p:cNvPr id="18" name="Title 17">
            <a:extLst>
              <a:ext uri="{FF2B5EF4-FFF2-40B4-BE49-F238E27FC236}">
                <a16:creationId xmlns:a16="http://schemas.microsoft.com/office/drawing/2014/main" id="{7F1C1DC8-8566-416D-A699-06A29F45B578}"/>
              </a:ext>
            </a:extLst>
          </p:cNvPr>
          <p:cNvSpPr>
            <a:spLocks noGrp="1"/>
          </p:cNvSpPr>
          <p:nvPr>
            <p:ph type="ctrTitle"/>
          </p:nvPr>
        </p:nvSpPr>
        <p:spPr>
          <a:xfrm>
            <a:off x="1504305" y="1478215"/>
            <a:ext cx="7665140" cy="2140251"/>
          </a:xfrm>
        </p:spPr>
        <p:txBody>
          <a:bodyPr/>
          <a:lstStyle/>
          <a:p>
            <a:r>
              <a:rPr lang="en-US" dirty="0"/>
              <a:t>Bright coffee shop sales</a:t>
            </a:r>
          </a:p>
        </p:txBody>
      </p:sp>
      <p:sp useBgFill="1">
        <p:nvSpPr>
          <p:cNvPr id="19" name="Subtitle 18">
            <a:extLst>
              <a:ext uri="{FF2B5EF4-FFF2-40B4-BE49-F238E27FC236}">
                <a16:creationId xmlns:a16="http://schemas.microsoft.com/office/drawing/2014/main" id="{B032DA7C-C3AD-4A99-8801-152FB4EE9B9E}"/>
              </a:ext>
            </a:extLst>
          </p:cNvPr>
          <p:cNvSpPr>
            <a:spLocks noGrp="1"/>
          </p:cNvSpPr>
          <p:nvPr>
            <p:ph type="subTitle" idx="1"/>
          </p:nvPr>
        </p:nvSpPr>
        <p:spPr>
          <a:xfrm>
            <a:off x="9100727" y="6395269"/>
            <a:ext cx="3029380" cy="462731"/>
          </a:xfrm>
        </p:spPr>
        <p:txBody>
          <a:bodyPr>
            <a:normAutofit/>
          </a:bodyPr>
          <a:lstStyle/>
          <a:p>
            <a:r>
              <a:rPr lang="en-US" dirty="0"/>
              <a:t>27 October 2025</a:t>
            </a:r>
          </a:p>
        </p:txBody>
      </p:sp>
      <p:sp useBgFill="1">
        <p:nvSpPr>
          <p:cNvPr id="2" name="Subtitle 18">
            <a:extLst>
              <a:ext uri="{FF2B5EF4-FFF2-40B4-BE49-F238E27FC236}">
                <a16:creationId xmlns:a16="http://schemas.microsoft.com/office/drawing/2014/main" id="{C1B52586-474E-B67C-DB52-7347BADB661E}"/>
              </a:ext>
            </a:extLst>
          </p:cNvPr>
          <p:cNvSpPr txBox="1">
            <a:spLocks/>
          </p:cNvSpPr>
          <p:nvPr/>
        </p:nvSpPr>
        <p:spPr>
          <a:xfrm>
            <a:off x="-61893" y="6395270"/>
            <a:ext cx="2967488" cy="462730"/>
          </a:xfrm>
          <a:prstGeom prst="rect">
            <a:avLst/>
          </a:prstGeom>
          <a:effectLst>
            <a:outerShdw blurRad="25400" dir="17880000">
              <a:srgbClr val="000000">
                <a:alpha val="46000"/>
              </a:srgbClr>
            </a:outerShdw>
          </a:effectLst>
        </p:spPr>
        <p:txBody>
          <a:bodyPr vert="horz" lIns="91440" tIns="45720" rIns="91440" bIns="45720" rtlCol="0" anchor="t">
            <a:normAutofit/>
          </a:bodyPr>
          <a:lstStyle>
            <a:lvl1pPr marL="0" indent="0" algn="ctr" defTabSz="457200" rtl="0" eaLnBrk="1" latinLnBrk="0" hangingPunct="1">
              <a:spcBef>
                <a:spcPct val="20000"/>
              </a:spcBef>
              <a:spcAft>
                <a:spcPts val="600"/>
              </a:spcAft>
              <a:buClr>
                <a:schemeClr val="tx2"/>
              </a:buClr>
              <a:buSzPct val="70000"/>
              <a:buFont typeface="Wingdings 2" charset="2"/>
              <a:buNone/>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a:lstStyle>
          <a:p>
            <a:r>
              <a:rPr lang="en-US" dirty="0"/>
              <a:t>Bolalane Palesa Seoka</a:t>
            </a:r>
          </a:p>
        </p:txBody>
      </p:sp>
    </p:spTree>
    <p:extLst>
      <p:ext uri="{BB962C8B-B14F-4D97-AF65-F5344CB8AC3E}">
        <p14:creationId xmlns:p14="http://schemas.microsoft.com/office/powerpoint/2010/main" val="31964027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Title 69">
            <a:extLst>
              <a:ext uri="{FF2B5EF4-FFF2-40B4-BE49-F238E27FC236}">
                <a16:creationId xmlns:a16="http://schemas.microsoft.com/office/drawing/2014/main" id="{AD0FAE4B-37EE-4B93-881F-3DB9A2B03F5C}"/>
              </a:ext>
            </a:extLst>
          </p:cNvPr>
          <p:cNvSpPr>
            <a:spLocks noGrp="1"/>
          </p:cNvSpPr>
          <p:nvPr>
            <p:ph type="title"/>
          </p:nvPr>
        </p:nvSpPr>
        <p:spPr/>
        <p:txBody>
          <a:bodyPr/>
          <a:lstStyle/>
          <a:p>
            <a:r>
              <a:rPr lang="en-US" dirty="0"/>
              <a:t>Agenda</a:t>
            </a:r>
          </a:p>
        </p:txBody>
      </p:sp>
      <p:pic>
        <p:nvPicPr>
          <p:cNvPr id="41" name="Picture Placeholder 40" descr="A picture containing open sign in a window">
            <a:extLst>
              <a:ext uri="{FF2B5EF4-FFF2-40B4-BE49-F238E27FC236}">
                <a16:creationId xmlns:a16="http://schemas.microsoft.com/office/drawing/2014/main" id="{AA02CD6D-6B8C-4E5D-ADA1-EDE5CF5541B6}"/>
              </a:ext>
            </a:extLst>
          </p:cNvPr>
          <p:cNvPicPr>
            <a:picLocks noGrp="1" noChangeAspect="1"/>
          </p:cNvPicPr>
          <p:nvPr>
            <p:ph type="pic" sz="quarter" idx="13"/>
          </p:nvPr>
        </p:nvPicPr>
        <p:blipFill rotWithShape="1">
          <a:blip r:embed="rId3" cstate="screen">
            <a:extLst>
              <a:ext uri="{28A0092B-C50C-407E-A947-70E740481C1C}">
                <a14:useLocalDpi xmlns:a14="http://schemas.microsoft.com/office/drawing/2010/main" val="0"/>
              </a:ext>
            </a:extLst>
          </a:blip>
          <a:srcRect t="51" b="51"/>
          <a:stretch/>
        </p:blipFill>
        <p:spPr/>
      </p:pic>
      <p:pic>
        <p:nvPicPr>
          <p:cNvPr id="45" name="Picture Placeholder 44" descr="A picture containing tableware">
            <a:extLst>
              <a:ext uri="{FF2B5EF4-FFF2-40B4-BE49-F238E27FC236}">
                <a16:creationId xmlns:a16="http://schemas.microsoft.com/office/drawing/2014/main" id="{1A565340-6612-43BB-8B80-C72700DD933C}"/>
              </a:ext>
            </a:extLst>
          </p:cNvPr>
          <p:cNvPicPr>
            <a:picLocks noGrp="1" noChangeAspect="1"/>
          </p:cNvPicPr>
          <p:nvPr>
            <p:ph type="pic" sz="quarter" idx="14"/>
          </p:nvPr>
        </p:nvPicPr>
        <p:blipFill rotWithShape="1">
          <a:blip r:embed="rId4" cstate="screen">
            <a:extLst>
              <a:ext uri="{28A0092B-C50C-407E-A947-70E740481C1C}">
                <a14:useLocalDpi xmlns:a14="http://schemas.microsoft.com/office/drawing/2010/main" val="0"/>
              </a:ext>
            </a:extLst>
          </a:blip>
          <a:srcRect t="71" b="71"/>
          <a:stretch/>
        </p:blipFill>
        <p:spPr/>
      </p:pic>
      <p:pic>
        <p:nvPicPr>
          <p:cNvPr id="49" name="Picture Placeholder 48" descr="A picture containing person, table, wooden, meal">
            <a:extLst>
              <a:ext uri="{FF2B5EF4-FFF2-40B4-BE49-F238E27FC236}">
                <a16:creationId xmlns:a16="http://schemas.microsoft.com/office/drawing/2014/main" id="{0D8BC8F5-4101-493D-9289-8D175DE9D79C}"/>
              </a:ext>
            </a:extLst>
          </p:cNvPr>
          <p:cNvPicPr>
            <a:picLocks noGrp="1" noChangeAspect="1"/>
          </p:cNvPicPr>
          <p:nvPr>
            <p:ph type="pic" sz="quarter" idx="15"/>
          </p:nvPr>
        </p:nvPicPr>
        <p:blipFill rotWithShape="1">
          <a:blip r:embed="rId5" cstate="screen">
            <a:extLst>
              <a:ext uri="{28A0092B-C50C-407E-A947-70E740481C1C}">
                <a14:useLocalDpi xmlns:a14="http://schemas.microsoft.com/office/drawing/2010/main" val="0"/>
              </a:ext>
            </a:extLst>
          </a:blip>
          <a:srcRect l="19" r="19"/>
          <a:stretch/>
        </p:blipFill>
        <p:spPr/>
      </p:pic>
      <p:sp>
        <p:nvSpPr>
          <p:cNvPr id="27" name="Text Placeholder 26">
            <a:extLst>
              <a:ext uri="{FF2B5EF4-FFF2-40B4-BE49-F238E27FC236}">
                <a16:creationId xmlns:a16="http://schemas.microsoft.com/office/drawing/2014/main" id="{8777AD14-B633-4803-B2EF-CF2A208D1E2A}"/>
              </a:ext>
            </a:extLst>
          </p:cNvPr>
          <p:cNvSpPr>
            <a:spLocks noGrp="1"/>
          </p:cNvSpPr>
          <p:nvPr>
            <p:ph type="body" sz="quarter" idx="17"/>
          </p:nvPr>
        </p:nvSpPr>
        <p:spPr/>
        <p:txBody>
          <a:bodyPr>
            <a:normAutofit/>
          </a:bodyPr>
          <a:lstStyle/>
          <a:p>
            <a:r>
              <a:rPr lang="en-US" dirty="0"/>
              <a:t>Introduction</a:t>
            </a:r>
          </a:p>
          <a:p>
            <a:r>
              <a:rPr lang="en-US" dirty="0"/>
              <a:t>Overview of approach</a:t>
            </a:r>
          </a:p>
          <a:p>
            <a:r>
              <a:rPr lang="en-US" dirty="0"/>
              <a:t>Key insights from data</a:t>
            </a:r>
          </a:p>
          <a:p>
            <a:r>
              <a:rPr lang="en-US" dirty="0"/>
              <a:t>Visualizations</a:t>
            </a:r>
          </a:p>
        </p:txBody>
      </p:sp>
      <p:sp>
        <p:nvSpPr>
          <p:cNvPr id="9" name="Slide Number Placeholder 5">
            <a:extLst>
              <a:ext uri="{FF2B5EF4-FFF2-40B4-BE49-F238E27FC236}">
                <a16:creationId xmlns:a16="http://schemas.microsoft.com/office/drawing/2014/main" id="{3B346791-1682-49BA-8758-84E6A10FB23F}"/>
              </a:ext>
            </a:extLst>
          </p:cNvPr>
          <p:cNvSpPr>
            <a:spLocks noGrp="1"/>
          </p:cNvSpPr>
          <p:nvPr>
            <p:ph type="sldNum" sz="quarter" idx="12"/>
          </p:nvPr>
        </p:nvSpPr>
        <p:spPr/>
        <p:txBody>
          <a:bodyPr/>
          <a:lstStyle/>
          <a:p>
            <a:fld id="{3A98EE3D-8CD1-4C3F-BD1C-C98C9596463C}" type="slidenum">
              <a:rPr lang="en-US" smtClean="0"/>
              <a:pPr/>
              <a:t>2</a:t>
            </a:fld>
            <a:endParaRPr lang="en-US" dirty="0"/>
          </a:p>
        </p:txBody>
      </p:sp>
    </p:spTree>
    <p:extLst>
      <p:ext uri="{BB962C8B-B14F-4D97-AF65-F5344CB8AC3E}">
        <p14:creationId xmlns:p14="http://schemas.microsoft.com/office/powerpoint/2010/main" val="25588998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Introduction</a:t>
            </a:r>
          </a:p>
        </p:txBody>
      </p:sp>
      <p:sp>
        <p:nvSpPr>
          <p:cNvPr id="3" name="Subtitle 2" descr="Tag=AccentColor&#10;Flavor=Light&#10;Target=Text"/>
          <p:cNvSpPr>
            <a:spLocks noGrp="1"/>
          </p:cNvSpPr>
          <p:nvPr>
            <p:ph type="subTitle" idx="1"/>
          </p:nvPr>
        </p:nvSpPr>
        <p:spPr>
          <a:xfrm>
            <a:off x="1077697" y="2769368"/>
            <a:ext cx="5686437" cy="2271393"/>
          </a:xfrm>
        </p:spPr>
        <p:txBody>
          <a:bodyPr>
            <a:normAutofit fontScale="47500" lnSpcReduction="20000"/>
          </a:bodyPr>
          <a:lstStyle/>
          <a:p>
            <a:pPr algn="l"/>
            <a:r>
              <a:rPr lang="en-US" sz="3500" b="0" i="0" baseline="-25000" dirty="0">
                <a:effectLst/>
                <a:latin typeface="Calibri" panose="020F0502020204030204" pitchFamily="34" charset="0"/>
                <a:ea typeface="Calibri" panose="020F0502020204030204" pitchFamily="34" charset="0"/>
                <a:cs typeface="Calibri" panose="020F0502020204030204" pitchFamily="34" charset="0"/>
              </a:rPr>
              <a:t>The Bright Coffee Shop Sales Analysis is prepared to provide valuable business insights using historical transactional data. This analysis is conducted to support the newly appointed CEO in making informed decisions to grow the company's revenue and enhance product performance.</a:t>
            </a:r>
          </a:p>
          <a:p>
            <a:pPr algn="l"/>
            <a:r>
              <a:rPr lang="en-US" sz="3500" b="0" i="0" baseline="-25000" dirty="0">
                <a:effectLst/>
                <a:latin typeface="Calibri" panose="020F0502020204030204" pitchFamily="34" charset="0"/>
                <a:ea typeface="Calibri" panose="020F0502020204030204" pitchFamily="34" charset="0"/>
                <a:cs typeface="Calibri" panose="020F0502020204030204" pitchFamily="34" charset="0"/>
              </a:rPr>
              <a:t>As a Junior Data Analyst, my role has been to extract actionable insights from the available sales data, focusing on understanding which products generate the most revenue, identifying the best-performing sales time slots, and uncovering trends across products and time intervals.</a:t>
            </a:r>
          </a:p>
          <a:p>
            <a:pPr algn="l"/>
            <a:r>
              <a:rPr lang="en-US" sz="3500" b="0" i="0" baseline="-25000" dirty="0">
                <a:effectLst/>
                <a:latin typeface="Calibri" panose="020F0502020204030204" pitchFamily="34" charset="0"/>
                <a:ea typeface="Calibri" panose="020F0502020204030204" pitchFamily="34" charset="0"/>
                <a:cs typeface="Calibri" panose="020F0502020204030204" pitchFamily="34" charset="0"/>
              </a:rPr>
              <a:t>This presentation will share the key findings from the analysis, visualized through charts and pivot tables, and offer recommendations aimed at improving overall sales and operational efficiency.</a:t>
            </a:r>
          </a:p>
          <a:p>
            <a:endParaRPr lang="en-US" dirty="0"/>
          </a:p>
        </p:txBody>
      </p:sp>
      <p:pic>
        <p:nvPicPr>
          <p:cNvPr id="6" name="Picture Placeholder 5">
            <a:extLst>
              <a:ext uri="{FF2B5EF4-FFF2-40B4-BE49-F238E27FC236}">
                <a16:creationId xmlns:a16="http://schemas.microsoft.com/office/drawing/2014/main" id="{41BBBA97-5D7D-21A5-50D1-CF82B8EE2EE9}"/>
              </a:ext>
            </a:extLst>
          </p:cNvPr>
          <p:cNvPicPr>
            <a:picLocks noGrp="1" noChangeAspect="1"/>
          </p:cNvPicPr>
          <p:nvPr>
            <p:ph type="pic" sz="quarter" idx="13"/>
          </p:nvPr>
        </p:nvPicPr>
        <p:blipFill>
          <a:blip r:embed="rId3"/>
          <a:srcRect l="28543" r="28543"/>
          <a:stretch>
            <a:fillRect/>
          </a:stretch>
        </p:blipFill>
        <p:spPr>
          <a:xfrm>
            <a:off x="7504980" y="741870"/>
            <a:ext cx="3959525" cy="5181241"/>
          </a:xfrm>
          <a:prstGeom prst="rect">
            <a:avLst/>
          </a:prstGeom>
        </p:spPr>
      </p:pic>
    </p:spTree>
    <p:extLst>
      <p:ext uri="{BB962C8B-B14F-4D97-AF65-F5344CB8AC3E}">
        <p14:creationId xmlns:p14="http://schemas.microsoft.com/office/powerpoint/2010/main" val="835970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708025"/>
            <a:ext cx="9440863" cy="1517650"/>
          </a:xfrm>
        </p:spPr>
        <p:txBody>
          <a:bodyPr>
            <a:normAutofit/>
          </a:bodyPr>
          <a:lstStyle/>
          <a:p>
            <a:r>
              <a:rPr lang="en-US" dirty="0"/>
              <a:t>Overview of approach</a:t>
            </a:r>
          </a:p>
        </p:txBody>
      </p:sp>
      <p:sp>
        <p:nvSpPr>
          <p:cNvPr id="3" name="Subtitle 2"/>
          <p:cNvSpPr>
            <a:spLocks noGrp="1"/>
          </p:cNvSpPr>
          <p:nvPr>
            <p:ph type="subTitle" idx="4294967295"/>
          </p:nvPr>
        </p:nvSpPr>
        <p:spPr>
          <a:xfrm>
            <a:off x="0" y="2293938"/>
            <a:ext cx="10585450" cy="2192337"/>
          </a:xfrm>
        </p:spPr>
        <p:txBody>
          <a:bodyPr>
            <a:normAutofit lnSpcReduction="10000"/>
          </a:bodyPr>
          <a:lstStyle/>
          <a:p>
            <a:pPr algn="l"/>
            <a:r>
              <a:rPr lang="en-US" sz="1800" b="0" i="0" dirty="0">
                <a:effectLst/>
                <a:latin typeface="Calibri" panose="020F0502020204030204" pitchFamily="34" charset="0"/>
                <a:ea typeface="Calibri" panose="020F0502020204030204" pitchFamily="34" charset="0"/>
                <a:cs typeface="Calibri" panose="020F0502020204030204" pitchFamily="34" charset="0"/>
              </a:rPr>
              <a:t>The approach involved a structured data flow starting with raw sales data collection, followed by processing and transformation using SQL in Snowflake for cleaning, grouping, and calculating key metrics. The processed data was then exported to Excel for detailed analysis and visualization using pivot tables and charts.</a:t>
            </a:r>
          </a:p>
          <a:p>
            <a:pPr algn="l"/>
            <a:r>
              <a:rPr lang="en-US" sz="1800" b="0" i="0" dirty="0">
                <a:effectLst/>
                <a:latin typeface="Calibri" panose="020F0502020204030204" pitchFamily="34" charset="0"/>
                <a:ea typeface="Calibri" panose="020F0502020204030204" pitchFamily="34" charset="0"/>
                <a:cs typeface="Calibri" panose="020F0502020204030204" pitchFamily="34" charset="0"/>
              </a:rPr>
              <a:t>This methodology allowed us to identify revenue-generating products, peak sales times, and sales trends by product and time intervals. Various tools including SQL platforms and Excel were used to ensure efficient data handling and clear presentation of insights to support strategic decision-making.</a:t>
            </a:r>
          </a:p>
          <a:p>
            <a:endParaRPr lang="en-US" dirty="0"/>
          </a:p>
        </p:txBody>
      </p:sp>
    </p:spTree>
    <p:extLst>
      <p:ext uri="{BB962C8B-B14F-4D97-AF65-F5344CB8AC3E}">
        <p14:creationId xmlns:p14="http://schemas.microsoft.com/office/powerpoint/2010/main" val="13120413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1368452" y="392348"/>
            <a:ext cx="9291215" cy="828518"/>
          </a:xfrm>
        </p:spPr>
        <p:txBody>
          <a:bodyPr/>
          <a:lstStyle/>
          <a:p>
            <a:r>
              <a:rPr lang="en-US" dirty="0"/>
              <a:t>Visualizations</a:t>
            </a:r>
          </a:p>
        </p:txBody>
      </p:sp>
      <p:graphicFrame>
        <p:nvGraphicFramePr>
          <p:cNvPr id="6" name="Content Placeholder 5" descr="Chart Placeholder">
            <a:extLst>
              <a:ext uri="{FF2B5EF4-FFF2-40B4-BE49-F238E27FC236}">
                <a16:creationId xmlns:a16="http://schemas.microsoft.com/office/drawing/2014/main" id="{DB23E567-BDB1-4E6F-9EA8-3E4297461AEE}"/>
              </a:ext>
            </a:extLst>
          </p:cNvPr>
          <p:cNvGraphicFramePr>
            <a:graphicFrameLocks noGrp="1"/>
          </p:cNvGraphicFramePr>
          <p:nvPr>
            <p:ph idx="1"/>
            <p:extLst>
              <p:ext uri="{D42A27DB-BD31-4B8C-83A1-F6EECF244321}">
                <p14:modId xmlns:p14="http://schemas.microsoft.com/office/powerpoint/2010/main" val="1656597181"/>
              </p:ext>
            </p:extLst>
          </p:nvPr>
        </p:nvGraphicFramePr>
        <p:xfrm>
          <a:off x="1021773" y="1612481"/>
          <a:ext cx="8888846" cy="3317874"/>
        </p:xfrm>
        <a:graphic>
          <a:graphicData uri="http://schemas.openxmlformats.org/drawingml/2006/chart">
            <c:chart xmlns:c="http://schemas.openxmlformats.org/drawingml/2006/chart" xmlns:r="http://schemas.openxmlformats.org/officeDocument/2006/relationships" r:id="rId2"/>
          </a:graphicData>
        </a:graphic>
      </p:graphicFrame>
      <p:sp>
        <p:nvSpPr>
          <p:cNvPr id="11" name="Footer Placeholder 4">
            <a:extLst>
              <a:ext uri="{FF2B5EF4-FFF2-40B4-BE49-F238E27FC236}">
                <a16:creationId xmlns:a16="http://schemas.microsoft.com/office/drawing/2014/main" id="{FB4AA850-A6AA-4243-8196-0BBB80D7EA62}"/>
              </a:ext>
            </a:extLst>
          </p:cNvPr>
          <p:cNvSpPr>
            <a:spLocks noGrp="1"/>
          </p:cNvSpPr>
          <p:nvPr>
            <p:ph type="ftr" sz="quarter" idx="11"/>
          </p:nvPr>
        </p:nvSpPr>
        <p:spPr>
          <a:xfrm>
            <a:off x="5597486" y="5018102"/>
            <a:ext cx="4562763" cy="1202590"/>
          </a:xfrm>
        </p:spPr>
        <p:txBody>
          <a:bodyPr/>
          <a:lstStyle/>
          <a:p>
            <a:pPr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Coffee generates the highest revenue by a wide margin, around $300,000.</a:t>
            </a:r>
          </a:p>
          <a:p>
            <a:pPr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Tea is the second-highest revenue generator with approximately $200,000.</a:t>
            </a:r>
          </a:p>
          <a:p>
            <a:pPr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Bakery and Drinking Chocolate also contribute significantly, with revenues of about $82,000 and $72,000 respectively.</a:t>
            </a:r>
          </a:p>
          <a:p>
            <a:pPr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Other categories like Coffee Beans, Branded products, Flavours, Loose Tea, and Packaged Chocolate have much smaller revenue shares.</a:t>
            </a:r>
          </a:p>
          <a:p>
            <a:pPr algn="l"/>
            <a:endParaRPr lang="en-US" b="0" i="0" dirty="0">
              <a:effectLst/>
              <a:latin typeface="fkGroteskNeue"/>
            </a:endParaRPr>
          </a:p>
          <a:p>
            <a:endParaRPr lang="en-US" dirty="0"/>
          </a:p>
        </p:txBody>
      </p:sp>
      <p:pic>
        <p:nvPicPr>
          <p:cNvPr id="4" name="Picture 3">
            <a:extLst>
              <a:ext uri="{FF2B5EF4-FFF2-40B4-BE49-F238E27FC236}">
                <a16:creationId xmlns:a16="http://schemas.microsoft.com/office/drawing/2014/main" id="{B8CA9CAD-2A60-9006-FB81-121FE1D99C45}"/>
              </a:ext>
            </a:extLst>
          </p:cNvPr>
          <p:cNvPicPr>
            <a:picLocks noChangeAspect="1"/>
          </p:cNvPicPr>
          <p:nvPr/>
        </p:nvPicPr>
        <p:blipFill>
          <a:blip r:embed="rId3"/>
          <a:stretch>
            <a:fillRect/>
          </a:stretch>
        </p:blipFill>
        <p:spPr>
          <a:xfrm>
            <a:off x="5647840" y="1610173"/>
            <a:ext cx="4262779" cy="3317874"/>
          </a:xfrm>
          <a:prstGeom prst="rect">
            <a:avLst/>
          </a:prstGeom>
        </p:spPr>
      </p:pic>
      <p:sp>
        <p:nvSpPr>
          <p:cNvPr id="5" name="Footer Placeholder 4">
            <a:extLst>
              <a:ext uri="{FF2B5EF4-FFF2-40B4-BE49-F238E27FC236}">
                <a16:creationId xmlns:a16="http://schemas.microsoft.com/office/drawing/2014/main" id="{6EC9F4B7-68FD-8FDA-9417-84D3492621D1}"/>
              </a:ext>
            </a:extLst>
          </p:cNvPr>
          <p:cNvSpPr txBox="1">
            <a:spLocks/>
          </p:cNvSpPr>
          <p:nvPr/>
        </p:nvSpPr>
        <p:spPr>
          <a:xfrm>
            <a:off x="1034723" y="5082756"/>
            <a:ext cx="4562763" cy="938176"/>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buFont typeface="Arial" panose="020B0604020202020204" pitchFamily="34" charset="0"/>
              <a:buChar char="•"/>
            </a:pPr>
            <a:r>
              <a:rPr lang="en-US" sz="1050" dirty="0">
                <a:latin typeface="Calibri" panose="020F0502020204030204" pitchFamily="34" charset="0"/>
                <a:ea typeface="Calibri" panose="020F0502020204030204" pitchFamily="34" charset="0"/>
                <a:cs typeface="Calibri" panose="020F0502020204030204" pitchFamily="34" charset="0"/>
              </a:rPr>
              <a:t>Coffee is the best-selling category with a significant lead, totaling 45,158 sales.</a:t>
            </a:r>
          </a:p>
          <a:p>
            <a:pPr>
              <a:buFont typeface="Arial" panose="020B0604020202020204" pitchFamily="34" charset="0"/>
              <a:buChar char="•"/>
            </a:pPr>
            <a:r>
              <a:rPr lang="en-US" sz="1050" dirty="0">
                <a:latin typeface="Calibri" panose="020F0502020204030204" pitchFamily="34" charset="0"/>
                <a:ea typeface="Calibri" panose="020F0502020204030204" pitchFamily="34" charset="0"/>
                <a:cs typeface="Calibri" panose="020F0502020204030204" pitchFamily="34" charset="0"/>
              </a:rPr>
              <a:t>Tea and Bakery products are also popular, with 35,078 and 18,140 sales, respectively.</a:t>
            </a:r>
          </a:p>
          <a:p>
            <a:pPr>
              <a:buFont typeface="Arial" panose="020B0604020202020204" pitchFamily="34" charset="0"/>
              <a:buChar char="•"/>
            </a:pPr>
            <a:r>
              <a:rPr lang="en-US" sz="1050" dirty="0">
                <a:latin typeface="Calibri" panose="020F0502020204030204" pitchFamily="34" charset="0"/>
                <a:ea typeface="Calibri" panose="020F0502020204030204" pitchFamily="34" charset="0"/>
                <a:cs typeface="Calibri" panose="020F0502020204030204" pitchFamily="34" charset="0"/>
              </a:rPr>
              <a:t>Categories like Drinking Chocolate, Flavours, Coffee Beans, and Branded products have lower sales, suggesting room for growth or reevaluation.</a:t>
            </a:r>
          </a:p>
          <a:p>
            <a:endParaRPr lang="en-US" dirty="0"/>
          </a:p>
        </p:txBody>
      </p:sp>
    </p:spTree>
    <p:extLst>
      <p:ext uri="{BB962C8B-B14F-4D97-AF65-F5344CB8AC3E}">
        <p14:creationId xmlns:p14="http://schemas.microsoft.com/office/powerpoint/2010/main" val="1527386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450392" y="246647"/>
            <a:ext cx="9291215" cy="939776"/>
          </a:xfrm>
        </p:spPr>
        <p:txBody>
          <a:bodyPr/>
          <a:lstStyle/>
          <a:p>
            <a:r>
              <a:rPr lang="en-US" dirty="0"/>
              <a:t>Visualizations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nvPr>
        </p:nvGraphicFramePr>
        <p:xfrm>
          <a:off x="1478553" y="1737142"/>
          <a:ext cx="8495983" cy="3003197"/>
        </p:xfrm>
        <a:graphic>
          <a:graphicData uri="http://schemas.openxmlformats.org/drawingml/2006/table">
            <a:tbl>
              <a:tblPr firstRow="1">
                <a:tableStyleId>{616DA210-FB5B-4158-B5E0-FEB733F419BA}</a:tableStyleId>
              </a:tblPr>
              <a:tblGrid>
                <a:gridCol w="8495983">
                  <a:extLst>
                    <a:ext uri="{9D8B030D-6E8A-4147-A177-3AD203B41FA5}">
                      <a16:colId xmlns:a16="http://schemas.microsoft.com/office/drawing/2014/main" val="1689330750"/>
                    </a:ext>
                  </a:extLst>
                </a:gridCol>
              </a:tblGrid>
              <a:tr h="3003197">
                <a:tc>
                  <a:txBody>
                    <a:bodyPr/>
                    <a:lstStyle/>
                    <a:p>
                      <a:pPr algn="ctr" rtl="0" fontAlgn="base"/>
                      <a:endParaRPr lang="en-US" b="1" i="0" dirty="0">
                        <a:solidFill>
                          <a:srgbClr val="FFFFFF"/>
                        </a:solidFill>
                        <a:effectLst/>
                        <a:latin typeface="+mj-lt"/>
                      </a:endParaRPr>
                    </a:p>
                  </a:txBody>
                  <a:tcPr anchor="ctr"/>
                </a:tc>
                <a:extLst>
                  <a:ext uri="{0D108BD9-81ED-4DB2-BD59-A6C34878D82A}">
                    <a16:rowId xmlns:a16="http://schemas.microsoft.com/office/drawing/2014/main" val="479928716"/>
                  </a:ext>
                </a:extLst>
              </a:tr>
            </a:tbl>
          </a:graphicData>
        </a:graphic>
      </p:graphicFrame>
      <p:sp>
        <p:nvSpPr>
          <p:cNvPr id="11" name="Footer Placeholder 4">
            <a:extLst>
              <a:ext uri="{FF2B5EF4-FFF2-40B4-BE49-F238E27FC236}">
                <a16:creationId xmlns:a16="http://schemas.microsoft.com/office/drawing/2014/main" id="{D36BE19B-5B70-4F2F-969A-1263C60C44DD}"/>
              </a:ext>
            </a:extLst>
          </p:cNvPr>
          <p:cNvSpPr>
            <a:spLocks noGrp="1"/>
          </p:cNvSpPr>
          <p:nvPr>
            <p:ph type="ftr" sz="quarter" idx="11"/>
          </p:nvPr>
        </p:nvSpPr>
        <p:spPr>
          <a:xfrm>
            <a:off x="1451578" y="4856951"/>
            <a:ext cx="4274966" cy="779057"/>
          </a:xfrm>
        </p:spPr>
        <p:txBody>
          <a:bodyPr/>
          <a:lstStyle/>
          <a:p>
            <a:pPr marL="171450" indent="-171450">
              <a:buFont typeface="Arial" panose="020B0604020202020204" pitchFamily="34" charset="0"/>
              <a:buChar char="•"/>
            </a:pPr>
            <a:r>
              <a:rPr lang="en-US" dirty="0"/>
              <a:t>Hell's Kitchen: Top performer with 34% of total sales.</a:t>
            </a:r>
          </a:p>
          <a:p>
            <a:pPr marL="171450" indent="-171450">
              <a:buFont typeface="Arial" panose="020B0604020202020204" pitchFamily="34" charset="0"/>
              <a:buChar char="•"/>
            </a:pPr>
            <a:r>
              <a:rPr lang="en-US" dirty="0"/>
              <a:t>Astoria &amp; Lower Manhattan: Strong contributors, each with 33% of total sales.</a:t>
            </a:r>
          </a:p>
          <a:p>
            <a:pPr marL="171450" indent="-171450">
              <a:buFont typeface="Arial" panose="020B0604020202020204" pitchFamily="34" charset="0"/>
              <a:buChar char="•"/>
            </a:pPr>
            <a:r>
              <a:rPr lang="en-US" dirty="0"/>
              <a:t>We have a highly diversified revenue base with no single point of failure. All three markets are performing consistently well.</a:t>
            </a:r>
          </a:p>
        </p:txBody>
      </p:sp>
      <p:pic>
        <p:nvPicPr>
          <p:cNvPr id="3" name="Picture 2">
            <a:extLst>
              <a:ext uri="{FF2B5EF4-FFF2-40B4-BE49-F238E27FC236}">
                <a16:creationId xmlns:a16="http://schemas.microsoft.com/office/drawing/2014/main" id="{5DEE5B19-4463-4ED9-3DCE-B5232D0432EC}"/>
              </a:ext>
            </a:extLst>
          </p:cNvPr>
          <p:cNvPicPr>
            <a:picLocks noChangeAspect="1"/>
          </p:cNvPicPr>
          <p:nvPr/>
        </p:nvPicPr>
        <p:blipFill>
          <a:blip r:embed="rId2"/>
          <a:stretch>
            <a:fillRect/>
          </a:stretch>
        </p:blipFill>
        <p:spPr>
          <a:xfrm>
            <a:off x="1583837" y="1853754"/>
            <a:ext cx="4142707" cy="2893738"/>
          </a:xfrm>
          <a:prstGeom prst="rect">
            <a:avLst/>
          </a:prstGeom>
        </p:spPr>
      </p:pic>
      <p:pic>
        <p:nvPicPr>
          <p:cNvPr id="5" name="Picture 4">
            <a:extLst>
              <a:ext uri="{FF2B5EF4-FFF2-40B4-BE49-F238E27FC236}">
                <a16:creationId xmlns:a16="http://schemas.microsoft.com/office/drawing/2014/main" id="{35FF3F3C-02C7-F514-CA48-F0832C196DE7}"/>
              </a:ext>
            </a:extLst>
          </p:cNvPr>
          <p:cNvPicPr>
            <a:picLocks noChangeAspect="1"/>
          </p:cNvPicPr>
          <p:nvPr/>
        </p:nvPicPr>
        <p:blipFill>
          <a:blip r:embed="rId3"/>
          <a:stretch>
            <a:fillRect/>
          </a:stretch>
        </p:blipFill>
        <p:spPr>
          <a:xfrm>
            <a:off x="5831829" y="1835970"/>
            <a:ext cx="4142708" cy="2893738"/>
          </a:xfrm>
          <a:prstGeom prst="rect">
            <a:avLst/>
          </a:prstGeom>
        </p:spPr>
      </p:pic>
      <p:sp>
        <p:nvSpPr>
          <p:cNvPr id="6" name="Footer Placeholder 4">
            <a:extLst>
              <a:ext uri="{FF2B5EF4-FFF2-40B4-BE49-F238E27FC236}">
                <a16:creationId xmlns:a16="http://schemas.microsoft.com/office/drawing/2014/main" id="{067C817E-DCC2-B466-6CF2-59B6E04736FB}"/>
              </a:ext>
            </a:extLst>
          </p:cNvPr>
          <p:cNvSpPr txBox="1">
            <a:spLocks/>
          </p:cNvSpPr>
          <p:nvPr/>
        </p:nvSpPr>
        <p:spPr>
          <a:xfrm>
            <a:off x="5699570" y="4892520"/>
            <a:ext cx="4274966" cy="779057"/>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5942F987-F161-B67F-69B1-87CA51383271}"/>
              </a:ext>
            </a:extLst>
          </p:cNvPr>
          <p:cNvSpPr txBox="1"/>
          <p:nvPr/>
        </p:nvSpPr>
        <p:spPr>
          <a:xfrm>
            <a:off x="5699569" y="4740339"/>
            <a:ext cx="6667922" cy="1177245"/>
          </a:xfrm>
          <a:prstGeom prst="rect">
            <a:avLst/>
          </a:prstGeom>
          <a:noFill/>
        </p:spPr>
        <p:txBody>
          <a:bodyPr wrap="square">
            <a:spAutoFit/>
          </a:bodyPr>
          <a:lstStyle/>
          <a:p>
            <a:pPr marL="171450" indent="-171450">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Strong Overall Revenue Growth: Total monthly revenue shows a consistent, significant upward trend from January through June, nearly doubling over the period. This indicates strong scaling and successful business performance. </a:t>
            </a:r>
          </a:p>
          <a:p>
            <a:pPr marL="171450" indent="-171450">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Hell's Kitchen and Astoria Lead: The Hell's Kitchen  and Astoria locations are the dominant revenue generators, consistently contributing the highest amounts and driving the overall increase </a:t>
            </a:r>
          </a:p>
          <a:p>
            <a:pPr marL="171450" indent="-171450">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Lower Manhattan's Surge: While starting lowest, the Lower Manhattan store showed the most pronounced proportional growth in Q2, specifically surging from May  to June ,demonstrating hig</a:t>
            </a:r>
            <a:r>
              <a:rPr lang="en-US" sz="1050" dirty="0">
                <a:latin typeface="Calibri" panose="020F0502020204030204" pitchFamily="34" charset="0"/>
                <a:ea typeface="Calibri" panose="020F0502020204030204" pitchFamily="34" charset="0"/>
                <a:cs typeface="Calibri" panose="020F0502020204030204" pitchFamily="34" charset="0"/>
              </a:rPr>
              <a:t>h </a:t>
            </a:r>
            <a:r>
              <a:rPr lang="en-US" sz="1050" b="0" i="0" dirty="0">
                <a:effectLst/>
                <a:latin typeface="Calibri" panose="020F0502020204030204" pitchFamily="34" charset="0"/>
                <a:ea typeface="Calibri" panose="020F0502020204030204" pitchFamily="34" charset="0"/>
                <a:cs typeface="Calibri" panose="020F0502020204030204" pitchFamily="34" charset="0"/>
              </a:rPr>
              <a:t>potential </a:t>
            </a:r>
            <a:r>
              <a:rPr lang="en-US" sz="1000" b="0" i="0" dirty="0">
                <a:effectLst/>
                <a:latin typeface="Calibri" panose="020F0502020204030204" pitchFamily="34" charset="0"/>
                <a:ea typeface="Calibri" panose="020F0502020204030204" pitchFamily="34" charset="0"/>
                <a:cs typeface="Calibri" panose="020F0502020204030204" pitchFamily="34" charset="0"/>
              </a:rPr>
              <a:t>for </a:t>
            </a:r>
            <a:r>
              <a:rPr lang="en-US" sz="1000" b="0" i="0" dirty="0">
                <a:effectLst/>
                <a:latin typeface="Google Sans Flex"/>
              </a:rPr>
              <a:t>future growth</a:t>
            </a:r>
            <a:r>
              <a:rPr lang="en-US" b="0" i="0" dirty="0">
                <a:solidFill>
                  <a:srgbClr val="1B1C1D"/>
                </a:solidFill>
                <a:effectLst/>
                <a:latin typeface="Google Sans Flex"/>
              </a:rPr>
              <a:t>.</a:t>
            </a:r>
            <a:endParaRPr lang="en-ZA" dirty="0"/>
          </a:p>
        </p:txBody>
      </p:sp>
    </p:spTree>
    <p:extLst>
      <p:ext uri="{BB962C8B-B14F-4D97-AF65-F5344CB8AC3E}">
        <p14:creationId xmlns:p14="http://schemas.microsoft.com/office/powerpoint/2010/main" val="1589369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F75DE-8A44-4EC5-83C6-95BDDF10DFD9}"/>
              </a:ext>
            </a:extLst>
          </p:cNvPr>
          <p:cNvSpPr>
            <a:spLocks noGrp="1"/>
          </p:cNvSpPr>
          <p:nvPr>
            <p:ph type="title"/>
          </p:nvPr>
        </p:nvSpPr>
        <p:spPr>
          <a:xfrm>
            <a:off x="1450392" y="42386"/>
            <a:ext cx="9291215" cy="925052"/>
          </a:xfrm>
        </p:spPr>
        <p:txBody>
          <a:bodyPr/>
          <a:lstStyle/>
          <a:p>
            <a:r>
              <a:rPr lang="en-US" dirty="0"/>
              <a:t>Visualizations</a:t>
            </a:r>
          </a:p>
        </p:txBody>
      </p:sp>
      <p:graphicFrame>
        <p:nvGraphicFramePr>
          <p:cNvPr id="4" name="Table 4">
            <a:extLst>
              <a:ext uri="{FF2B5EF4-FFF2-40B4-BE49-F238E27FC236}">
                <a16:creationId xmlns:a16="http://schemas.microsoft.com/office/drawing/2014/main" id="{403CD5FD-27C3-4342-BE41-F411CB8D6931}"/>
              </a:ext>
            </a:extLst>
          </p:cNvPr>
          <p:cNvGraphicFramePr>
            <a:graphicFrameLocks noGrp="1"/>
          </p:cNvGraphicFramePr>
          <p:nvPr>
            <p:ph idx="1"/>
            <p:extLst>
              <p:ext uri="{D42A27DB-BD31-4B8C-83A1-F6EECF244321}">
                <p14:modId xmlns:p14="http://schemas.microsoft.com/office/powerpoint/2010/main" val="4102739811"/>
              </p:ext>
            </p:extLst>
          </p:nvPr>
        </p:nvGraphicFramePr>
        <p:xfrm>
          <a:off x="1478553" y="732666"/>
          <a:ext cx="8495983" cy="3029527"/>
        </p:xfrm>
        <a:graphic>
          <a:graphicData uri="http://schemas.openxmlformats.org/drawingml/2006/table">
            <a:tbl>
              <a:tblPr firstRow="1">
                <a:tableStyleId>{616DA210-FB5B-4158-B5E0-FEB733F419BA}</a:tableStyleId>
              </a:tblPr>
              <a:tblGrid>
                <a:gridCol w="8495983">
                  <a:extLst>
                    <a:ext uri="{9D8B030D-6E8A-4147-A177-3AD203B41FA5}">
                      <a16:colId xmlns:a16="http://schemas.microsoft.com/office/drawing/2014/main" val="1689330750"/>
                    </a:ext>
                  </a:extLst>
                </a:gridCol>
              </a:tblGrid>
              <a:tr h="3029527">
                <a:tc>
                  <a:txBody>
                    <a:bodyPr/>
                    <a:lstStyle/>
                    <a:p>
                      <a:pPr algn="ctr" rtl="0" fontAlgn="base"/>
                      <a:endParaRPr lang="en-US" b="1" i="0" dirty="0">
                        <a:solidFill>
                          <a:srgbClr val="FFFFFF"/>
                        </a:solidFill>
                        <a:effectLst/>
                        <a:latin typeface="+mj-lt"/>
                      </a:endParaRPr>
                    </a:p>
                  </a:txBody>
                  <a:tcPr anchor="ctr"/>
                </a:tc>
                <a:extLst>
                  <a:ext uri="{0D108BD9-81ED-4DB2-BD59-A6C34878D82A}">
                    <a16:rowId xmlns:a16="http://schemas.microsoft.com/office/drawing/2014/main" val="479928716"/>
                  </a:ext>
                </a:extLst>
              </a:tr>
            </a:tbl>
          </a:graphicData>
        </a:graphic>
      </p:graphicFrame>
      <p:sp>
        <p:nvSpPr>
          <p:cNvPr id="11" name="Footer Placeholder 4">
            <a:extLst>
              <a:ext uri="{FF2B5EF4-FFF2-40B4-BE49-F238E27FC236}">
                <a16:creationId xmlns:a16="http://schemas.microsoft.com/office/drawing/2014/main" id="{D36BE19B-5B70-4F2F-969A-1263C60C44DD}"/>
              </a:ext>
            </a:extLst>
          </p:cNvPr>
          <p:cNvSpPr>
            <a:spLocks noGrp="1"/>
          </p:cNvSpPr>
          <p:nvPr>
            <p:ph type="ftr" sz="quarter" idx="11"/>
          </p:nvPr>
        </p:nvSpPr>
        <p:spPr>
          <a:xfrm>
            <a:off x="1317648" y="3943927"/>
            <a:ext cx="4274966" cy="2071915"/>
          </a:xfrm>
        </p:spPr>
        <p:txBody>
          <a:bodyPr/>
          <a:lstStyle/>
          <a:p>
            <a:pPr marL="171450" indent="-171450" algn="l">
              <a:buFont typeface="Arial" panose="020B0604020202020204" pitchFamily="34" charset="0"/>
              <a:buChar char="•"/>
            </a:pPr>
            <a:r>
              <a:rPr lang="en-US" b="0" i="0" dirty="0">
                <a:solidFill>
                  <a:schemeClr val="tx1"/>
                </a:solidFill>
                <a:effectLst/>
                <a:latin typeface="Google Sans Flex"/>
              </a:rPr>
              <a:t>The Lower Manhattan store consistently generates the highest revenue across nearly all hours, single-handedly driving the overall peak. Its revenue pattern is highly volatile, surging from roughly R20K at 7 AM to a peak at 10 AM, before a sharp drop-off</a:t>
            </a:r>
            <a:r>
              <a:rPr lang="en-US" b="0" i="0" dirty="0">
                <a:solidFill>
                  <a:srgbClr val="1B1C1D"/>
                </a:solidFill>
                <a:effectLst/>
                <a:latin typeface="Google Sans Flex"/>
              </a:rPr>
              <a:t>.</a:t>
            </a:r>
          </a:p>
          <a:p>
            <a:pPr marL="171450" indent="-171450"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Astoria operates as a consistent, low-volume model, maintaining a steady revenue stream of approximately R15K–R25K from 8 AM to 7 PM, with a very flat mid-day curve.</a:t>
            </a:r>
          </a:p>
          <a:p>
            <a:pPr marL="171450" indent="-171450"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Hell's Kitchen shows a more classic peak-and-plateau model, hitting a strong early peak (around R35K at 9 AM and 10 AM) followed by a moderate, sustained mid-day period (around R25K–R30K).</a:t>
            </a:r>
          </a:p>
          <a:p>
            <a:pPr marL="171450" indent="-171450" algn="l">
              <a:buFont typeface="Arial" panose="020B0604020202020204" pitchFamily="34" charset="0"/>
              <a:buChar char="•"/>
            </a:pPr>
            <a:r>
              <a:rPr lang="en-US"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All three locations show a simultaneous and steep drop-off in revenue after 7 PM, with revenue at all locations falling to near zero by 8 PM. This confirms that 8 PM is the effective end of the business day for all stores in this dataset, indicating consistent closing times or service windows.</a:t>
            </a:r>
          </a:p>
          <a:p>
            <a:pPr marL="171450" indent="-171450">
              <a:buFont typeface="Arial" panose="020B0604020202020204" pitchFamily="34" charset="0"/>
              <a:buChar char="•"/>
            </a:pPr>
            <a:endParaRPr lang="en-US" dirty="0"/>
          </a:p>
        </p:txBody>
      </p:sp>
      <p:sp>
        <p:nvSpPr>
          <p:cNvPr id="6" name="Footer Placeholder 4">
            <a:extLst>
              <a:ext uri="{FF2B5EF4-FFF2-40B4-BE49-F238E27FC236}">
                <a16:creationId xmlns:a16="http://schemas.microsoft.com/office/drawing/2014/main" id="{067C817E-DCC2-B466-6CF2-59B6E04736FB}"/>
              </a:ext>
            </a:extLst>
          </p:cNvPr>
          <p:cNvSpPr txBox="1">
            <a:spLocks/>
          </p:cNvSpPr>
          <p:nvPr/>
        </p:nvSpPr>
        <p:spPr>
          <a:xfrm>
            <a:off x="5699570" y="4892520"/>
            <a:ext cx="4274966" cy="779057"/>
          </a:xfrm>
          <a:prstGeom prst="rect">
            <a:avLst/>
          </a:prstGeom>
        </p:spPr>
        <p:txBody>
          <a:bodyPr vert="horz" lIns="91440" tIns="45720" rIns="91440" bIns="45720" rtlCol="0" anchor="ctr"/>
          <a:lstStyle>
            <a:defPPr>
              <a:defRPr lang="en-US"/>
            </a:defPPr>
            <a:lvl1pPr marL="0" algn="l" defTabSz="457200" rtl="0" eaLnBrk="1" latinLnBrk="0" hangingPunct="1">
              <a:defRPr sz="10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en-US" dirty="0"/>
          </a:p>
        </p:txBody>
      </p:sp>
      <p:sp>
        <p:nvSpPr>
          <p:cNvPr id="8" name="TextBox 7">
            <a:extLst>
              <a:ext uri="{FF2B5EF4-FFF2-40B4-BE49-F238E27FC236}">
                <a16:creationId xmlns:a16="http://schemas.microsoft.com/office/drawing/2014/main" id="{5942F987-F161-B67F-69B1-87CA51383271}"/>
              </a:ext>
            </a:extLst>
          </p:cNvPr>
          <p:cNvSpPr txBox="1"/>
          <p:nvPr/>
        </p:nvSpPr>
        <p:spPr>
          <a:xfrm>
            <a:off x="5726544" y="3766217"/>
            <a:ext cx="6492431" cy="1384995"/>
          </a:xfrm>
          <a:prstGeom prst="rect">
            <a:avLst/>
          </a:prstGeom>
          <a:noFill/>
        </p:spPr>
        <p:txBody>
          <a:bodyPr wrap="square">
            <a:spAutoFit/>
          </a:bodyPr>
          <a:lstStyle/>
          <a:p>
            <a:pPr marL="171450" indent="-171450"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Peaking Revenue Hours : Revenue demonstrates a dramatic surge in the early morning, peaking between 8 AM and 10 AM. The maximum revenue point occurs at 10 AM (R88,646), followed closely by 9 AM (R85,188) and 8 AM (R82,746). This identifies the late morning as the primary revenue driver.</a:t>
            </a:r>
          </a:p>
          <a:p>
            <a:pPr marL="171450" indent="-171450"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Sustained Mid-Day Plateau: Following the 10 AM peak, revenue drops significantly but then enters a long, stable plateau lasting from 11 AM (approx. R46K) through 5 PM (approx. R40K). This sustained period of moderate revenue indicates consistent mid-day operations, likely covering the lunch and early afternoon sales.</a:t>
            </a:r>
          </a:p>
          <a:p>
            <a:pPr marL="171450" indent="-171450" algn="l">
              <a:buFont typeface="Arial" panose="020B0604020202020204" pitchFamily="34" charset="0"/>
              <a:buChar char="•"/>
            </a:pPr>
            <a:r>
              <a:rPr lang="en-US" sz="1050" b="0" i="0" dirty="0">
                <a:effectLst/>
                <a:latin typeface="Calibri" panose="020F0502020204030204" pitchFamily="34" charset="0"/>
                <a:ea typeface="Calibri" panose="020F0502020204030204" pitchFamily="34" charset="0"/>
                <a:cs typeface="Calibri" panose="020F0502020204030204" pitchFamily="34" charset="0"/>
              </a:rPr>
              <a:t>Sharp Evening Decline: Revenue begins a steady decline after 5 PM, with a steep drop-off after 7 PM. Revenue hits its lowest point at 8 PM with only R2,930, signaling that sales effectively cease or are minimal after 7 PM.</a:t>
            </a:r>
          </a:p>
        </p:txBody>
      </p:sp>
      <p:pic>
        <p:nvPicPr>
          <p:cNvPr id="9" name="Picture 8">
            <a:extLst>
              <a:ext uri="{FF2B5EF4-FFF2-40B4-BE49-F238E27FC236}">
                <a16:creationId xmlns:a16="http://schemas.microsoft.com/office/drawing/2014/main" id="{76AE0AC3-F635-31A6-93CF-A40557801B1E}"/>
              </a:ext>
            </a:extLst>
          </p:cNvPr>
          <p:cNvPicPr>
            <a:picLocks noChangeAspect="1"/>
          </p:cNvPicPr>
          <p:nvPr/>
        </p:nvPicPr>
        <p:blipFill>
          <a:blip r:embed="rId2"/>
          <a:stretch>
            <a:fillRect/>
          </a:stretch>
        </p:blipFill>
        <p:spPr>
          <a:xfrm>
            <a:off x="1606730" y="842158"/>
            <a:ext cx="4142707" cy="2810542"/>
          </a:xfrm>
          <a:prstGeom prst="rect">
            <a:avLst/>
          </a:prstGeom>
        </p:spPr>
      </p:pic>
      <p:pic>
        <p:nvPicPr>
          <p:cNvPr id="13" name="Picture 12">
            <a:extLst>
              <a:ext uri="{FF2B5EF4-FFF2-40B4-BE49-F238E27FC236}">
                <a16:creationId xmlns:a16="http://schemas.microsoft.com/office/drawing/2014/main" id="{819A93BF-B650-D649-3055-2DA7E23271BD}"/>
              </a:ext>
            </a:extLst>
          </p:cNvPr>
          <p:cNvPicPr>
            <a:picLocks noChangeAspect="1"/>
          </p:cNvPicPr>
          <p:nvPr/>
        </p:nvPicPr>
        <p:blipFill>
          <a:blip r:embed="rId3"/>
          <a:stretch>
            <a:fillRect/>
          </a:stretch>
        </p:blipFill>
        <p:spPr>
          <a:xfrm>
            <a:off x="5831828" y="842158"/>
            <a:ext cx="4060317" cy="2810542"/>
          </a:xfrm>
          <a:prstGeom prst="rect">
            <a:avLst/>
          </a:prstGeom>
        </p:spPr>
      </p:pic>
    </p:spTree>
    <p:extLst>
      <p:ext uri="{BB962C8B-B14F-4D97-AF65-F5344CB8AC3E}">
        <p14:creationId xmlns:p14="http://schemas.microsoft.com/office/powerpoint/2010/main" val="42129174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2EB5F645-507E-F483-D4EB-6DC1FB5E02FA}"/>
              </a:ext>
            </a:extLst>
          </p:cNvPr>
          <p:cNvSpPr>
            <a:spLocks noGrp="1"/>
          </p:cNvSpPr>
          <p:nvPr>
            <p:ph type="ftr" sz="quarter" idx="11"/>
          </p:nvPr>
        </p:nvSpPr>
        <p:spPr>
          <a:xfrm>
            <a:off x="1265022" y="4507345"/>
            <a:ext cx="5745378" cy="988826"/>
          </a:xfrm>
        </p:spPr>
        <p:txBody>
          <a:bodyPr/>
          <a:lstStyle/>
          <a:p>
            <a:pPr marL="171450" indent="-171450" algn="l">
              <a:buFont typeface="Arial" panose="020B0604020202020204" pitchFamily="34" charset="0"/>
              <a:buChar char="•"/>
            </a:pPr>
            <a:r>
              <a:rPr lang="en-US" sz="105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The Hell's Kitchen store consistently drives the highest revenue on key weekday peaks, specifically Tuesday (R34,800) and Friday (R34,700). This suggests a strong weekday commercial or evening/weekend preparation focus for this location.</a:t>
            </a:r>
          </a:p>
          <a:p>
            <a:pPr marL="171450" indent="-171450" algn="l">
              <a:buFont typeface="Arial" panose="020B0604020202020204" pitchFamily="34" charset="0"/>
              <a:buChar char="•"/>
            </a:pPr>
            <a:r>
              <a:rPr lang="en-US" sz="105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All three stores show a consistent dip in revenue on Saturday compared to the weekdays. Saturday is the lowest or near-lowest revenue day for every location, with total revenue for all three locations clustering between R31,800 and R32,600. Sunday shows mixed performance, with Hell's Kitchen performing well, but Astoria and Lower Manhattan lagging behind their weekday performance.</a:t>
            </a:r>
          </a:p>
          <a:p>
            <a:pPr marL="171450" indent="-171450" algn="l">
              <a:buFont typeface="Arial" panose="020B0604020202020204" pitchFamily="34" charset="0"/>
              <a:buChar char="•"/>
            </a:pPr>
            <a:r>
              <a:rPr lang="en-US" sz="1050" b="0" i="0" dirty="0">
                <a:solidFill>
                  <a:schemeClr val="tx1"/>
                </a:solidFill>
                <a:effectLst/>
                <a:latin typeface="Calibri" panose="020F0502020204030204" pitchFamily="34" charset="0"/>
                <a:ea typeface="Calibri" panose="020F0502020204030204" pitchFamily="34" charset="0"/>
                <a:cs typeface="Calibri" panose="020F0502020204030204" pitchFamily="34" charset="0"/>
              </a:rPr>
              <a:t>Revenue is highly competitive and well-distributed during the mid-week. Monday is the only day where Lower Manhattan achieves the highest revenue (approx. R34,300), while Astoria is the top performer on Wednesday (approx. R34,200) and Thursday (approx. R34,100).</a:t>
            </a:r>
          </a:p>
          <a:p>
            <a:endParaRPr lang="en-US" dirty="0"/>
          </a:p>
        </p:txBody>
      </p:sp>
      <p:sp>
        <p:nvSpPr>
          <p:cNvPr id="6" name="TextBox 5">
            <a:extLst>
              <a:ext uri="{FF2B5EF4-FFF2-40B4-BE49-F238E27FC236}">
                <a16:creationId xmlns:a16="http://schemas.microsoft.com/office/drawing/2014/main" id="{CF761329-CADC-DDFB-2C4F-88E844DE3FE5}"/>
              </a:ext>
            </a:extLst>
          </p:cNvPr>
          <p:cNvSpPr txBox="1"/>
          <p:nvPr/>
        </p:nvSpPr>
        <p:spPr>
          <a:xfrm>
            <a:off x="3904672" y="483907"/>
            <a:ext cx="6100618" cy="584775"/>
          </a:xfrm>
          <a:prstGeom prst="rect">
            <a:avLst/>
          </a:prstGeom>
          <a:noFill/>
        </p:spPr>
        <p:txBody>
          <a:bodyPr wrap="square">
            <a:spAutoFit/>
          </a:bodyPr>
          <a:lstStyle/>
          <a:p>
            <a:r>
              <a:rPr lang="en-US" sz="3200" dirty="0">
                <a:solidFill>
                  <a:schemeClr val="accent1"/>
                </a:solidFill>
                <a:latin typeface="+mj-lt"/>
              </a:rPr>
              <a:t>VISUALIZATIONS</a:t>
            </a:r>
            <a:endParaRPr lang="en-ZA" sz="3200" dirty="0">
              <a:solidFill>
                <a:schemeClr val="accent1"/>
              </a:solidFill>
              <a:latin typeface="+mj-lt"/>
            </a:endParaRPr>
          </a:p>
        </p:txBody>
      </p:sp>
      <p:pic>
        <p:nvPicPr>
          <p:cNvPr id="7" name="Picture 6">
            <a:extLst>
              <a:ext uri="{FF2B5EF4-FFF2-40B4-BE49-F238E27FC236}">
                <a16:creationId xmlns:a16="http://schemas.microsoft.com/office/drawing/2014/main" id="{E5F41EE7-7F73-DA1D-2CAD-4AFE2E0BE132}"/>
              </a:ext>
            </a:extLst>
          </p:cNvPr>
          <p:cNvPicPr>
            <a:picLocks noChangeAspect="1"/>
          </p:cNvPicPr>
          <p:nvPr/>
        </p:nvPicPr>
        <p:blipFill>
          <a:blip r:embed="rId2"/>
          <a:stretch>
            <a:fillRect/>
          </a:stretch>
        </p:blipFill>
        <p:spPr>
          <a:xfrm>
            <a:off x="1399112" y="1232519"/>
            <a:ext cx="4572396" cy="2743438"/>
          </a:xfrm>
          <a:prstGeom prst="rect">
            <a:avLst/>
          </a:prstGeom>
        </p:spPr>
      </p:pic>
    </p:spTree>
    <p:extLst>
      <p:ext uri="{BB962C8B-B14F-4D97-AF65-F5344CB8AC3E}">
        <p14:creationId xmlns:p14="http://schemas.microsoft.com/office/powerpoint/2010/main" val="114494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Placeholder 22">
            <a:extLst>
              <a:ext uri="{FF2B5EF4-FFF2-40B4-BE49-F238E27FC236}">
                <a16:creationId xmlns:a16="http://schemas.microsoft.com/office/drawing/2014/main" id="{D7295B9C-2CB9-499D-8649-8B68BCBBD20C}"/>
              </a:ext>
            </a:extLst>
          </p:cNvPr>
          <p:cNvPicPr>
            <a:picLocks noGrp="1" noChangeAspect="1"/>
          </p:cNvPicPr>
          <p:nvPr>
            <p:ph type="pic" sz="quarter" idx="13"/>
          </p:nvPr>
        </p:nvPicPr>
        <p:blipFill>
          <a:blip r:embed="rId3"/>
          <a:srcRect/>
          <a:stretch/>
        </p:blipFill>
        <p:spPr>
          <a:xfrm>
            <a:off x="0" y="-286329"/>
            <a:ext cx="12192000" cy="7144329"/>
          </a:xfrm>
        </p:spPr>
      </p:pic>
      <p:sp useBgFill="1">
        <p:nvSpPr>
          <p:cNvPr id="2" name="Title 1"/>
          <p:cNvSpPr>
            <a:spLocks noGrp="1"/>
          </p:cNvSpPr>
          <p:nvPr>
            <p:ph type="ctrTitle"/>
          </p:nvPr>
        </p:nvSpPr>
        <p:spPr>
          <a:xfrm>
            <a:off x="2214757" y="1811599"/>
            <a:ext cx="4100417" cy="2585050"/>
          </a:xfrm>
        </p:spPr>
        <p:txBody>
          <a:bodyPr>
            <a:normAutofit/>
          </a:bodyPr>
          <a:lstStyle/>
          <a:p>
            <a:r>
              <a:rPr lang="en-US" dirty="0">
                <a:solidFill>
                  <a:schemeClr val="accent1"/>
                </a:solidFill>
              </a:rPr>
              <a:t>Thank you</a:t>
            </a:r>
          </a:p>
        </p:txBody>
      </p:sp>
      <p:sp useBgFill="1">
        <p:nvSpPr>
          <p:cNvPr id="3" name="Subtitle 2" descr="Tag=AccentColor&#10;Flavor=Light&#10;Target=Text"/>
          <p:cNvSpPr>
            <a:spLocks noGrp="1"/>
          </p:cNvSpPr>
          <p:nvPr>
            <p:ph type="subTitle" idx="1"/>
          </p:nvPr>
        </p:nvSpPr>
        <p:spPr>
          <a:xfrm>
            <a:off x="2214757" y="4492320"/>
            <a:ext cx="4100418" cy="977483"/>
          </a:xfrm>
        </p:spPr>
        <p:txBody>
          <a:bodyPr>
            <a:normAutofit lnSpcReduction="10000"/>
          </a:bodyPr>
          <a:lstStyle/>
          <a:p>
            <a:r>
              <a:rPr lang="en-US" dirty="0"/>
              <a:t>Bolalane Palesa Seoka</a:t>
            </a:r>
          </a:p>
          <a:p>
            <a:r>
              <a:rPr lang="en-US" dirty="0"/>
              <a:t>Bpseoka2001@gmail.com</a:t>
            </a:r>
          </a:p>
          <a:p>
            <a:r>
              <a:rPr lang="en-US" dirty="0"/>
              <a:t>27 October 2025</a:t>
            </a:r>
          </a:p>
          <a:p>
            <a:endParaRPr lang="en-US" dirty="0"/>
          </a:p>
        </p:txBody>
      </p:sp>
    </p:spTree>
    <p:extLst>
      <p:ext uri="{BB962C8B-B14F-4D97-AF65-F5344CB8AC3E}">
        <p14:creationId xmlns:p14="http://schemas.microsoft.com/office/powerpoint/2010/main" val="426850963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06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06F3F2-9398-47DD-B339-5E062F7F29B5}">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1D2C913-C7E9-427D-8C7B-4D2DB36F60BD}">
  <ds:schemaRefs>
    <ds:schemaRef ds:uri="http://schemas.microsoft.com/sharepoint/v3/contenttype/forms"/>
  </ds:schemaRefs>
</ds:datastoreItem>
</file>

<file path=customXml/itemProps3.xml><?xml version="1.0" encoding="utf-8"?>
<ds:datastoreItem xmlns:ds="http://schemas.openxmlformats.org/officeDocument/2006/customXml" ds:itemID="{80EF115D-73C4-4C20-A44F-97481CD74C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158</TotalTime>
  <Words>1018</Words>
  <Application>Microsoft Office PowerPoint</Application>
  <PresentationFormat>Widescreen</PresentationFormat>
  <Paragraphs>53</Paragraphs>
  <Slides>9</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Arial</vt:lpstr>
      <vt:lpstr>Calibri</vt:lpstr>
      <vt:lpstr>fkGroteskNeue</vt:lpstr>
      <vt:lpstr>Google Sans Flex</vt:lpstr>
      <vt:lpstr>Rockwell</vt:lpstr>
      <vt:lpstr>Wingdings 2</vt:lpstr>
      <vt:lpstr>Gallery</vt:lpstr>
      <vt:lpstr>Bright coffee shop sales</vt:lpstr>
      <vt:lpstr>Agenda</vt:lpstr>
      <vt:lpstr>Introduction</vt:lpstr>
      <vt:lpstr>Overview of approach</vt:lpstr>
      <vt:lpstr>Visualizations</vt:lpstr>
      <vt:lpstr>Visualizations</vt:lpstr>
      <vt:lpstr>Visualizations</vt:lpstr>
      <vt:lpstr>PowerPoint Presentation</vt:lpstr>
      <vt:lpstr>Thank you</vt:lpstr>
    </vt:vector>
  </TitlesOfParts>
  <Company>University of the Free State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Bolalane Seoka</dc:creator>
  <cp:lastModifiedBy>Bolalane Seoka</cp:lastModifiedBy>
  <cp:revision>10</cp:revision>
  <dcterms:created xsi:type="dcterms:W3CDTF">2025-10-29T12:47:26Z</dcterms:created>
  <dcterms:modified xsi:type="dcterms:W3CDTF">2025-10-29T15:25:30Z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