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6451-BAE8-4345-94E1-54B0E6EB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ED9F9-BE85-441F-B520-AF2A4963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7EEA-7CA7-4152-B638-19F0CE95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B00-F08D-4A05-B811-84A4C47F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74CE-7CB1-4B20-A039-40CF078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86FE-00C0-4F05-9757-82987FE1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65CB7-73EF-42AA-9770-3F13359B4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A3DE-23F5-4593-948D-172C90CD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0445-13DF-442B-8D86-15117169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40B4-E665-4E75-B398-96DB0167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A50DC-6B9A-402D-8195-3DD43B32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7842F-E946-491A-86A3-EE2C4880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3F811-BAD1-4FD9-9A95-362B5D29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14CF-EAAD-424E-9201-B00919EF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B0A7-BF00-48BC-9D84-97413376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67D6-108D-4057-BAB7-B38DB63B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C950-2E5C-41F2-AD14-C89D0759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4627-D85E-4422-B675-1A342B19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6309-FE0B-4748-9E17-A1BC8F82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1600-2E56-42DB-ACF3-2A3C775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F44F-79F7-426E-87EE-C8912CD8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ED07A-DAC4-4624-A088-664B361A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36BD-A36B-4A89-B69F-E246D5BD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23D5-4372-4C94-81EB-3C4A2BB5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D33C-5CA8-4E58-A12B-B109A5DC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5E9-0C05-404E-9FA6-C788D602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FD13-9782-45A0-B5C7-F6FAD357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3FEC-6EF2-49B3-BD97-F9899EF7B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2B6C-5F34-4B15-A927-FC7039DD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BE861-5F4F-4D3F-9450-85B205AD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B780-9BD7-4661-86FC-0C3625BB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F67-58DC-4473-B380-2A6A4E8A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70717-3D7C-4F5A-9BAF-4ECDD44C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98AC-C3B4-4424-959B-880BF06F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FF517-F706-42A7-8A74-E5C12041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CBCB6-D8BF-4535-B1A8-2089B8380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FB7E4-1E0C-4E80-AA5C-E6F186B1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4E916-AAE8-469A-9BDD-6E574FAB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28F6F-DD7C-441C-A7B4-6FB7CD6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82E6-B6A6-4811-AA1E-7493E98E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B2F0-E9D4-4CD1-AF20-557FC1A4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68135-A08C-4424-A5D4-664AD608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0252F-CCCC-4909-9DD2-B165D53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1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79512-83AB-4DA6-97EB-FB3375B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B2C1E-DCC6-40D2-8508-430F5DE5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F8E4-D72C-44F9-BC3D-53BBBC1C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4CA5-111B-4AA9-8B18-D7D76CFF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E7EF-0F72-44D6-9F73-B638E3F0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4017B-89B3-4025-8F47-AF595D14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0B93-90BC-44F0-B2CC-8853E786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6DB29-E320-4939-9BC7-C1C898C2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12A7-9E59-41FB-8CAF-F85E5C8B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6C1E-27DF-435C-B28D-F6B6F4B5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C2202-BC6F-486F-881A-7A8198DD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F8442-1D44-4943-85D3-CF28977F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4EC7C-9A46-48EA-A155-40E624BA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689A-3B6A-4766-9506-B145FBA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15BC-E104-461B-8BF8-3C2C8A80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A64FF-1671-40E8-AF27-06B8AA61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B26D0-1F20-4E70-BB4D-82158131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CF97-8B88-4D04-8721-7236E769B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B7DE-48DE-40BF-916E-CA4C4FF92BB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2038-A4AD-4452-98D7-DEE51C27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A7B3-0E79-479A-BA3F-6251D3328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669B-B6FF-4D4F-8FEA-940DE04F0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A940-F427-463C-BC8B-29EFC1E0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DAC Using R-2R Ladder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35C4B-7915-4187-8FAB-C641405F0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TM4C123GH6PM</a:t>
            </a:r>
          </a:p>
        </p:txBody>
      </p:sp>
    </p:spTree>
    <p:extLst>
      <p:ext uri="{BB962C8B-B14F-4D97-AF65-F5344CB8AC3E}">
        <p14:creationId xmlns:p14="http://schemas.microsoft.com/office/powerpoint/2010/main" val="21949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ACA774-8A0D-49F0-868B-634E12828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04"/>
            <a:ext cx="12192000" cy="67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081F9-3A89-4627-A41D-4DDC980E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68622"/>
            <a:ext cx="11182350" cy="65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7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DAC Using R-2R Ladder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 Using R-2R Ladder</dc:title>
  <dc:creator>Munesh Singh</dc:creator>
  <cp:lastModifiedBy>Munesh Singh</cp:lastModifiedBy>
  <cp:revision>2</cp:revision>
  <dcterms:created xsi:type="dcterms:W3CDTF">2021-02-09T08:55:50Z</dcterms:created>
  <dcterms:modified xsi:type="dcterms:W3CDTF">2021-02-09T09:30:56Z</dcterms:modified>
</cp:coreProperties>
</file>