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437E-18DE-446B-BC3F-70EC881552FA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0837-22C9-4D1D-B5B6-813BADADD6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437E-18DE-446B-BC3F-70EC881552FA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0837-22C9-4D1D-B5B6-813BADADD6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437E-18DE-446B-BC3F-70EC881552FA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0837-22C9-4D1D-B5B6-813BADADD6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437E-18DE-446B-BC3F-70EC881552FA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0837-22C9-4D1D-B5B6-813BADADD6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437E-18DE-446B-BC3F-70EC881552FA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0837-22C9-4D1D-B5B6-813BADADD6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437E-18DE-446B-BC3F-70EC881552FA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0837-22C9-4D1D-B5B6-813BADADD6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437E-18DE-446B-BC3F-70EC881552FA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0837-22C9-4D1D-B5B6-813BADADD6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437E-18DE-446B-BC3F-70EC881552FA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0837-22C9-4D1D-B5B6-813BADADD6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437E-18DE-446B-BC3F-70EC881552FA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0837-22C9-4D1D-B5B6-813BADADD6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437E-18DE-446B-BC3F-70EC881552FA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0837-22C9-4D1D-B5B6-813BADADD6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437E-18DE-446B-BC3F-70EC881552FA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0837-22C9-4D1D-B5B6-813BADADD6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C437E-18DE-446B-BC3F-70EC881552FA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30837-22C9-4D1D-B5B6-813BADADD6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GDB(DEBUGGER)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Introduction to </a:t>
            </a:r>
            <a:r>
              <a:rPr lang="en-US" b="1" dirty="0" err="1"/>
              <a:t>gdb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purpose of a debugger is to allow you to see what is going on inside your C program while it </a:t>
            </a:r>
            <a:r>
              <a:rPr lang="en-US" dirty="0" smtClean="0"/>
              <a:t>runs.</a:t>
            </a:r>
          </a:p>
          <a:p>
            <a:endParaRPr lang="en-US" dirty="0"/>
          </a:p>
          <a:p>
            <a:r>
              <a:rPr lang="en-US" dirty="0"/>
              <a:t>Here are some of the </a:t>
            </a:r>
            <a:r>
              <a:rPr lang="en-US" dirty="0" smtClean="0"/>
              <a:t>useful </a:t>
            </a:r>
            <a:r>
              <a:rPr lang="en-US" dirty="0"/>
              <a:t>actions that </a:t>
            </a:r>
            <a:r>
              <a:rPr lang="en-US" dirty="0" err="1"/>
              <a:t>gdb</a:t>
            </a:r>
            <a:r>
              <a:rPr lang="en-US" dirty="0"/>
              <a:t> can perform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Start your program and step through it line by </a:t>
            </a:r>
            <a:r>
              <a:rPr lang="en-US" dirty="0" smtClean="0"/>
              <a:t>line.</a:t>
            </a:r>
            <a:endParaRPr lang="en-US" dirty="0"/>
          </a:p>
          <a:p>
            <a:r>
              <a:rPr lang="en-US" dirty="0"/>
              <a:t>Make your program stop on specified </a:t>
            </a:r>
            <a:r>
              <a:rPr lang="en-US" dirty="0" smtClean="0"/>
              <a:t>conditions.</a:t>
            </a:r>
            <a:endParaRPr lang="en-US" dirty="0"/>
          </a:p>
          <a:p>
            <a:r>
              <a:rPr lang="en-US" dirty="0"/>
              <a:t>Show the values of variables used by your program</a:t>
            </a:r>
          </a:p>
          <a:p>
            <a:r>
              <a:rPr lang="en-US" dirty="0" smtClean="0"/>
              <a:t>Set </a:t>
            </a:r>
            <a:r>
              <a:rPr lang="en-US" dirty="0"/>
              <a:t>breakpoints that will stop your program when it reaches a certain point. Then you can step through part of the execution using step and next, and type continue to resume regular execution.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 STEPS.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1. Compile the C program with debugging option -g</a:t>
            </a:r>
          </a:p>
          <a:p>
            <a:r>
              <a:rPr lang="en-US" dirty="0"/>
              <a:t>Compile your C program with -g option. This allows the compiler to collect the debugging information.</a:t>
            </a:r>
          </a:p>
          <a:p>
            <a:r>
              <a:rPr lang="en-US" dirty="0" err="1" smtClean="0"/>
              <a:t>EX:gcc</a:t>
            </a:r>
            <a:r>
              <a:rPr lang="en-US" dirty="0" smtClean="0"/>
              <a:t> –g   </a:t>
            </a:r>
            <a:r>
              <a:rPr lang="en-US" dirty="0" smtClean="0"/>
              <a:t>filename</a:t>
            </a:r>
          </a:p>
          <a:p>
            <a:r>
              <a:rPr lang="en-US" dirty="0" err="1" smtClean="0"/>
              <a:t>Lanch</a:t>
            </a:r>
            <a:r>
              <a:rPr lang="en-US" dirty="0" smtClean="0"/>
              <a:t> </a:t>
            </a:r>
            <a:r>
              <a:rPr lang="en-US" dirty="0" err="1" smtClean="0"/>
              <a:t>gdb</a:t>
            </a:r>
            <a:r>
              <a:rPr lang="en-US" dirty="0" smtClean="0"/>
              <a:t>  </a:t>
            </a:r>
            <a:r>
              <a:rPr lang="en-US" dirty="0" err="1" smtClean="0"/>
              <a:t>Ex:gdb</a:t>
            </a:r>
            <a:r>
              <a:rPr lang="en-US" dirty="0" smtClean="0"/>
              <a:t> </a:t>
            </a:r>
            <a:r>
              <a:rPr lang="en-US" dirty="0" err="1" smtClean="0"/>
              <a:t>a.out</a:t>
            </a:r>
            <a:endParaRPr lang="en-US" dirty="0" smtClean="0"/>
          </a:p>
          <a:p>
            <a:r>
              <a:rPr lang="en-US" dirty="0"/>
              <a:t>Step </a:t>
            </a:r>
            <a:r>
              <a:rPr lang="en-US" dirty="0" smtClean="0"/>
              <a:t>2. </a:t>
            </a:r>
            <a:r>
              <a:rPr lang="en-US" dirty="0"/>
              <a:t>Set up a break point inside C </a:t>
            </a:r>
            <a:r>
              <a:rPr lang="en-US" dirty="0" smtClean="0"/>
              <a:t>program.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</a:t>
            </a:r>
            <a:r>
              <a:rPr lang="en-US" dirty="0" smtClean="0"/>
              <a:t>3. Run </a:t>
            </a:r>
            <a:r>
              <a:rPr lang="en-US" dirty="0"/>
              <a:t>the C program in </a:t>
            </a:r>
            <a:r>
              <a:rPr lang="en-US" dirty="0" err="1"/>
              <a:t>gdb</a:t>
            </a:r>
            <a:r>
              <a:rPr lang="en-US" dirty="0"/>
              <a:t> debugger</a:t>
            </a:r>
          </a:p>
          <a:p>
            <a:r>
              <a:rPr lang="en-US" dirty="0" smtClean="0"/>
              <a:t>      Ex: run or r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Step </a:t>
            </a:r>
            <a:r>
              <a:rPr lang="en-US" dirty="0" smtClean="0"/>
              <a:t>4. </a:t>
            </a:r>
            <a:r>
              <a:rPr lang="en-US" dirty="0"/>
              <a:t>Printing the variable values inside </a:t>
            </a:r>
            <a:r>
              <a:rPr lang="en-US" dirty="0" err="1"/>
              <a:t>gdb</a:t>
            </a:r>
            <a:r>
              <a:rPr lang="en-US" dirty="0"/>
              <a:t> debugger</a:t>
            </a:r>
          </a:p>
          <a:p>
            <a:pPr>
              <a:buNone/>
            </a:pPr>
            <a:r>
              <a:rPr lang="en-US" dirty="0" smtClean="0"/>
              <a:t>     Ex: print </a:t>
            </a:r>
            <a:r>
              <a:rPr lang="en-US" dirty="0" err="1" smtClean="0"/>
              <a:t>variable_name</a:t>
            </a:r>
            <a:endParaRPr lang="en-US" dirty="0" smtClean="0"/>
          </a:p>
          <a:p>
            <a:r>
              <a:rPr lang="en-US" dirty="0"/>
              <a:t>Step </a:t>
            </a:r>
            <a:r>
              <a:rPr lang="en-US" dirty="0" smtClean="0"/>
              <a:t>5. </a:t>
            </a:r>
            <a:r>
              <a:rPr lang="en-US" dirty="0"/>
              <a:t>Continue, stepping over 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/>
              <a:t>gdb</a:t>
            </a:r>
            <a:r>
              <a:rPr lang="en-US" dirty="0"/>
              <a:t> commands</a:t>
            </a:r>
          </a:p>
          <a:p>
            <a:r>
              <a:rPr lang="en-US" b="1" dirty="0"/>
              <a:t>l command:</a:t>
            </a:r>
            <a:r>
              <a:rPr lang="en-US" dirty="0"/>
              <a:t> Use </a:t>
            </a:r>
            <a:r>
              <a:rPr lang="en-US" dirty="0" err="1"/>
              <a:t>gdb</a:t>
            </a:r>
            <a:r>
              <a:rPr lang="en-US" dirty="0"/>
              <a:t> command l or list to print the source code in the debug mode. </a:t>
            </a:r>
          </a:p>
          <a:p>
            <a:r>
              <a:rPr lang="en-US" b="1" dirty="0" err="1"/>
              <a:t>bt</a:t>
            </a:r>
            <a:r>
              <a:rPr lang="en-US" b="1" dirty="0"/>
              <a:t>: backtrack</a:t>
            </a:r>
            <a:r>
              <a:rPr lang="en-US" dirty="0"/>
              <a:t> – Print </a:t>
            </a:r>
            <a:r>
              <a:rPr lang="en-US" dirty="0" err="1"/>
              <a:t>backtrace</a:t>
            </a:r>
            <a:r>
              <a:rPr lang="en-US" dirty="0"/>
              <a:t> of all stack </a:t>
            </a:r>
            <a:r>
              <a:rPr lang="en-US" dirty="0" smtClean="0"/>
              <a:t>frames</a:t>
            </a:r>
            <a:r>
              <a:rPr lang="en-US" dirty="0"/>
              <a:t>.</a:t>
            </a:r>
          </a:p>
          <a:p>
            <a:r>
              <a:rPr lang="en-US" b="1" dirty="0"/>
              <a:t>quit</a:t>
            </a:r>
            <a:r>
              <a:rPr lang="en-US" dirty="0"/>
              <a:t> – Exit from the </a:t>
            </a:r>
            <a:r>
              <a:rPr lang="en-US" dirty="0" err="1"/>
              <a:t>gdb</a:t>
            </a:r>
            <a:r>
              <a:rPr lang="en-US" dirty="0"/>
              <a:t> debugger.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203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GDB(DEBUGGER)</vt:lpstr>
      <vt:lpstr>Introduction to gdb </vt:lpstr>
      <vt:lpstr>GDB STEPS.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GDB(DEBUGGER)</dc:title>
  <dc:creator>Naveen</dc:creator>
  <cp:lastModifiedBy>Naveen</cp:lastModifiedBy>
  <cp:revision>5</cp:revision>
  <dcterms:created xsi:type="dcterms:W3CDTF">2017-01-22T15:00:01Z</dcterms:created>
  <dcterms:modified xsi:type="dcterms:W3CDTF">2017-01-23T01:16:37Z</dcterms:modified>
</cp:coreProperties>
</file>