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8" r:id="rId6"/>
    <p:sldId id="263" r:id="rId7"/>
    <p:sldId id="274" r:id="rId8"/>
    <p:sldId id="259" r:id="rId9"/>
    <p:sldId id="268" r:id="rId10"/>
    <p:sldId id="269" r:id="rId11"/>
    <p:sldId id="270" r:id="rId12"/>
    <p:sldId id="275" r:id="rId13"/>
    <p:sldId id="260" r:id="rId14"/>
    <p:sldId id="261" r:id="rId15"/>
    <p:sldId id="27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8" Type="http://schemas.openxmlformats.org/officeDocument/2006/relationships/tags" Target="../tags/tag26.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pn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2" Type="http://schemas.openxmlformats.org/officeDocument/2006/relationships/tags" Target="../tags/tag119.xml"/><Relationship Id="rId21" Type="http://schemas.openxmlformats.org/officeDocument/2006/relationships/tags" Target="../tags/tag118.xml"/><Relationship Id="rId20" Type="http://schemas.openxmlformats.org/officeDocument/2006/relationships/tags" Target="../tags/tag117.xml"/><Relationship Id="rId2" Type="http://schemas.openxmlformats.org/officeDocument/2006/relationships/tags" Target="../tags/tag99.xml"/><Relationship Id="rId19" Type="http://schemas.openxmlformats.org/officeDocument/2006/relationships/tags" Target="../tags/tag116.xml"/><Relationship Id="rId18" Type="http://schemas.openxmlformats.org/officeDocument/2006/relationships/tags" Target="../tags/tag115.xml"/><Relationship Id="rId17" Type="http://schemas.openxmlformats.org/officeDocument/2006/relationships/tags" Target="../tags/tag114.xml"/><Relationship Id="rId16" Type="http://schemas.openxmlformats.org/officeDocument/2006/relationships/tags" Target="../tags/tag113.xml"/><Relationship Id="rId15" Type="http://schemas.openxmlformats.org/officeDocument/2006/relationships/tags" Target="../tags/tag112.xml"/><Relationship Id="rId14" Type="http://schemas.openxmlformats.org/officeDocument/2006/relationships/tags" Target="../tags/tag111.xml"/><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3" Type="http://schemas.openxmlformats.org/officeDocument/2006/relationships/tags" Target="../tags/tag38.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5" Type="http://schemas.openxmlformats.org/officeDocument/2006/relationships/tags" Target="../tags/tag62.xml"/><Relationship Id="rId24" Type="http://schemas.openxmlformats.org/officeDocument/2006/relationships/tags" Target="../tags/tag61.xml"/><Relationship Id="rId23" Type="http://schemas.openxmlformats.org/officeDocument/2006/relationships/tags" Target="../tags/tag60.xml"/><Relationship Id="rId22" Type="http://schemas.openxmlformats.org/officeDocument/2006/relationships/tags" Target="../tags/tag59.xml"/><Relationship Id="rId21" Type="http://schemas.openxmlformats.org/officeDocument/2006/relationships/tags" Target="../tags/tag58.xml"/><Relationship Id="rId20" Type="http://schemas.openxmlformats.org/officeDocument/2006/relationships/tags" Target="../tags/tag57.xml"/><Relationship Id="rId2" Type="http://schemas.openxmlformats.org/officeDocument/2006/relationships/tags" Target="../tags/tag39.xml"/><Relationship Id="rId19" Type="http://schemas.openxmlformats.org/officeDocument/2006/relationships/tags" Target="../tags/tag56.xml"/><Relationship Id="rId18" Type="http://schemas.openxmlformats.org/officeDocument/2006/relationships/tags" Target="../tags/tag55.xml"/><Relationship Id="rId17" Type="http://schemas.openxmlformats.org/officeDocument/2006/relationships/tags" Target="../tags/tag54.xml"/><Relationship Id="rId16" Type="http://schemas.openxmlformats.org/officeDocument/2006/relationships/tags" Target="../tags/tag53.xml"/><Relationship Id="rId15" Type="http://schemas.openxmlformats.org/officeDocument/2006/relationships/tags" Target="../tags/tag52.xml"/><Relationship Id="rId14" Type="http://schemas.openxmlformats.org/officeDocument/2006/relationships/tags" Target="../tags/tag51.xml"/><Relationship Id="rId13" Type="http://schemas.openxmlformats.org/officeDocument/2006/relationships/tags" Target="../tags/tag50.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3" name="AutoShape 27"/>
          <p:cNvSpPr>
            <a:spLocks noChangeAspect="1" noChangeArrowheads="1" noTextEdit="1"/>
          </p:cNvSpPr>
          <p:nvPr>
            <p:custDataLst>
              <p:tags r:id="rId3"/>
            </p:custDataLst>
          </p:nvPr>
        </p:nvSpPr>
        <p:spPr bwMode="auto">
          <a:xfrm>
            <a:off x="0" y="4764"/>
            <a:ext cx="12192000" cy="684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9"/>
          <p:cNvSpPr>
            <a:spLocks noChangeArrowheads="1"/>
          </p:cNvSpPr>
          <p:nvPr>
            <p:custDataLst>
              <p:tags r:id="rId4"/>
            </p:custDataLst>
          </p:nvPr>
        </p:nvSpPr>
        <p:spPr bwMode="auto">
          <a:xfrm>
            <a:off x="0" y="15382"/>
            <a:ext cx="12192000" cy="6843712"/>
          </a:xfrm>
          <a:prstGeom prst="rect">
            <a:avLst/>
          </a:prstGeom>
          <a:solidFill>
            <a:schemeClr val="tx2">
              <a:alpha val="80000"/>
            </a:schemeClr>
          </a:solidFill>
          <a:ln w="9525">
            <a:noFill/>
            <a:miter lim="800000"/>
          </a:ln>
        </p:spPr>
        <p:txBody>
          <a:bodyPr vert="horz" wrap="square" lIns="91440" tIns="45720" rIns="91440" bIns="45720" numCol="1" anchor="t" anchorCtr="0" compatLnSpc="1"/>
          <a:lstStyle/>
          <a:p>
            <a:endParaRPr lang="zh-CN" altLang="en-US"/>
          </a:p>
        </p:txBody>
      </p:sp>
      <p:sp>
        <p:nvSpPr>
          <p:cNvPr id="37" name="Freeform 31"/>
          <p:cNvSpPr/>
          <p:nvPr>
            <p:custDataLst>
              <p:tags r:id="rId5"/>
            </p:custDataLst>
          </p:nvPr>
        </p:nvSpPr>
        <p:spPr bwMode="auto">
          <a:xfrm>
            <a:off x="11376332" y="3849688"/>
            <a:ext cx="827088" cy="2476500"/>
          </a:xfrm>
          <a:custGeom>
            <a:avLst/>
            <a:gdLst>
              <a:gd name="T0" fmla="*/ 521 w 521"/>
              <a:gd name="T1" fmla="*/ 0 h 1563"/>
              <a:gd name="T2" fmla="*/ 0 w 521"/>
              <a:gd name="T3" fmla="*/ 782 h 1563"/>
              <a:gd name="T4" fmla="*/ 521 w 521"/>
              <a:gd name="T5" fmla="*/ 1563 h 1563"/>
              <a:gd name="T6" fmla="*/ 521 w 521"/>
              <a:gd name="T7" fmla="*/ 0 h 1563"/>
            </a:gdLst>
            <a:ahLst/>
            <a:cxnLst>
              <a:cxn ang="0">
                <a:pos x="T0" y="T1"/>
              </a:cxn>
              <a:cxn ang="0">
                <a:pos x="T2" y="T3"/>
              </a:cxn>
              <a:cxn ang="0">
                <a:pos x="T4" y="T5"/>
              </a:cxn>
              <a:cxn ang="0">
                <a:pos x="T6" y="T7"/>
              </a:cxn>
            </a:cxnLst>
            <a:rect l="0" t="0" r="r" b="b"/>
            <a:pathLst>
              <a:path w="521" h="1563">
                <a:moveTo>
                  <a:pt x="521" y="0"/>
                </a:moveTo>
                <a:cubicBezTo>
                  <a:pt x="215" y="128"/>
                  <a:pt x="0" y="430"/>
                  <a:pt x="0" y="782"/>
                </a:cubicBezTo>
                <a:cubicBezTo>
                  <a:pt x="0" y="1134"/>
                  <a:pt x="215" y="1435"/>
                  <a:pt x="521" y="1563"/>
                </a:cubicBezTo>
                <a:lnTo>
                  <a:pt x="521" y="0"/>
                </a:ln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38" name="Freeform 32"/>
          <p:cNvSpPr/>
          <p:nvPr>
            <p:custDataLst>
              <p:tags r:id="rId6"/>
            </p:custDataLst>
          </p:nvPr>
        </p:nvSpPr>
        <p:spPr bwMode="auto">
          <a:xfrm>
            <a:off x="1588" y="4763"/>
            <a:ext cx="1352550" cy="1163638"/>
          </a:xfrm>
          <a:custGeom>
            <a:avLst/>
            <a:gdLst>
              <a:gd name="T0" fmla="*/ 0 w 852"/>
              <a:gd name="T1" fmla="*/ 0 h 734"/>
              <a:gd name="T2" fmla="*/ 0 w 852"/>
              <a:gd name="T3" fmla="*/ 734 h 734"/>
              <a:gd name="T4" fmla="*/ 13 w 852"/>
              <a:gd name="T5" fmla="*/ 734 h 734"/>
              <a:gd name="T6" fmla="*/ 852 w 852"/>
              <a:gd name="T7" fmla="*/ 0 h 734"/>
              <a:gd name="T8" fmla="*/ 0 w 852"/>
              <a:gd name="T9" fmla="*/ 0 h 734"/>
            </a:gdLst>
            <a:ahLst/>
            <a:cxnLst>
              <a:cxn ang="0">
                <a:pos x="T0" y="T1"/>
              </a:cxn>
              <a:cxn ang="0">
                <a:pos x="T2" y="T3"/>
              </a:cxn>
              <a:cxn ang="0">
                <a:pos x="T4" y="T5"/>
              </a:cxn>
              <a:cxn ang="0">
                <a:pos x="T6" y="T7"/>
              </a:cxn>
              <a:cxn ang="0">
                <a:pos x="T8" y="T9"/>
              </a:cxn>
            </a:cxnLst>
            <a:rect l="0" t="0" r="r" b="b"/>
            <a:pathLst>
              <a:path w="852" h="734">
                <a:moveTo>
                  <a:pt x="0" y="0"/>
                </a:moveTo>
                <a:cubicBezTo>
                  <a:pt x="0" y="734"/>
                  <a:pt x="0" y="734"/>
                  <a:pt x="0" y="734"/>
                </a:cubicBezTo>
                <a:cubicBezTo>
                  <a:pt x="4" y="734"/>
                  <a:pt x="9" y="734"/>
                  <a:pt x="13" y="734"/>
                </a:cubicBezTo>
                <a:cubicBezTo>
                  <a:pt x="443" y="734"/>
                  <a:pt x="798" y="414"/>
                  <a:pt x="852" y="0"/>
                </a:cubicBezTo>
                <a:lnTo>
                  <a:pt x="0" y="0"/>
                </a:lnTo>
                <a:close/>
              </a:path>
            </a:pathLst>
          </a:custGeom>
          <a:solidFill>
            <a:schemeClr val="accent1">
              <a:lumMod val="60000"/>
              <a:lumOff val="40000"/>
              <a:alpha val="50000"/>
            </a:schemeClr>
          </a:solidFill>
          <a:ln>
            <a:noFill/>
          </a:ln>
        </p:spPr>
        <p:txBody>
          <a:bodyPr vert="horz" wrap="square" lIns="91440" tIns="45720" rIns="91440" bIns="45720" numCol="1" anchor="t" anchorCtr="0" compatLnSpc="1"/>
          <a:lstStyle/>
          <a:p>
            <a:endParaRPr lang="zh-CN" altLang="en-US"/>
          </a:p>
        </p:txBody>
      </p:sp>
      <p:sp>
        <p:nvSpPr>
          <p:cNvPr id="42" name="Freeform 36"/>
          <p:cNvSpPr/>
          <p:nvPr>
            <p:custDataLst>
              <p:tags r:id="rId7"/>
            </p:custDataLst>
          </p:nvPr>
        </p:nvSpPr>
        <p:spPr bwMode="auto">
          <a:xfrm>
            <a:off x="3444875" y="4763"/>
            <a:ext cx="1017588" cy="292100"/>
          </a:xfrm>
          <a:custGeom>
            <a:avLst/>
            <a:gdLst>
              <a:gd name="T0" fmla="*/ 0 w 641"/>
              <a:gd name="T1" fmla="*/ 0 h 184"/>
              <a:gd name="T2" fmla="*/ 320 w 641"/>
              <a:gd name="T3" fmla="*/ 184 h 184"/>
              <a:gd name="T4" fmla="*/ 641 w 641"/>
              <a:gd name="T5" fmla="*/ 0 h 184"/>
              <a:gd name="T6" fmla="*/ 0 w 641"/>
              <a:gd name="T7" fmla="*/ 0 h 184"/>
            </a:gdLst>
            <a:ahLst/>
            <a:cxnLst>
              <a:cxn ang="0">
                <a:pos x="T0" y="T1"/>
              </a:cxn>
              <a:cxn ang="0">
                <a:pos x="T2" y="T3"/>
              </a:cxn>
              <a:cxn ang="0">
                <a:pos x="T4" y="T5"/>
              </a:cxn>
              <a:cxn ang="0">
                <a:pos x="T6" y="T7"/>
              </a:cxn>
            </a:cxnLst>
            <a:rect l="0" t="0" r="r" b="b"/>
            <a:pathLst>
              <a:path w="641" h="184">
                <a:moveTo>
                  <a:pt x="0" y="0"/>
                </a:moveTo>
                <a:cubicBezTo>
                  <a:pt x="64" y="110"/>
                  <a:pt x="183" y="184"/>
                  <a:pt x="320" y="184"/>
                </a:cubicBezTo>
                <a:cubicBezTo>
                  <a:pt x="457" y="184"/>
                  <a:pt x="576" y="110"/>
                  <a:pt x="641" y="0"/>
                </a:cubicBezTo>
                <a:lnTo>
                  <a:pt x="0" y="0"/>
                </a:lnTo>
                <a:close/>
              </a:path>
            </a:pathLst>
          </a:custGeom>
          <a:solidFill>
            <a:schemeClr val="accent1">
              <a:lumMod val="60000"/>
              <a:lumOff val="40000"/>
              <a:alpha val="50000"/>
            </a:schemeClr>
          </a:solidFill>
          <a:ln>
            <a:noFill/>
          </a:ln>
        </p:spPr>
        <p:txBody>
          <a:bodyPr vert="horz" wrap="square" lIns="91440" tIns="45720" rIns="91440" bIns="45720" numCol="1" anchor="t" anchorCtr="0" compatLnSpc="1"/>
          <a:lstStyle/>
          <a:p>
            <a:endParaRPr lang="zh-CN" altLang="en-US"/>
          </a:p>
        </p:txBody>
      </p:sp>
      <p:sp>
        <p:nvSpPr>
          <p:cNvPr id="39" name="Freeform 33"/>
          <p:cNvSpPr/>
          <p:nvPr>
            <p:custDataLst>
              <p:tags r:id="rId8"/>
            </p:custDataLst>
          </p:nvPr>
        </p:nvSpPr>
        <p:spPr bwMode="auto">
          <a:xfrm>
            <a:off x="1588" y="433388"/>
            <a:ext cx="641350" cy="1458913"/>
          </a:xfrm>
          <a:custGeom>
            <a:avLst/>
            <a:gdLst>
              <a:gd name="T0" fmla="*/ 0 w 404"/>
              <a:gd name="T1" fmla="*/ 0 h 921"/>
              <a:gd name="T2" fmla="*/ 0 w 404"/>
              <a:gd name="T3" fmla="*/ 921 h 921"/>
              <a:gd name="T4" fmla="*/ 404 w 404"/>
              <a:gd name="T5" fmla="*/ 460 h 921"/>
              <a:gd name="T6" fmla="*/ 0 w 404"/>
              <a:gd name="T7" fmla="*/ 0 h 921"/>
            </a:gdLst>
            <a:ahLst/>
            <a:cxnLst>
              <a:cxn ang="0">
                <a:pos x="T0" y="T1"/>
              </a:cxn>
              <a:cxn ang="0">
                <a:pos x="T2" y="T3"/>
              </a:cxn>
              <a:cxn ang="0">
                <a:pos x="T4" y="T5"/>
              </a:cxn>
              <a:cxn ang="0">
                <a:pos x="T6" y="T7"/>
              </a:cxn>
            </a:cxnLst>
            <a:rect l="0" t="0" r="r" b="b"/>
            <a:pathLst>
              <a:path w="404" h="921">
                <a:moveTo>
                  <a:pt x="0" y="0"/>
                </a:moveTo>
                <a:cubicBezTo>
                  <a:pt x="0" y="921"/>
                  <a:pt x="0" y="921"/>
                  <a:pt x="0" y="921"/>
                </a:cubicBezTo>
                <a:cubicBezTo>
                  <a:pt x="228" y="891"/>
                  <a:pt x="404" y="696"/>
                  <a:pt x="404" y="460"/>
                </a:cubicBezTo>
                <a:cubicBezTo>
                  <a:pt x="404" y="224"/>
                  <a:pt x="228" y="30"/>
                  <a:pt x="0"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40" name="Freeform 34"/>
          <p:cNvSpPr/>
          <p:nvPr>
            <p:custDataLst>
              <p:tags r:id="rId9"/>
            </p:custDataLst>
          </p:nvPr>
        </p:nvSpPr>
        <p:spPr bwMode="auto">
          <a:xfrm>
            <a:off x="2022475" y="4763"/>
            <a:ext cx="1600200" cy="344488"/>
          </a:xfrm>
          <a:custGeom>
            <a:avLst/>
            <a:gdLst>
              <a:gd name="T0" fmla="*/ 0 w 1008"/>
              <a:gd name="T1" fmla="*/ 0 h 217"/>
              <a:gd name="T2" fmla="*/ 504 w 1008"/>
              <a:gd name="T3" fmla="*/ 217 h 217"/>
              <a:gd name="T4" fmla="*/ 1008 w 1008"/>
              <a:gd name="T5" fmla="*/ 0 h 217"/>
              <a:gd name="T6" fmla="*/ 0 w 1008"/>
              <a:gd name="T7" fmla="*/ 0 h 217"/>
            </a:gdLst>
            <a:ahLst/>
            <a:cxnLst>
              <a:cxn ang="0">
                <a:pos x="T0" y="T1"/>
              </a:cxn>
              <a:cxn ang="0">
                <a:pos x="T2" y="T3"/>
              </a:cxn>
              <a:cxn ang="0">
                <a:pos x="T4" y="T5"/>
              </a:cxn>
              <a:cxn ang="0">
                <a:pos x="T6" y="T7"/>
              </a:cxn>
            </a:cxnLst>
            <a:rect l="0" t="0" r="r" b="b"/>
            <a:pathLst>
              <a:path w="1008" h="217">
                <a:moveTo>
                  <a:pt x="0" y="0"/>
                </a:moveTo>
                <a:cubicBezTo>
                  <a:pt x="126" y="133"/>
                  <a:pt x="305" y="217"/>
                  <a:pt x="504" y="217"/>
                </a:cubicBezTo>
                <a:cubicBezTo>
                  <a:pt x="702" y="217"/>
                  <a:pt x="881" y="133"/>
                  <a:pt x="1008" y="0"/>
                </a:cubicBezTo>
                <a:lnTo>
                  <a:pt x="0" y="0"/>
                </a:lnTo>
                <a:close/>
              </a:path>
            </a:pathLst>
          </a:custGeom>
          <a:solidFill>
            <a:schemeClr val="accent1">
              <a:lumMod val="60000"/>
              <a:lumOff val="40000"/>
              <a:alpha val="50000"/>
            </a:schemeClr>
          </a:solidFill>
          <a:ln>
            <a:noFill/>
          </a:ln>
        </p:spPr>
        <p:txBody>
          <a:bodyPr vert="horz" wrap="square" lIns="91440" tIns="45720" rIns="91440" bIns="45720" numCol="1" anchor="t" anchorCtr="0" compatLnSpc="1"/>
          <a:lstStyle/>
          <a:p>
            <a:endParaRPr lang="zh-CN" altLang="en-US"/>
          </a:p>
        </p:txBody>
      </p:sp>
      <p:sp>
        <p:nvSpPr>
          <p:cNvPr id="41" name="Freeform 35"/>
          <p:cNvSpPr/>
          <p:nvPr>
            <p:custDataLst>
              <p:tags r:id="rId10"/>
            </p:custDataLst>
          </p:nvPr>
        </p:nvSpPr>
        <p:spPr bwMode="auto">
          <a:xfrm>
            <a:off x="2671763" y="4763"/>
            <a:ext cx="1173163" cy="542925"/>
          </a:xfrm>
          <a:custGeom>
            <a:avLst/>
            <a:gdLst>
              <a:gd name="T0" fmla="*/ 0 w 739"/>
              <a:gd name="T1" fmla="*/ 0 h 343"/>
              <a:gd name="T2" fmla="*/ 370 w 739"/>
              <a:gd name="T3" fmla="*/ 343 h 343"/>
              <a:gd name="T4" fmla="*/ 739 w 739"/>
              <a:gd name="T5" fmla="*/ 0 h 343"/>
              <a:gd name="T6" fmla="*/ 0 w 739"/>
              <a:gd name="T7" fmla="*/ 0 h 343"/>
            </a:gdLst>
            <a:ahLst/>
            <a:cxnLst>
              <a:cxn ang="0">
                <a:pos x="T0" y="T1"/>
              </a:cxn>
              <a:cxn ang="0">
                <a:pos x="T2" y="T3"/>
              </a:cxn>
              <a:cxn ang="0">
                <a:pos x="T4" y="T5"/>
              </a:cxn>
              <a:cxn ang="0">
                <a:pos x="T6" y="T7"/>
              </a:cxn>
            </a:cxnLst>
            <a:rect l="0" t="0" r="r" b="b"/>
            <a:pathLst>
              <a:path w="739" h="343">
                <a:moveTo>
                  <a:pt x="0" y="0"/>
                </a:moveTo>
                <a:cubicBezTo>
                  <a:pt x="14" y="192"/>
                  <a:pt x="174" y="343"/>
                  <a:pt x="370" y="343"/>
                </a:cubicBezTo>
                <a:cubicBezTo>
                  <a:pt x="565" y="343"/>
                  <a:pt x="725" y="192"/>
                  <a:pt x="739" y="0"/>
                </a:cubicBez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43" name="Freeform 37"/>
          <p:cNvSpPr/>
          <p:nvPr>
            <p:custDataLst>
              <p:tags r:id="rId11"/>
            </p:custDataLst>
          </p:nvPr>
        </p:nvSpPr>
        <p:spPr bwMode="auto">
          <a:xfrm>
            <a:off x="9066213" y="5973990"/>
            <a:ext cx="2533650" cy="893763"/>
          </a:xfrm>
          <a:custGeom>
            <a:avLst/>
            <a:gdLst>
              <a:gd name="T0" fmla="*/ 0 w 1596"/>
              <a:gd name="T1" fmla="*/ 564 h 564"/>
              <a:gd name="T2" fmla="*/ 1596 w 1596"/>
              <a:gd name="T3" fmla="*/ 564 h 564"/>
              <a:gd name="T4" fmla="*/ 798 w 1596"/>
              <a:gd name="T5" fmla="*/ 0 h 564"/>
              <a:gd name="T6" fmla="*/ 0 w 1596"/>
              <a:gd name="T7" fmla="*/ 564 h 564"/>
            </a:gdLst>
            <a:ahLst/>
            <a:cxnLst>
              <a:cxn ang="0">
                <a:pos x="T0" y="T1"/>
              </a:cxn>
              <a:cxn ang="0">
                <a:pos x="T2" y="T3"/>
              </a:cxn>
              <a:cxn ang="0">
                <a:pos x="T4" y="T5"/>
              </a:cxn>
              <a:cxn ang="0">
                <a:pos x="T6" y="T7"/>
              </a:cxn>
            </a:cxnLst>
            <a:rect l="0" t="0" r="r" b="b"/>
            <a:pathLst>
              <a:path w="1596" h="564">
                <a:moveTo>
                  <a:pt x="0" y="564"/>
                </a:moveTo>
                <a:cubicBezTo>
                  <a:pt x="1596" y="564"/>
                  <a:pt x="1596" y="564"/>
                  <a:pt x="1596" y="564"/>
                </a:cubicBezTo>
                <a:cubicBezTo>
                  <a:pt x="1480" y="235"/>
                  <a:pt x="1166" y="0"/>
                  <a:pt x="798" y="0"/>
                </a:cubicBezTo>
                <a:cubicBezTo>
                  <a:pt x="429" y="0"/>
                  <a:pt x="116" y="235"/>
                  <a:pt x="0" y="56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4" name="Oval 38"/>
          <p:cNvSpPr>
            <a:spLocks noChangeArrowheads="1"/>
          </p:cNvSpPr>
          <p:nvPr>
            <p:custDataLst>
              <p:tags r:id="rId12"/>
            </p:custDataLst>
          </p:nvPr>
        </p:nvSpPr>
        <p:spPr bwMode="auto">
          <a:xfrm>
            <a:off x="7010400" y="5697538"/>
            <a:ext cx="263525" cy="26352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45" name="Oval 39"/>
          <p:cNvSpPr>
            <a:spLocks noChangeArrowheads="1"/>
          </p:cNvSpPr>
          <p:nvPr>
            <p:custDataLst>
              <p:tags r:id="rId13"/>
            </p:custDataLst>
          </p:nvPr>
        </p:nvSpPr>
        <p:spPr bwMode="auto">
          <a:xfrm>
            <a:off x="644525" y="2636838"/>
            <a:ext cx="493713" cy="493713"/>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49" name="Oval 40"/>
          <p:cNvSpPr>
            <a:spLocks noChangeArrowheads="1"/>
          </p:cNvSpPr>
          <p:nvPr>
            <p:custDataLst>
              <p:tags r:id="rId14"/>
            </p:custDataLst>
          </p:nvPr>
        </p:nvSpPr>
        <p:spPr bwMode="auto">
          <a:xfrm>
            <a:off x="10198100" y="4789488"/>
            <a:ext cx="493713" cy="493713"/>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51" name="Oval 42"/>
          <p:cNvSpPr>
            <a:spLocks noChangeArrowheads="1"/>
          </p:cNvSpPr>
          <p:nvPr>
            <p:custDataLst>
              <p:tags r:id="rId15"/>
            </p:custDataLst>
          </p:nvPr>
        </p:nvSpPr>
        <p:spPr bwMode="auto">
          <a:xfrm>
            <a:off x="9599613" y="5738813"/>
            <a:ext cx="117475" cy="119063"/>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52" name="Oval 43"/>
          <p:cNvSpPr>
            <a:spLocks noChangeArrowheads="1"/>
          </p:cNvSpPr>
          <p:nvPr>
            <p:custDataLst>
              <p:tags r:id="rId16"/>
            </p:custDataLst>
          </p:nvPr>
        </p:nvSpPr>
        <p:spPr bwMode="auto">
          <a:xfrm>
            <a:off x="10758488" y="5705476"/>
            <a:ext cx="168275" cy="168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53" name="Freeform 44"/>
          <p:cNvSpPr/>
          <p:nvPr>
            <p:custDataLst>
              <p:tags r:id="rId17"/>
            </p:custDataLst>
          </p:nvPr>
        </p:nvSpPr>
        <p:spPr bwMode="auto">
          <a:xfrm>
            <a:off x="11035020" y="5050145"/>
            <a:ext cx="1168400" cy="1825625"/>
          </a:xfrm>
          <a:custGeom>
            <a:avLst/>
            <a:gdLst>
              <a:gd name="T0" fmla="*/ 736 w 736"/>
              <a:gd name="T1" fmla="*/ 0 h 1152"/>
              <a:gd name="T2" fmla="*/ 0 w 736"/>
              <a:gd name="T3" fmla="*/ 839 h 1152"/>
              <a:gd name="T4" fmla="*/ 60 w 736"/>
              <a:gd name="T5" fmla="*/ 1152 h 1152"/>
              <a:gd name="T6" fmla="*/ 736 w 736"/>
              <a:gd name="T7" fmla="*/ 1152 h 1152"/>
              <a:gd name="T8" fmla="*/ 736 w 736"/>
              <a:gd name="T9" fmla="*/ 0 h 1152"/>
            </a:gdLst>
            <a:ahLst/>
            <a:cxnLst>
              <a:cxn ang="0">
                <a:pos x="T0" y="T1"/>
              </a:cxn>
              <a:cxn ang="0">
                <a:pos x="T2" y="T3"/>
              </a:cxn>
              <a:cxn ang="0">
                <a:pos x="T4" y="T5"/>
              </a:cxn>
              <a:cxn ang="0">
                <a:pos x="T6" y="T7"/>
              </a:cxn>
              <a:cxn ang="0">
                <a:pos x="T8" y="T9"/>
              </a:cxn>
            </a:cxnLst>
            <a:rect l="0" t="0" r="r" b="b"/>
            <a:pathLst>
              <a:path w="736" h="1152">
                <a:moveTo>
                  <a:pt x="736" y="0"/>
                </a:moveTo>
                <a:cubicBezTo>
                  <a:pt x="321" y="54"/>
                  <a:pt x="0" y="409"/>
                  <a:pt x="0" y="839"/>
                </a:cubicBezTo>
                <a:cubicBezTo>
                  <a:pt x="0" y="949"/>
                  <a:pt x="21" y="1055"/>
                  <a:pt x="60" y="1152"/>
                </a:cubicBezTo>
                <a:cubicBezTo>
                  <a:pt x="736" y="1152"/>
                  <a:pt x="736" y="1152"/>
                  <a:pt x="736" y="1152"/>
                </a:cubicBezTo>
                <a:lnTo>
                  <a:pt x="736"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54" name="Freeform 45"/>
          <p:cNvSpPr/>
          <p:nvPr>
            <p:custDataLst>
              <p:tags r:id="rId18"/>
            </p:custDataLst>
          </p:nvPr>
        </p:nvSpPr>
        <p:spPr bwMode="auto">
          <a:xfrm>
            <a:off x="8002588" y="6555807"/>
            <a:ext cx="1714500" cy="309563"/>
          </a:xfrm>
          <a:custGeom>
            <a:avLst/>
            <a:gdLst>
              <a:gd name="T0" fmla="*/ 540 w 1080"/>
              <a:gd name="T1" fmla="*/ 0 h 195"/>
              <a:gd name="T2" fmla="*/ 0 w 1080"/>
              <a:gd name="T3" fmla="*/ 195 h 195"/>
              <a:gd name="T4" fmla="*/ 1080 w 1080"/>
              <a:gd name="T5" fmla="*/ 195 h 195"/>
              <a:gd name="T6" fmla="*/ 540 w 1080"/>
              <a:gd name="T7" fmla="*/ 0 h 195"/>
            </a:gdLst>
            <a:ahLst/>
            <a:cxnLst>
              <a:cxn ang="0">
                <a:pos x="T0" y="T1"/>
              </a:cxn>
              <a:cxn ang="0">
                <a:pos x="T2" y="T3"/>
              </a:cxn>
              <a:cxn ang="0">
                <a:pos x="T4" y="T5"/>
              </a:cxn>
              <a:cxn ang="0">
                <a:pos x="T6" y="T7"/>
              </a:cxn>
            </a:cxnLst>
            <a:rect l="0" t="0" r="r" b="b"/>
            <a:pathLst>
              <a:path w="1080" h="195">
                <a:moveTo>
                  <a:pt x="540" y="0"/>
                </a:moveTo>
                <a:cubicBezTo>
                  <a:pt x="335" y="0"/>
                  <a:pt x="146" y="73"/>
                  <a:pt x="0" y="195"/>
                </a:cubicBezTo>
                <a:cubicBezTo>
                  <a:pt x="1080" y="195"/>
                  <a:pt x="1080" y="195"/>
                  <a:pt x="1080" y="195"/>
                </a:cubicBezTo>
                <a:cubicBezTo>
                  <a:pt x="934" y="73"/>
                  <a:pt x="745" y="0"/>
                  <a:pt x="540" y="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55" name="Freeform 46"/>
          <p:cNvSpPr/>
          <p:nvPr>
            <p:custDataLst>
              <p:tags r:id="rId19"/>
            </p:custDataLst>
          </p:nvPr>
        </p:nvSpPr>
        <p:spPr bwMode="auto">
          <a:xfrm>
            <a:off x="7242144" y="5268345"/>
            <a:ext cx="1816100" cy="1597025"/>
          </a:xfrm>
          <a:custGeom>
            <a:avLst/>
            <a:gdLst>
              <a:gd name="T0" fmla="*/ 572 w 1144"/>
              <a:gd name="T1" fmla="*/ 0 h 1007"/>
              <a:gd name="T2" fmla="*/ 0 w 1144"/>
              <a:gd name="T3" fmla="*/ 572 h 1007"/>
              <a:gd name="T4" fmla="*/ 199 w 1144"/>
              <a:gd name="T5" fmla="*/ 1007 h 1007"/>
              <a:gd name="T6" fmla="*/ 944 w 1144"/>
              <a:gd name="T7" fmla="*/ 1007 h 1007"/>
              <a:gd name="T8" fmla="*/ 1144 w 1144"/>
              <a:gd name="T9" fmla="*/ 572 h 1007"/>
              <a:gd name="T10" fmla="*/ 572 w 1144"/>
              <a:gd name="T11" fmla="*/ 0 h 1007"/>
            </a:gdLst>
            <a:ahLst/>
            <a:cxnLst>
              <a:cxn ang="0">
                <a:pos x="T0" y="T1"/>
              </a:cxn>
              <a:cxn ang="0">
                <a:pos x="T2" y="T3"/>
              </a:cxn>
              <a:cxn ang="0">
                <a:pos x="T4" y="T5"/>
              </a:cxn>
              <a:cxn ang="0">
                <a:pos x="T6" y="T7"/>
              </a:cxn>
              <a:cxn ang="0">
                <a:pos x="T8" y="T9"/>
              </a:cxn>
              <a:cxn ang="0">
                <a:pos x="T10" y="T11"/>
              </a:cxn>
            </a:cxnLst>
            <a:rect l="0" t="0" r="r" b="b"/>
            <a:pathLst>
              <a:path w="1144" h="1007">
                <a:moveTo>
                  <a:pt x="572" y="0"/>
                </a:moveTo>
                <a:cubicBezTo>
                  <a:pt x="256" y="0"/>
                  <a:pt x="0" y="256"/>
                  <a:pt x="0" y="572"/>
                </a:cubicBezTo>
                <a:cubicBezTo>
                  <a:pt x="0" y="746"/>
                  <a:pt x="77" y="902"/>
                  <a:pt x="199" y="1007"/>
                </a:cubicBezTo>
                <a:cubicBezTo>
                  <a:pt x="944" y="1007"/>
                  <a:pt x="944" y="1007"/>
                  <a:pt x="944" y="1007"/>
                </a:cubicBezTo>
                <a:cubicBezTo>
                  <a:pt x="1066" y="902"/>
                  <a:pt x="1144" y="746"/>
                  <a:pt x="1144" y="572"/>
                </a:cubicBezTo>
                <a:cubicBezTo>
                  <a:pt x="1144" y="256"/>
                  <a:pt x="888" y="0"/>
                  <a:pt x="572"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56" name="Freeform 47"/>
          <p:cNvSpPr/>
          <p:nvPr>
            <p:custDataLst>
              <p:tags r:id="rId20"/>
            </p:custDataLst>
          </p:nvPr>
        </p:nvSpPr>
        <p:spPr bwMode="auto">
          <a:xfrm>
            <a:off x="552450" y="4763"/>
            <a:ext cx="2017713" cy="658813"/>
          </a:xfrm>
          <a:custGeom>
            <a:avLst/>
            <a:gdLst>
              <a:gd name="T0" fmla="*/ 0 w 1271"/>
              <a:gd name="T1" fmla="*/ 0 h 416"/>
              <a:gd name="T2" fmla="*/ 636 w 1271"/>
              <a:gd name="T3" fmla="*/ 416 h 416"/>
              <a:gd name="T4" fmla="*/ 1271 w 1271"/>
              <a:gd name="T5" fmla="*/ 0 h 416"/>
              <a:gd name="T6" fmla="*/ 0 w 1271"/>
              <a:gd name="T7" fmla="*/ 0 h 416"/>
            </a:gdLst>
            <a:ahLst/>
            <a:cxnLst>
              <a:cxn ang="0">
                <a:pos x="T0" y="T1"/>
              </a:cxn>
              <a:cxn ang="0">
                <a:pos x="T2" y="T3"/>
              </a:cxn>
              <a:cxn ang="0">
                <a:pos x="T4" y="T5"/>
              </a:cxn>
              <a:cxn ang="0">
                <a:pos x="T6" y="T7"/>
              </a:cxn>
            </a:cxnLst>
            <a:rect l="0" t="0" r="r" b="b"/>
            <a:pathLst>
              <a:path w="1271" h="416">
                <a:moveTo>
                  <a:pt x="0" y="0"/>
                </a:moveTo>
                <a:cubicBezTo>
                  <a:pt x="107" y="245"/>
                  <a:pt x="351" y="416"/>
                  <a:pt x="636" y="416"/>
                </a:cubicBezTo>
                <a:cubicBezTo>
                  <a:pt x="920" y="416"/>
                  <a:pt x="1164" y="245"/>
                  <a:pt x="1271" y="0"/>
                </a:cubicBez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4" name="Oval 40"/>
          <p:cNvSpPr>
            <a:spLocks noChangeArrowheads="1"/>
          </p:cNvSpPr>
          <p:nvPr>
            <p:custDataLst>
              <p:tags r:id="rId21"/>
            </p:custDataLst>
          </p:nvPr>
        </p:nvSpPr>
        <p:spPr bwMode="auto">
          <a:xfrm>
            <a:off x="2570163" y="994811"/>
            <a:ext cx="493713" cy="493713"/>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9801" name="副标题 2"/>
          <p:cNvSpPr>
            <a:spLocks noGrp="1"/>
          </p:cNvSpPr>
          <p:nvPr>
            <p:ph type="subTitle" idx="1" hasCustomPrompt="1"/>
            <p:custDataLst>
              <p:tags r:id="rId22"/>
            </p:custDataLst>
          </p:nvPr>
        </p:nvSpPr>
        <p:spPr>
          <a:xfrm>
            <a:off x="2726534" y="2788780"/>
            <a:ext cx="6737345" cy="601833"/>
          </a:xfrm>
        </p:spPr>
        <p:txBody>
          <a:bodyPr lIns="90000" tIns="46800" rIns="90000" bIns="46800" anchor="t">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23"/>
            </p:custDataLst>
          </p:nvPr>
        </p:nvSpPr>
        <p:spPr>
          <a:xfrm>
            <a:off x="2726534" y="1639343"/>
            <a:ext cx="6737345" cy="1119780"/>
          </a:xfrm>
        </p:spPr>
        <p:txBody>
          <a:bodyPr lIns="90000" tIns="46800" rIns="90000" bIns="46800" anchor="b">
            <a:normAutofit/>
          </a:bodyPr>
          <a:lstStyle>
            <a:lvl1pPr algn="ctr">
              <a:defRPr sz="6000">
                <a:solidFill>
                  <a:schemeClr val="bg1"/>
                </a:solidFill>
              </a:defRPr>
            </a:lvl1pPr>
          </a:lstStyle>
          <a:p>
            <a:r>
              <a:rPr lang="zh-CN" altLang="en-US" dirty="0"/>
              <a:t>单击此处编辑标题</a:t>
            </a:r>
            <a:endParaRPr lang="zh-CN" altLang="en-US" dirty="0"/>
          </a:p>
        </p:txBody>
      </p:sp>
      <p:sp>
        <p:nvSpPr>
          <p:cNvPr id="81" name="文本占位符 13"/>
          <p:cNvSpPr>
            <a:spLocks noGrp="1"/>
          </p:cNvSpPr>
          <p:nvPr>
            <p:ph type="body" sz="quarter" idx="10" hasCustomPrompt="1"/>
            <p:custDataLst>
              <p:tags r:id="rId24"/>
            </p:custDataLst>
          </p:nvPr>
        </p:nvSpPr>
        <p:spPr>
          <a:xfrm>
            <a:off x="4926000" y="4033207"/>
            <a:ext cx="2340000" cy="432000"/>
          </a:xfrm>
        </p:spPr>
        <p:txBody>
          <a:bodyPr vert="horz" lIns="90000" tIns="46800" rIns="90000" bIns="46800" anchor="ctr">
            <a:normAutofit/>
          </a:bodyPr>
          <a:lstStyle>
            <a:lvl1pPr marL="0" indent="0" algn="ctr">
              <a:buNone/>
              <a:defRPr sz="20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82" name="文本占位符 13"/>
          <p:cNvSpPr>
            <a:spLocks noGrp="1"/>
          </p:cNvSpPr>
          <p:nvPr>
            <p:ph type="body" sz="quarter" idx="11" hasCustomPrompt="1"/>
            <p:custDataLst>
              <p:tags r:id="rId25"/>
            </p:custDataLst>
          </p:nvPr>
        </p:nvSpPr>
        <p:spPr>
          <a:xfrm>
            <a:off x="4926000" y="4507904"/>
            <a:ext cx="2340000" cy="432000"/>
          </a:xfrm>
        </p:spPr>
        <p:txBody>
          <a:bodyPr vert="horz" lIns="90000" tIns="46800" rIns="90000" bIns="46800" anchor="ctr">
            <a:normAutofit/>
          </a:bodyPr>
          <a:lstStyle>
            <a:lvl1pPr marL="0" indent="0" algn="ctr">
              <a:buNone/>
              <a:defRPr sz="20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日期占位符 1"/>
          <p:cNvSpPr>
            <a:spLocks noGrp="1"/>
          </p:cNvSpPr>
          <p:nvPr>
            <p:ph type="dt" sz="half" idx="12"/>
            <p:custDataLst>
              <p:tags r:id="rId26"/>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27"/>
            </p:custDataLst>
          </p:nvPr>
        </p:nvSpPr>
        <p:spPr/>
        <p:txBody>
          <a:bodyPr/>
          <a:lstStyle/>
          <a:p>
            <a:endParaRPr lang="zh-CN" altLang="en-US" dirty="0"/>
          </a:p>
        </p:txBody>
      </p:sp>
      <p:sp>
        <p:nvSpPr>
          <p:cNvPr id="4" name="灯片编号占位符 3"/>
          <p:cNvSpPr>
            <a:spLocks noGrp="1"/>
          </p:cNvSpPr>
          <p:nvPr>
            <p:ph type="sldNum" sz="quarter" idx="14"/>
            <p:custDataLst>
              <p:tags r:id="rId2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
        <p:nvSpPr>
          <p:cNvPr id="18" name="Freeform 31"/>
          <p:cNvSpPr/>
          <p:nvPr>
            <p:custDataLst>
              <p:tags r:id="rId2"/>
            </p:custDataLst>
          </p:nvPr>
        </p:nvSpPr>
        <p:spPr bwMode="auto">
          <a:xfrm flipH="1">
            <a:off x="-16136" y="3849688"/>
            <a:ext cx="827088" cy="2476500"/>
          </a:xfrm>
          <a:custGeom>
            <a:avLst/>
            <a:gdLst>
              <a:gd name="T0" fmla="*/ 521 w 521"/>
              <a:gd name="T1" fmla="*/ 0 h 1563"/>
              <a:gd name="T2" fmla="*/ 0 w 521"/>
              <a:gd name="T3" fmla="*/ 782 h 1563"/>
              <a:gd name="T4" fmla="*/ 521 w 521"/>
              <a:gd name="T5" fmla="*/ 1563 h 1563"/>
              <a:gd name="T6" fmla="*/ 521 w 521"/>
              <a:gd name="T7" fmla="*/ 0 h 1563"/>
            </a:gdLst>
            <a:ahLst/>
            <a:cxnLst>
              <a:cxn ang="0">
                <a:pos x="T0" y="T1"/>
              </a:cxn>
              <a:cxn ang="0">
                <a:pos x="T2" y="T3"/>
              </a:cxn>
              <a:cxn ang="0">
                <a:pos x="T4" y="T5"/>
              </a:cxn>
              <a:cxn ang="0">
                <a:pos x="T6" y="T7"/>
              </a:cxn>
            </a:cxnLst>
            <a:rect l="0" t="0" r="r" b="b"/>
            <a:pathLst>
              <a:path w="521" h="1563">
                <a:moveTo>
                  <a:pt x="521" y="0"/>
                </a:moveTo>
                <a:cubicBezTo>
                  <a:pt x="215" y="128"/>
                  <a:pt x="0" y="430"/>
                  <a:pt x="0" y="782"/>
                </a:cubicBezTo>
                <a:cubicBezTo>
                  <a:pt x="0" y="1134"/>
                  <a:pt x="215" y="1435"/>
                  <a:pt x="521" y="1563"/>
                </a:cubicBezTo>
                <a:lnTo>
                  <a:pt x="521" y="0"/>
                </a:ln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19" name="Freeform 32"/>
          <p:cNvSpPr/>
          <p:nvPr>
            <p:custDataLst>
              <p:tags r:id="rId3"/>
            </p:custDataLst>
          </p:nvPr>
        </p:nvSpPr>
        <p:spPr bwMode="auto">
          <a:xfrm flipH="1">
            <a:off x="10833146" y="4763"/>
            <a:ext cx="1352550" cy="1163638"/>
          </a:xfrm>
          <a:custGeom>
            <a:avLst/>
            <a:gdLst>
              <a:gd name="T0" fmla="*/ 0 w 852"/>
              <a:gd name="T1" fmla="*/ 0 h 734"/>
              <a:gd name="T2" fmla="*/ 0 w 852"/>
              <a:gd name="T3" fmla="*/ 734 h 734"/>
              <a:gd name="T4" fmla="*/ 13 w 852"/>
              <a:gd name="T5" fmla="*/ 734 h 734"/>
              <a:gd name="T6" fmla="*/ 852 w 852"/>
              <a:gd name="T7" fmla="*/ 0 h 734"/>
              <a:gd name="T8" fmla="*/ 0 w 852"/>
              <a:gd name="T9" fmla="*/ 0 h 734"/>
            </a:gdLst>
            <a:ahLst/>
            <a:cxnLst>
              <a:cxn ang="0">
                <a:pos x="T0" y="T1"/>
              </a:cxn>
              <a:cxn ang="0">
                <a:pos x="T2" y="T3"/>
              </a:cxn>
              <a:cxn ang="0">
                <a:pos x="T4" y="T5"/>
              </a:cxn>
              <a:cxn ang="0">
                <a:pos x="T6" y="T7"/>
              </a:cxn>
              <a:cxn ang="0">
                <a:pos x="T8" y="T9"/>
              </a:cxn>
            </a:cxnLst>
            <a:rect l="0" t="0" r="r" b="b"/>
            <a:pathLst>
              <a:path w="852" h="734">
                <a:moveTo>
                  <a:pt x="0" y="0"/>
                </a:moveTo>
                <a:cubicBezTo>
                  <a:pt x="0" y="734"/>
                  <a:pt x="0" y="734"/>
                  <a:pt x="0" y="734"/>
                </a:cubicBezTo>
                <a:cubicBezTo>
                  <a:pt x="4" y="734"/>
                  <a:pt x="9" y="734"/>
                  <a:pt x="13" y="734"/>
                </a:cubicBezTo>
                <a:cubicBezTo>
                  <a:pt x="443" y="734"/>
                  <a:pt x="798" y="414"/>
                  <a:pt x="852" y="0"/>
                </a:cubicBezTo>
                <a:lnTo>
                  <a:pt x="0" y="0"/>
                </a:lnTo>
                <a:close/>
              </a:path>
            </a:pathLst>
          </a:custGeom>
          <a:solidFill>
            <a:schemeClr val="accent1">
              <a:lumMod val="50000"/>
              <a:lumOff val="50000"/>
              <a:alpha val="50000"/>
            </a:schemeClr>
          </a:solidFill>
          <a:ln>
            <a:noFill/>
          </a:ln>
        </p:spPr>
        <p:txBody>
          <a:bodyPr vert="horz" wrap="square" lIns="91440" tIns="45720" rIns="91440" bIns="45720" numCol="1" anchor="t" anchorCtr="0" compatLnSpc="1"/>
          <a:lstStyle/>
          <a:p>
            <a:endParaRPr lang="zh-CN" altLang="en-US"/>
          </a:p>
        </p:txBody>
      </p:sp>
      <p:sp>
        <p:nvSpPr>
          <p:cNvPr id="20" name="Freeform 33"/>
          <p:cNvSpPr/>
          <p:nvPr>
            <p:custDataLst>
              <p:tags r:id="rId4"/>
            </p:custDataLst>
          </p:nvPr>
        </p:nvSpPr>
        <p:spPr bwMode="auto">
          <a:xfrm flipH="1">
            <a:off x="11544346" y="433388"/>
            <a:ext cx="641350" cy="1458913"/>
          </a:xfrm>
          <a:custGeom>
            <a:avLst/>
            <a:gdLst>
              <a:gd name="T0" fmla="*/ 0 w 404"/>
              <a:gd name="T1" fmla="*/ 0 h 921"/>
              <a:gd name="T2" fmla="*/ 0 w 404"/>
              <a:gd name="T3" fmla="*/ 921 h 921"/>
              <a:gd name="T4" fmla="*/ 404 w 404"/>
              <a:gd name="T5" fmla="*/ 460 h 921"/>
              <a:gd name="T6" fmla="*/ 0 w 404"/>
              <a:gd name="T7" fmla="*/ 0 h 921"/>
            </a:gdLst>
            <a:ahLst/>
            <a:cxnLst>
              <a:cxn ang="0">
                <a:pos x="T0" y="T1"/>
              </a:cxn>
              <a:cxn ang="0">
                <a:pos x="T2" y="T3"/>
              </a:cxn>
              <a:cxn ang="0">
                <a:pos x="T4" y="T5"/>
              </a:cxn>
              <a:cxn ang="0">
                <a:pos x="T6" y="T7"/>
              </a:cxn>
            </a:cxnLst>
            <a:rect l="0" t="0" r="r" b="b"/>
            <a:pathLst>
              <a:path w="404" h="921">
                <a:moveTo>
                  <a:pt x="0" y="0"/>
                </a:moveTo>
                <a:cubicBezTo>
                  <a:pt x="0" y="921"/>
                  <a:pt x="0" y="921"/>
                  <a:pt x="0" y="921"/>
                </a:cubicBezTo>
                <a:cubicBezTo>
                  <a:pt x="228" y="891"/>
                  <a:pt x="404" y="696"/>
                  <a:pt x="404" y="460"/>
                </a:cubicBezTo>
                <a:cubicBezTo>
                  <a:pt x="404" y="224"/>
                  <a:pt x="228" y="30"/>
                  <a:pt x="0"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21" name="Freeform 34"/>
          <p:cNvSpPr/>
          <p:nvPr>
            <p:custDataLst>
              <p:tags r:id="rId5"/>
            </p:custDataLst>
          </p:nvPr>
        </p:nvSpPr>
        <p:spPr bwMode="auto">
          <a:xfrm flipH="1">
            <a:off x="8564609" y="4763"/>
            <a:ext cx="1600200" cy="344488"/>
          </a:xfrm>
          <a:custGeom>
            <a:avLst/>
            <a:gdLst>
              <a:gd name="T0" fmla="*/ 0 w 1008"/>
              <a:gd name="T1" fmla="*/ 0 h 217"/>
              <a:gd name="T2" fmla="*/ 504 w 1008"/>
              <a:gd name="T3" fmla="*/ 217 h 217"/>
              <a:gd name="T4" fmla="*/ 1008 w 1008"/>
              <a:gd name="T5" fmla="*/ 0 h 217"/>
              <a:gd name="T6" fmla="*/ 0 w 1008"/>
              <a:gd name="T7" fmla="*/ 0 h 217"/>
            </a:gdLst>
            <a:ahLst/>
            <a:cxnLst>
              <a:cxn ang="0">
                <a:pos x="T0" y="T1"/>
              </a:cxn>
              <a:cxn ang="0">
                <a:pos x="T2" y="T3"/>
              </a:cxn>
              <a:cxn ang="0">
                <a:pos x="T4" y="T5"/>
              </a:cxn>
              <a:cxn ang="0">
                <a:pos x="T6" y="T7"/>
              </a:cxn>
            </a:cxnLst>
            <a:rect l="0" t="0" r="r" b="b"/>
            <a:pathLst>
              <a:path w="1008" h="217">
                <a:moveTo>
                  <a:pt x="0" y="0"/>
                </a:moveTo>
                <a:cubicBezTo>
                  <a:pt x="126" y="133"/>
                  <a:pt x="305" y="217"/>
                  <a:pt x="504" y="217"/>
                </a:cubicBezTo>
                <a:cubicBezTo>
                  <a:pt x="702" y="217"/>
                  <a:pt x="881" y="133"/>
                  <a:pt x="1008" y="0"/>
                </a:cubicBezTo>
                <a:lnTo>
                  <a:pt x="0" y="0"/>
                </a:lnTo>
                <a:close/>
              </a:path>
            </a:pathLst>
          </a:custGeom>
          <a:solidFill>
            <a:schemeClr val="accent1">
              <a:lumMod val="60000"/>
              <a:lumOff val="40000"/>
              <a:alpha val="50000"/>
            </a:schemeClr>
          </a:solidFill>
          <a:ln>
            <a:noFill/>
          </a:ln>
        </p:spPr>
        <p:txBody>
          <a:bodyPr vert="horz" wrap="square" lIns="91440" tIns="45720" rIns="91440" bIns="45720" numCol="1" anchor="t" anchorCtr="0" compatLnSpc="1"/>
          <a:lstStyle/>
          <a:p>
            <a:endParaRPr lang="zh-CN" altLang="en-US"/>
          </a:p>
        </p:txBody>
      </p:sp>
      <p:sp>
        <p:nvSpPr>
          <p:cNvPr id="22" name="Freeform 35"/>
          <p:cNvSpPr/>
          <p:nvPr>
            <p:custDataLst>
              <p:tags r:id="rId6"/>
            </p:custDataLst>
          </p:nvPr>
        </p:nvSpPr>
        <p:spPr bwMode="auto">
          <a:xfrm flipH="1">
            <a:off x="8342358" y="4763"/>
            <a:ext cx="1173163" cy="542925"/>
          </a:xfrm>
          <a:custGeom>
            <a:avLst/>
            <a:gdLst>
              <a:gd name="T0" fmla="*/ 0 w 739"/>
              <a:gd name="T1" fmla="*/ 0 h 343"/>
              <a:gd name="T2" fmla="*/ 370 w 739"/>
              <a:gd name="T3" fmla="*/ 343 h 343"/>
              <a:gd name="T4" fmla="*/ 739 w 739"/>
              <a:gd name="T5" fmla="*/ 0 h 343"/>
              <a:gd name="T6" fmla="*/ 0 w 739"/>
              <a:gd name="T7" fmla="*/ 0 h 343"/>
            </a:gdLst>
            <a:ahLst/>
            <a:cxnLst>
              <a:cxn ang="0">
                <a:pos x="T0" y="T1"/>
              </a:cxn>
              <a:cxn ang="0">
                <a:pos x="T2" y="T3"/>
              </a:cxn>
              <a:cxn ang="0">
                <a:pos x="T4" y="T5"/>
              </a:cxn>
              <a:cxn ang="0">
                <a:pos x="T6" y="T7"/>
              </a:cxn>
            </a:cxnLst>
            <a:rect l="0" t="0" r="r" b="b"/>
            <a:pathLst>
              <a:path w="739" h="343">
                <a:moveTo>
                  <a:pt x="0" y="0"/>
                </a:moveTo>
                <a:cubicBezTo>
                  <a:pt x="14" y="192"/>
                  <a:pt x="174" y="343"/>
                  <a:pt x="370" y="343"/>
                </a:cubicBezTo>
                <a:cubicBezTo>
                  <a:pt x="565" y="343"/>
                  <a:pt x="725" y="192"/>
                  <a:pt x="739" y="0"/>
                </a:cubicBez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3" name="Freeform 36"/>
          <p:cNvSpPr/>
          <p:nvPr>
            <p:custDataLst>
              <p:tags r:id="rId7"/>
            </p:custDataLst>
          </p:nvPr>
        </p:nvSpPr>
        <p:spPr bwMode="auto">
          <a:xfrm flipH="1">
            <a:off x="7724821" y="4763"/>
            <a:ext cx="1017588" cy="292100"/>
          </a:xfrm>
          <a:custGeom>
            <a:avLst/>
            <a:gdLst>
              <a:gd name="T0" fmla="*/ 0 w 641"/>
              <a:gd name="T1" fmla="*/ 0 h 184"/>
              <a:gd name="T2" fmla="*/ 320 w 641"/>
              <a:gd name="T3" fmla="*/ 184 h 184"/>
              <a:gd name="T4" fmla="*/ 641 w 641"/>
              <a:gd name="T5" fmla="*/ 0 h 184"/>
              <a:gd name="T6" fmla="*/ 0 w 641"/>
              <a:gd name="T7" fmla="*/ 0 h 184"/>
            </a:gdLst>
            <a:ahLst/>
            <a:cxnLst>
              <a:cxn ang="0">
                <a:pos x="T0" y="T1"/>
              </a:cxn>
              <a:cxn ang="0">
                <a:pos x="T2" y="T3"/>
              </a:cxn>
              <a:cxn ang="0">
                <a:pos x="T4" y="T5"/>
              </a:cxn>
              <a:cxn ang="0">
                <a:pos x="T6" y="T7"/>
              </a:cxn>
            </a:cxnLst>
            <a:rect l="0" t="0" r="r" b="b"/>
            <a:pathLst>
              <a:path w="641" h="184">
                <a:moveTo>
                  <a:pt x="0" y="0"/>
                </a:moveTo>
                <a:cubicBezTo>
                  <a:pt x="64" y="110"/>
                  <a:pt x="183" y="184"/>
                  <a:pt x="320" y="184"/>
                </a:cubicBezTo>
                <a:cubicBezTo>
                  <a:pt x="457" y="184"/>
                  <a:pt x="576" y="110"/>
                  <a:pt x="641" y="0"/>
                </a:cubicBezTo>
                <a:lnTo>
                  <a:pt x="0" y="0"/>
                </a:lnTo>
                <a:close/>
              </a:path>
            </a:pathLst>
          </a:custGeom>
          <a:solidFill>
            <a:schemeClr val="accent1">
              <a:lumMod val="60000"/>
              <a:lumOff val="40000"/>
              <a:alpha val="50000"/>
            </a:schemeClr>
          </a:solidFill>
          <a:ln>
            <a:noFill/>
          </a:ln>
        </p:spPr>
        <p:txBody>
          <a:bodyPr vert="horz" wrap="square" lIns="91440" tIns="45720" rIns="91440" bIns="45720" numCol="1" anchor="t" anchorCtr="0" compatLnSpc="1"/>
          <a:lstStyle/>
          <a:p>
            <a:endParaRPr lang="zh-CN" altLang="en-US"/>
          </a:p>
        </p:txBody>
      </p:sp>
      <p:sp>
        <p:nvSpPr>
          <p:cNvPr id="24" name="Freeform 37"/>
          <p:cNvSpPr/>
          <p:nvPr>
            <p:custDataLst>
              <p:tags r:id="rId8"/>
            </p:custDataLst>
          </p:nvPr>
        </p:nvSpPr>
        <p:spPr bwMode="auto">
          <a:xfrm flipH="1">
            <a:off x="587421" y="5973990"/>
            <a:ext cx="2533650" cy="893763"/>
          </a:xfrm>
          <a:custGeom>
            <a:avLst/>
            <a:gdLst>
              <a:gd name="T0" fmla="*/ 0 w 1596"/>
              <a:gd name="T1" fmla="*/ 564 h 564"/>
              <a:gd name="T2" fmla="*/ 1596 w 1596"/>
              <a:gd name="T3" fmla="*/ 564 h 564"/>
              <a:gd name="T4" fmla="*/ 798 w 1596"/>
              <a:gd name="T5" fmla="*/ 0 h 564"/>
              <a:gd name="T6" fmla="*/ 0 w 1596"/>
              <a:gd name="T7" fmla="*/ 564 h 564"/>
            </a:gdLst>
            <a:ahLst/>
            <a:cxnLst>
              <a:cxn ang="0">
                <a:pos x="T0" y="T1"/>
              </a:cxn>
              <a:cxn ang="0">
                <a:pos x="T2" y="T3"/>
              </a:cxn>
              <a:cxn ang="0">
                <a:pos x="T4" y="T5"/>
              </a:cxn>
              <a:cxn ang="0">
                <a:pos x="T6" y="T7"/>
              </a:cxn>
            </a:cxnLst>
            <a:rect l="0" t="0" r="r" b="b"/>
            <a:pathLst>
              <a:path w="1596" h="564">
                <a:moveTo>
                  <a:pt x="0" y="564"/>
                </a:moveTo>
                <a:cubicBezTo>
                  <a:pt x="1596" y="564"/>
                  <a:pt x="1596" y="564"/>
                  <a:pt x="1596" y="564"/>
                </a:cubicBezTo>
                <a:cubicBezTo>
                  <a:pt x="1480" y="235"/>
                  <a:pt x="1166" y="0"/>
                  <a:pt x="798" y="0"/>
                </a:cubicBezTo>
                <a:cubicBezTo>
                  <a:pt x="429" y="0"/>
                  <a:pt x="116" y="235"/>
                  <a:pt x="0" y="56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 name="Oval 38"/>
          <p:cNvSpPr>
            <a:spLocks noChangeArrowheads="1"/>
          </p:cNvSpPr>
          <p:nvPr>
            <p:custDataLst>
              <p:tags r:id="rId9"/>
            </p:custDataLst>
          </p:nvPr>
        </p:nvSpPr>
        <p:spPr bwMode="auto">
          <a:xfrm flipH="1">
            <a:off x="4913359" y="5697538"/>
            <a:ext cx="263525" cy="26352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26" name="Oval 39"/>
          <p:cNvSpPr>
            <a:spLocks noChangeArrowheads="1"/>
          </p:cNvSpPr>
          <p:nvPr>
            <p:custDataLst>
              <p:tags r:id="rId10"/>
            </p:custDataLst>
          </p:nvPr>
        </p:nvSpPr>
        <p:spPr bwMode="auto">
          <a:xfrm flipH="1">
            <a:off x="11049046" y="2636838"/>
            <a:ext cx="493713" cy="493713"/>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27" name="Oval 40"/>
          <p:cNvSpPr>
            <a:spLocks noChangeArrowheads="1"/>
          </p:cNvSpPr>
          <p:nvPr>
            <p:custDataLst>
              <p:tags r:id="rId11"/>
            </p:custDataLst>
          </p:nvPr>
        </p:nvSpPr>
        <p:spPr bwMode="auto">
          <a:xfrm flipH="1">
            <a:off x="1495471" y="4789488"/>
            <a:ext cx="493713" cy="493713"/>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29" name="Oval 42"/>
          <p:cNvSpPr>
            <a:spLocks noChangeArrowheads="1"/>
          </p:cNvSpPr>
          <p:nvPr>
            <p:custDataLst>
              <p:tags r:id="rId12"/>
            </p:custDataLst>
          </p:nvPr>
        </p:nvSpPr>
        <p:spPr bwMode="auto">
          <a:xfrm flipH="1">
            <a:off x="2470196" y="5738813"/>
            <a:ext cx="117475" cy="119063"/>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30" name="Oval 43"/>
          <p:cNvSpPr>
            <a:spLocks noChangeArrowheads="1"/>
          </p:cNvSpPr>
          <p:nvPr>
            <p:custDataLst>
              <p:tags r:id="rId13"/>
            </p:custDataLst>
          </p:nvPr>
        </p:nvSpPr>
        <p:spPr bwMode="auto">
          <a:xfrm flipH="1">
            <a:off x="1260521" y="5705476"/>
            <a:ext cx="168275" cy="168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31" name="Freeform 44"/>
          <p:cNvSpPr/>
          <p:nvPr>
            <p:custDataLst>
              <p:tags r:id="rId14"/>
            </p:custDataLst>
          </p:nvPr>
        </p:nvSpPr>
        <p:spPr bwMode="auto">
          <a:xfrm flipH="1">
            <a:off x="-16136" y="5050145"/>
            <a:ext cx="1168400" cy="1825625"/>
          </a:xfrm>
          <a:custGeom>
            <a:avLst/>
            <a:gdLst>
              <a:gd name="T0" fmla="*/ 736 w 736"/>
              <a:gd name="T1" fmla="*/ 0 h 1152"/>
              <a:gd name="T2" fmla="*/ 0 w 736"/>
              <a:gd name="T3" fmla="*/ 839 h 1152"/>
              <a:gd name="T4" fmla="*/ 60 w 736"/>
              <a:gd name="T5" fmla="*/ 1152 h 1152"/>
              <a:gd name="T6" fmla="*/ 736 w 736"/>
              <a:gd name="T7" fmla="*/ 1152 h 1152"/>
              <a:gd name="T8" fmla="*/ 736 w 736"/>
              <a:gd name="T9" fmla="*/ 0 h 1152"/>
            </a:gdLst>
            <a:ahLst/>
            <a:cxnLst>
              <a:cxn ang="0">
                <a:pos x="T0" y="T1"/>
              </a:cxn>
              <a:cxn ang="0">
                <a:pos x="T2" y="T3"/>
              </a:cxn>
              <a:cxn ang="0">
                <a:pos x="T4" y="T5"/>
              </a:cxn>
              <a:cxn ang="0">
                <a:pos x="T6" y="T7"/>
              </a:cxn>
              <a:cxn ang="0">
                <a:pos x="T8" y="T9"/>
              </a:cxn>
            </a:cxnLst>
            <a:rect l="0" t="0" r="r" b="b"/>
            <a:pathLst>
              <a:path w="736" h="1152">
                <a:moveTo>
                  <a:pt x="736" y="0"/>
                </a:moveTo>
                <a:cubicBezTo>
                  <a:pt x="321" y="54"/>
                  <a:pt x="0" y="409"/>
                  <a:pt x="0" y="839"/>
                </a:cubicBezTo>
                <a:cubicBezTo>
                  <a:pt x="0" y="949"/>
                  <a:pt x="21" y="1055"/>
                  <a:pt x="60" y="1152"/>
                </a:cubicBezTo>
                <a:cubicBezTo>
                  <a:pt x="736" y="1152"/>
                  <a:pt x="736" y="1152"/>
                  <a:pt x="736" y="1152"/>
                </a:cubicBezTo>
                <a:lnTo>
                  <a:pt x="736"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32" name="Freeform 45"/>
          <p:cNvSpPr/>
          <p:nvPr>
            <p:custDataLst>
              <p:tags r:id="rId15"/>
            </p:custDataLst>
          </p:nvPr>
        </p:nvSpPr>
        <p:spPr bwMode="auto">
          <a:xfrm flipH="1">
            <a:off x="2470196" y="6574857"/>
            <a:ext cx="1714500" cy="309563"/>
          </a:xfrm>
          <a:custGeom>
            <a:avLst/>
            <a:gdLst>
              <a:gd name="T0" fmla="*/ 540 w 1080"/>
              <a:gd name="T1" fmla="*/ 0 h 195"/>
              <a:gd name="T2" fmla="*/ 0 w 1080"/>
              <a:gd name="T3" fmla="*/ 195 h 195"/>
              <a:gd name="T4" fmla="*/ 1080 w 1080"/>
              <a:gd name="T5" fmla="*/ 195 h 195"/>
              <a:gd name="T6" fmla="*/ 540 w 1080"/>
              <a:gd name="T7" fmla="*/ 0 h 195"/>
            </a:gdLst>
            <a:ahLst/>
            <a:cxnLst>
              <a:cxn ang="0">
                <a:pos x="T0" y="T1"/>
              </a:cxn>
              <a:cxn ang="0">
                <a:pos x="T2" y="T3"/>
              </a:cxn>
              <a:cxn ang="0">
                <a:pos x="T4" y="T5"/>
              </a:cxn>
              <a:cxn ang="0">
                <a:pos x="T6" y="T7"/>
              </a:cxn>
            </a:cxnLst>
            <a:rect l="0" t="0" r="r" b="b"/>
            <a:pathLst>
              <a:path w="1080" h="195">
                <a:moveTo>
                  <a:pt x="540" y="0"/>
                </a:moveTo>
                <a:cubicBezTo>
                  <a:pt x="335" y="0"/>
                  <a:pt x="146" y="73"/>
                  <a:pt x="0" y="195"/>
                </a:cubicBezTo>
                <a:cubicBezTo>
                  <a:pt x="1080" y="195"/>
                  <a:pt x="1080" y="195"/>
                  <a:pt x="1080" y="195"/>
                </a:cubicBezTo>
                <a:cubicBezTo>
                  <a:pt x="934" y="73"/>
                  <a:pt x="745" y="0"/>
                  <a:pt x="540" y="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33" name="Freeform 46"/>
          <p:cNvSpPr/>
          <p:nvPr>
            <p:custDataLst>
              <p:tags r:id="rId16"/>
            </p:custDataLst>
          </p:nvPr>
        </p:nvSpPr>
        <p:spPr bwMode="auto">
          <a:xfrm flipH="1">
            <a:off x="3129040" y="5287395"/>
            <a:ext cx="1816100" cy="1597025"/>
          </a:xfrm>
          <a:custGeom>
            <a:avLst/>
            <a:gdLst>
              <a:gd name="T0" fmla="*/ 572 w 1144"/>
              <a:gd name="T1" fmla="*/ 0 h 1007"/>
              <a:gd name="T2" fmla="*/ 0 w 1144"/>
              <a:gd name="T3" fmla="*/ 572 h 1007"/>
              <a:gd name="T4" fmla="*/ 199 w 1144"/>
              <a:gd name="T5" fmla="*/ 1007 h 1007"/>
              <a:gd name="T6" fmla="*/ 944 w 1144"/>
              <a:gd name="T7" fmla="*/ 1007 h 1007"/>
              <a:gd name="T8" fmla="*/ 1144 w 1144"/>
              <a:gd name="T9" fmla="*/ 572 h 1007"/>
              <a:gd name="T10" fmla="*/ 572 w 1144"/>
              <a:gd name="T11" fmla="*/ 0 h 1007"/>
            </a:gdLst>
            <a:ahLst/>
            <a:cxnLst>
              <a:cxn ang="0">
                <a:pos x="T0" y="T1"/>
              </a:cxn>
              <a:cxn ang="0">
                <a:pos x="T2" y="T3"/>
              </a:cxn>
              <a:cxn ang="0">
                <a:pos x="T4" y="T5"/>
              </a:cxn>
              <a:cxn ang="0">
                <a:pos x="T6" y="T7"/>
              </a:cxn>
              <a:cxn ang="0">
                <a:pos x="T8" y="T9"/>
              </a:cxn>
              <a:cxn ang="0">
                <a:pos x="T10" y="T11"/>
              </a:cxn>
            </a:cxnLst>
            <a:rect l="0" t="0" r="r" b="b"/>
            <a:pathLst>
              <a:path w="1144" h="1007">
                <a:moveTo>
                  <a:pt x="572" y="0"/>
                </a:moveTo>
                <a:cubicBezTo>
                  <a:pt x="256" y="0"/>
                  <a:pt x="0" y="256"/>
                  <a:pt x="0" y="572"/>
                </a:cubicBezTo>
                <a:cubicBezTo>
                  <a:pt x="0" y="746"/>
                  <a:pt x="77" y="902"/>
                  <a:pt x="199" y="1007"/>
                </a:cubicBezTo>
                <a:cubicBezTo>
                  <a:pt x="944" y="1007"/>
                  <a:pt x="944" y="1007"/>
                  <a:pt x="944" y="1007"/>
                </a:cubicBezTo>
                <a:cubicBezTo>
                  <a:pt x="1066" y="902"/>
                  <a:pt x="1144" y="746"/>
                  <a:pt x="1144" y="572"/>
                </a:cubicBezTo>
                <a:cubicBezTo>
                  <a:pt x="1144" y="256"/>
                  <a:pt x="888" y="0"/>
                  <a:pt x="572"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34" name="Freeform 47"/>
          <p:cNvSpPr/>
          <p:nvPr>
            <p:custDataLst>
              <p:tags r:id="rId17"/>
            </p:custDataLst>
          </p:nvPr>
        </p:nvSpPr>
        <p:spPr bwMode="auto">
          <a:xfrm flipH="1">
            <a:off x="9617121" y="4763"/>
            <a:ext cx="2017713" cy="658813"/>
          </a:xfrm>
          <a:custGeom>
            <a:avLst/>
            <a:gdLst>
              <a:gd name="T0" fmla="*/ 0 w 1271"/>
              <a:gd name="T1" fmla="*/ 0 h 416"/>
              <a:gd name="T2" fmla="*/ 636 w 1271"/>
              <a:gd name="T3" fmla="*/ 416 h 416"/>
              <a:gd name="T4" fmla="*/ 1271 w 1271"/>
              <a:gd name="T5" fmla="*/ 0 h 416"/>
              <a:gd name="T6" fmla="*/ 0 w 1271"/>
              <a:gd name="T7" fmla="*/ 0 h 416"/>
            </a:gdLst>
            <a:ahLst/>
            <a:cxnLst>
              <a:cxn ang="0">
                <a:pos x="T0" y="T1"/>
              </a:cxn>
              <a:cxn ang="0">
                <a:pos x="T2" y="T3"/>
              </a:cxn>
              <a:cxn ang="0">
                <a:pos x="T4" y="T5"/>
              </a:cxn>
              <a:cxn ang="0">
                <a:pos x="T6" y="T7"/>
              </a:cxn>
            </a:cxnLst>
            <a:rect l="0" t="0" r="r" b="b"/>
            <a:pathLst>
              <a:path w="1271" h="416">
                <a:moveTo>
                  <a:pt x="0" y="0"/>
                </a:moveTo>
                <a:cubicBezTo>
                  <a:pt x="107" y="245"/>
                  <a:pt x="351" y="416"/>
                  <a:pt x="636" y="416"/>
                </a:cubicBezTo>
                <a:cubicBezTo>
                  <a:pt x="920" y="416"/>
                  <a:pt x="1164" y="245"/>
                  <a:pt x="1271" y="0"/>
                </a:cubicBez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5" name="Oval 40"/>
          <p:cNvSpPr>
            <a:spLocks noChangeArrowheads="1"/>
          </p:cNvSpPr>
          <p:nvPr>
            <p:custDataLst>
              <p:tags r:id="rId18"/>
            </p:custDataLst>
          </p:nvPr>
        </p:nvSpPr>
        <p:spPr bwMode="auto">
          <a:xfrm>
            <a:off x="9098284" y="1028700"/>
            <a:ext cx="518837" cy="518837"/>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3" name="标题 1"/>
          <p:cNvSpPr>
            <a:spLocks noGrp="1"/>
          </p:cNvSpPr>
          <p:nvPr>
            <p:ph type="ctrTitle" hasCustomPrompt="1"/>
            <p:custDataLst>
              <p:tags r:id="rId19"/>
            </p:custDataLst>
          </p:nvPr>
        </p:nvSpPr>
        <p:spPr>
          <a:xfrm>
            <a:off x="3638550" y="2618082"/>
            <a:ext cx="4914378" cy="1621509"/>
          </a:xfrm>
        </p:spPr>
        <p:txBody>
          <a:bodyPr anchor="b">
            <a:normAutofit/>
          </a:bodyPr>
          <a:lstStyle>
            <a:lvl1pPr marL="0" indent="0" algn="ctr">
              <a:buFont typeface="Arial" panose="020B0604020202020204" pitchFamily="34" charset="0"/>
              <a:buNone/>
              <a:defRPr sz="8800">
                <a:solidFill>
                  <a:schemeClr val="bg1"/>
                </a:solidFill>
              </a:defRPr>
            </a:lvl1pPr>
          </a:lstStyle>
          <a:p>
            <a:r>
              <a:rPr lang="zh-CN" altLang="en-US" dirty="0"/>
              <a:t>编辑标题</a:t>
            </a:r>
            <a:endParaRPr lang="zh-CN" altLang="en-US" dirty="0"/>
          </a:p>
        </p:txBody>
      </p:sp>
      <p:sp>
        <p:nvSpPr>
          <p:cNvPr id="2" name="日期占位符 1"/>
          <p:cNvSpPr>
            <a:spLocks noGrp="1"/>
          </p:cNvSpPr>
          <p:nvPr>
            <p:ph type="dt" sz="half" idx="19"/>
            <p:custDataLst>
              <p:tags r:id="rId20"/>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20"/>
            <p:custDataLst>
              <p:tags r:id="rId21"/>
            </p:custDataLst>
          </p:nvPr>
        </p:nvSpPr>
        <p:spPr/>
        <p:txBody>
          <a:bodyPr/>
          <a:lstStyle/>
          <a:p>
            <a:endParaRPr lang="zh-CN" altLang="en-US" dirty="0"/>
          </a:p>
        </p:txBody>
      </p:sp>
      <p:sp>
        <p:nvSpPr>
          <p:cNvPr id="4" name="灯片编号占位符 3"/>
          <p:cNvSpPr>
            <a:spLocks noGrp="1"/>
          </p:cNvSpPr>
          <p:nvPr>
            <p:ph type="sldNum" sz="quarter" idx="21"/>
            <p:custDataLst>
              <p:tags r:id="rId22"/>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Freeform 37"/>
          <p:cNvSpPr/>
          <p:nvPr>
            <p:custDataLst>
              <p:tags r:id="rId2"/>
            </p:custDataLst>
          </p:nvPr>
        </p:nvSpPr>
        <p:spPr bwMode="auto">
          <a:xfrm>
            <a:off x="9066213" y="5973990"/>
            <a:ext cx="2533650" cy="893763"/>
          </a:xfrm>
          <a:custGeom>
            <a:avLst/>
            <a:gdLst>
              <a:gd name="T0" fmla="*/ 0 w 1596"/>
              <a:gd name="T1" fmla="*/ 564 h 564"/>
              <a:gd name="T2" fmla="*/ 1596 w 1596"/>
              <a:gd name="T3" fmla="*/ 564 h 564"/>
              <a:gd name="T4" fmla="*/ 798 w 1596"/>
              <a:gd name="T5" fmla="*/ 0 h 564"/>
              <a:gd name="T6" fmla="*/ 0 w 1596"/>
              <a:gd name="T7" fmla="*/ 564 h 564"/>
            </a:gdLst>
            <a:ahLst/>
            <a:cxnLst>
              <a:cxn ang="0">
                <a:pos x="T0" y="T1"/>
              </a:cxn>
              <a:cxn ang="0">
                <a:pos x="T2" y="T3"/>
              </a:cxn>
              <a:cxn ang="0">
                <a:pos x="T4" y="T5"/>
              </a:cxn>
              <a:cxn ang="0">
                <a:pos x="T6" y="T7"/>
              </a:cxn>
            </a:cxnLst>
            <a:rect l="0" t="0" r="r" b="b"/>
            <a:pathLst>
              <a:path w="1596" h="564">
                <a:moveTo>
                  <a:pt x="0" y="564"/>
                </a:moveTo>
                <a:cubicBezTo>
                  <a:pt x="1596" y="564"/>
                  <a:pt x="1596" y="564"/>
                  <a:pt x="1596" y="564"/>
                </a:cubicBezTo>
                <a:cubicBezTo>
                  <a:pt x="1480" y="235"/>
                  <a:pt x="1166" y="0"/>
                  <a:pt x="798" y="0"/>
                </a:cubicBezTo>
                <a:cubicBezTo>
                  <a:pt x="429" y="0"/>
                  <a:pt x="116" y="235"/>
                  <a:pt x="0" y="56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 name="Oval 40"/>
          <p:cNvSpPr>
            <a:spLocks noChangeArrowheads="1"/>
          </p:cNvSpPr>
          <p:nvPr>
            <p:custDataLst>
              <p:tags r:id="rId3"/>
            </p:custDataLst>
          </p:nvPr>
        </p:nvSpPr>
        <p:spPr bwMode="auto">
          <a:xfrm>
            <a:off x="11310600" y="72574"/>
            <a:ext cx="493713" cy="493713"/>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9" name="Oval 42"/>
          <p:cNvSpPr>
            <a:spLocks noChangeArrowheads="1"/>
          </p:cNvSpPr>
          <p:nvPr>
            <p:custDataLst>
              <p:tags r:id="rId4"/>
            </p:custDataLst>
          </p:nvPr>
        </p:nvSpPr>
        <p:spPr bwMode="auto">
          <a:xfrm>
            <a:off x="8779404" y="157262"/>
            <a:ext cx="117475" cy="119063"/>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10" name="Oval 43"/>
          <p:cNvSpPr>
            <a:spLocks noChangeArrowheads="1"/>
          </p:cNvSpPr>
          <p:nvPr>
            <p:custDataLst>
              <p:tags r:id="rId5"/>
            </p:custDataLst>
          </p:nvPr>
        </p:nvSpPr>
        <p:spPr bwMode="auto">
          <a:xfrm>
            <a:off x="11870988" y="988562"/>
            <a:ext cx="168275" cy="168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1" name="Oval 43"/>
          <p:cNvSpPr>
            <a:spLocks noChangeArrowheads="1"/>
          </p:cNvSpPr>
          <p:nvPr>
            <p:custDataLst>
              <p:tags r:id="rId6"/>
            </p:custDataLst>
          </p:nvPr>
        </p:nvSpPr>
        <p:spPr bwMode="auto">
          <a:xfrm>
            <a:off x="321012" y="1285846"/>
            <a:ext cx="319088" cy="31908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2" name="Freeform 31"/>
          <p:cNvSpPr/>
          <p:nvPr>
            <p:custDataLst>
              <p:tags r:id="rId7"/>
            </p:custDataLst>
          </p:nvPr>
        </p:nvSpPr>
        <p:spPr bwMode="auto">
          <a:xfrm rot="10800000">
            <a:off x="-13718" y="4221842"/>
            <a:ext cx="869176" cy="2602521"/>
          </a:xfrm>
          <a:custGeom>
            <a:avLst/>
            <a:gdLst>
              <a:gd name="T0" fmla="*/ 521 w 521"/>
              <a:gd name="T1" fmla="*/ 0 h 1563"/>
              <a:gd name="T2" fmla="*/ 0 w 521"/>
              <a:gd name="T3" fmla="*/ 782 h 1563"/>
              <a:gd name="T4" fmla="*/ 521 w 521"/>
              <a:gd name="T5" fmla="*/ 1563 h 1563"/>
              <a:gd name="T6" fmla="*/ 521 w 521"/>
              <a:gd name="T7" fmla="*/ 0 h 1563"/>
            </a:gdLst>
            <a:ahLst/>
            <a:cxnLst>
              <a:cxn ang="0">
                <a:pos x="T0" y="T1"/>
              </a:cxn>
              <a:cxn ang="0">
                <a:pos x="T2" y="T3"/>
              </a:cxn>
              <a:cxn ang="0">
                <a:pos x="T4" y="T5"/>
              </a:cxn>
              <a:cxn ang="0">
                <a:pos x="T6" y="T7"/>
              </a:cxn>
            </a:cxnLst>
            <a:rect l="0" t="0" r="r" b="b"/>
            <a:pathLst>
              <a:path w="521" h="1563">
                <a:moveTo>
                  <a:pt x="521" y="0"/>
                </a:moveTo>
                <a:cubicBezTo>
                  <a:pt x="215" y="128"/>
                  <a:pt x="0" y="430"/>
                  <a:pt x="0" y="782"/>
                </a:cubicBezTo>
                <a:cubicBezTo>
                  <a:pt x="0" y="1134"/>
                  <a:pt x="215" y="1435"/>
                  <a:pt x="521" y="1563"/>
                </a:cubicBezTo>
                <a:lnTo>
                  <a:pt x="521" y="0"/>
                </a:ln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13" name="任意多边形: 形状 12"/>
          <p:cNvSpPr/>
          <p:nvPr>
            <p:custDataLst>
              <p:tags r:id="rId8"/>
            </p:custDataLst>
          </p:nvPr>
        </p:nvSpPr>
        <p:spPr bwMode="auto">
          <a:xfrm>
            <a:off x="-17220" y="5686953"/>
            <a:ext cx="1124604" cy="1165689"/>
          </a:xfrm>
          <a:custGeom>
            <a:avLst/>
            <a:gdLst>
              <a:gd name="connsiteX0" fmla="*/ 461807 w 1124604"/>
              <a:gd name="connsiteY0" fmla="*/ 0 h 1165689"/>
              <a:gd name="connsiteX1" fmla="*/ 1124604 w 1124604"/>
              <a:gd name="connsiteY1" fmla="*/ 662139 h 1165689"/>
              <a:gd name="connsiteX2" fmla="*/ 892857 w 1124604"/>
              <a:gd name="connsiteY2" fmla="*/ 1165689 h 1165689"/>
              <a:gd name="connsiteX3" fmla="*/ 29598 w 1124604"/>
              <a:gd name="connsiteY3" fmla="*/ 1165689 h 1165689"/>
              <a:gd name="connsiteX4" fmla="*/ 0 w 1124604"/>
              <a:gd name="connsiteY4" fmla="*/ 1134246 h 1165689"/>
              <a:gd name="connsiteX5" fmla="*/ 0 w 1124604"/>
              <a:gd name="connsiteY5" fmla="*/ 188207 h 1165689"/>
              <a:gd name="connsiteX6" fmla="*/ 91183 w 1124604"/>
              <a:gd name="connsiteY6" fmla="*/ 113055 h 1165689"/>
              <a:gd name="connsiteX7" fmla="*/ 461807 w 1124604"/>
              <a:gd name="connsiteY7" fmla="*/ 0 h 116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4604" h="1165689">
                <a:moveTo>
                  <a:pt x="461807" y="0"/>
                </a:moveTo>
                <a:cubicBezTo>
                  <a:pt x="827967" y="0"/>
                  <a:pt x="1124604" y="296342"/>
                  <a:pt x="1124604" y="662139"/>
                </a:cubicBezTo>
                <a:cubicBezTo>
                  <a:pt x="1124604" y="863559"/>
                  <a:pt x="1034223" y="1044143"/>
                  <a:pt x="892857" y="1165689"/>
                </a:cubicBezTo>
                <a:cubicBezTo>
                  <a:pt x="892857" y="1165689"/>
                  <a:pt x="892857" y="1165689"/>
                  <a:pt x="29598" y="1165689"/>
                </a:cubicBezTo>
                <a:lnTo>
                  <a:pt x="0" y="1134246"/>
                </a:lnTo>
                <a:lnTo>
                  <a:pt x="0" y="188207"/>
                </a:lnTo>
                <a:lnTo>
                  <a:pt x="91183" y="113055"/>
                </a:lnTo>
                <a:cubicBezTo>
                  <a:pt x="196963" y="41673"/>
                  <a:pt x="324496" y="0"/>
                  <a:pt x="461807" y="0"/>
                </a:cubicBezTo>
                <a:close/>
              </a:path>
            </a:pathLst>
          </a:custGeom>
          <a:solidFill>
            <a:schemeClr val="accent4"/>
          </a:solidFill>
          <a:ln>
            <a:noFill/>
          </a:ln>
        </p:spPr>
        <p:txBody>
          <a:bodyPr vert="horz" wrap="square" lIns="91440" tIns="45720" rIns="91440" bIns="45720" numCol="1" anchor="t" anchorCtr="0" compatLnSpc="1">
            <a:noAutofit/>
          </a:bodyPr>
          <a:lstStyle/>
          <a:p>
            <a:endParaRPr lang="zh-CN" altLang="en-US"/>
          </a:p>
        </p:txBody>
      </p:sp>
      <p:sp>
        <p:nvSpPr>
          <p:cNvPr id="2" name="标题 1"/>
          <p:cNvSpPr>
            <a:spLocks noGrp="1"/>
          </p:cNvSpPr>
          <p:nvPr>
            <p:ph type="title"/>
            <p:custDataLst>
              <p:tags r:id="rId9"/>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10"/>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p>
            <a:endParaRPr lang="zh-CN" altLang="en-US"/>
          </a:p>
        </p:txBody>
      </p:sp>
      <p:sp>
        <p:nvSpPr>
          <p:cNvPr id="6" name="灯片编号占位符 5"/>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6746143" y="3695700"/>
            <a:ext cx="5457277" cy="3180070"/>
            <a:chOff x="7010400" y="3849688"/>
            <a:chExt cx="5193020" cy="3026082"/>
          </a:xfrm>
        </p:grpSpPr>
        <p:sp>
          <p:nvSpPr>
            <p:cNvPr id="11" name="Freeform 31"/>
            <p:cNvSpPr/>
            <p:nvPr>
              <p:custDataLst>
                <p:tags r:id="rId3"/>
              </p:custDataLst>
            </p:nvPr>
          </p:nvSpPr>
          <p:spPr bwMode="auto">
            <a:xfrm>
              <a:off x="11376332" y="3849688"/>
              <a:ext cx="827088" cy="2476500"/>
            </a:xfrm>
            <a:custGeom>
              <a:avLst/>
              <a:gdLst>
                <a:gd name="T0" fmla="*/ 521 w 521"/>
                <a:gd name="T1" fmla="*/ 0 h 1563"/>
                <a:gd name="T2" fmla="*/ 0 w 521"/>
                <a:gd name="T3" fmla="*/ 782 h 1563"/>
                <a:gd name="T4" fmla="*/ 521 w 521"/>
                <a:gd name="T5" fmla="*/ 1563 h 1563"/>
                <a:gd name="T6" fmla="*/ 521 w 521"/>
                <a:gd name="T7" fmla="*/ 0 h 1563"/>
              </a:gdLst>
              <a:ahLst/>
              <a:cxnLst>
                <a:cxn ang="0">
                  <a:pos x="T0" y="T1"/>
                </a:cxn>
                <a:cxn ang="0">
                  <a:pos x="T2" y="T3"/>
                </a:cxn>
                <a:cxn ang="0">
                  <a:pos x="T4" y="T5"/>
                </a:cxn>
                <a:cxn ang="0">
                  <a:pos x="T6" y="T7"/>
                </a:cxn>
              </a:cxnLst>
              <a:rect l="0" t="0" r="r" b="b"/>
              <a:pathLst>
                <a:path w="521" h="1563">
                  <a:moveTo>
                    <a:pt x="521" y="0"/>
                  </a:moveTo>
                  <a:cubicBezTo>
                    <a:pt x="215" y="128"/>
                    <a:pt x="0" y="430"/>
                    <a:pt x="0" y="782"/>
                  </a:cubicBezTo>
                  <a:cubicBezTo>
                    <a:pt x="0" y="1134"/>
                    <a:pt x="215" y="1435"/>
                    <a:pt x="521" y="1563"/>
                  </a:cubicBezTo>
                  <a:lnTo>
                    <a:pt x="521" y="0"/>
                  </a:ln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17" name="Freeform 37"/>
            <p:cNvSpPr/>
            <p:nvPr>
              <p:custDataLst>
                <p:tags r:id="rId4"/>
              </p:custDataLst>
            </p:nvPr>
          </p:nvSpPr>
          <p:spPr bwMode="auto">
            <a:xfrm>
              <a:off x="9066213" y="5973990"/>
              <a:ext cx="2533650" cy="893763"/>
            </a:xfrm>
            <a:custGeom>
              <a:avLst/>
              <a:gdLst>
                <a:gd name="T0" fmla="*/ 0 w 1596"/>
                <a:gd name="T1" fmla="*/ 564 h 564"/>
                <a:gd name="T2" fmla="*/ 1596 w 1596"/>
                <a:gd name="T3" fmla="*/ 564 h 564"/>
                <a:gd name="T4" fmla="*/ 798 w 1596"/>
                <a:gd name="T5" fmla="*/ 0 h 564"/>
                <a:gd name="T6" fmla="*/ 0 w 1596"/>
                <a:gd name="T7" fmla="*/ 564 h 564"/>
              </a:gdLst>
              <a:ahLst/>
              <a:cxnLst>
                <a:cxn ang="0">
                  <a:pos x="T0" y="T1"/>
                </a:cxn>
                <a:cxn ang="0">
                  <a:pos x="T2" y="T3"/>
                </a:cxn>
                <a:cxn ang="0">
                  <a:pos x="T4" y="T5"/>
                </a:cxn>
                <a:cxn ang="0">
                  <a:pos x="T6" y="T7"/>
                </a:cxn>
              </a:cxnLst>
              <a:rect l="0" t="0" r="r" b="b"/>
              <a:pathLst>
                <a:path w="1596" h="564">
                  <a:moveTo>
                    <a:pt x="0" y="564"/>
                  </a:moveTo>
                  <a:cubicBezTo>
                    <a:pt x="1596" y="564"/>
                    <a:pt x="1596" y="564"/>
                    <a:pt x="1596" y="564"/>
                  </a:cubicBezTo>
                  <a:cubicBezTo>
                    <a:pt x="1480" y="235"/>
                    <a:pt x="1166" y="0"/>
                    <a:pt x="798" y="0"/>
                  </a:cubicBezTo>
                  <a:cubicBezTo>
                    <a:pt x="429" y="0"/>
                    <a:pt x="116" y="235"/>
                    <a:pt x="0" y="56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 name="Oval 38"/>
            <p:cNvSpPr>
              <a:spLocks noChangeArrowheads="1"/>
            </p:cNvSpPr>
            <p:nvPr>
              <p:custDataLst>
                <p:tags r:id="rId5"/>
              </p:custDataLst>
            </p:nvPr>
          </p:nvSpPr>
          <p:spPr bwMode="auto">
            <a:xfrm>
              <a:off x="7010400" y="5697538"/>
              <a:ext cx="263525" cy="26352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22" name="Oval 40"/>
            <p:cNvSpPr>
              <a:spLocks noChangeArrowheads="1"/>
            </p:cNvSpPr>
            <p:nvPr>
              <p:custDataLst>
                <p:tags r:id="rId6"/>
              </p:custDataLst>
            </p:nvPr>
          </p:nvSpPr>
          <p:spPr bwMode="auto">
            <a:xfrm>
              <a:off x="10198100" y="4789488"/>
              <a:ext cx="493713" cy="493713"/>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24" name="Oval 42"/>
            <p:cNvSpPr>
              <a:spLocks noChangeArrowheads="1"/>
            </p:cNvSpPr>
            <p:nvPr>
              <p:custDataLst>
                <p:tags r:id="rId7"/>
              </p:custDataLst>
            </p:nvPr>
          </p:nvSpPr>
          <p:spPr bwMode="auto">
            <a:xfrm>
              <a:off x="9599613" y="5738813"/>
              <a:ext cx="117475" cy="119063"/>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25" name="Oval 43"/>
            <p:cNvSpPr>
              <a:spLocks noChangeArrowheads="1"/>
            </p:cNvSpPr>
            <p:nvPr>
              <p:custDataLst>
                <p:tags r:id="rId8"/>
              </p:custDataLst>
            </p:nvPr>
          </p:nvSpPr>
          <p:spPr bwMode="auto">
            <a:xfrm>
              <a:off x="10758488" y="5705476"/>
              <a:ext cx="168275" cy="168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26" name="Freeform 44"/>
            <p:cNvSpPr/>
            <p:nvPr>
              <p:custDataLst>
                <p:tags r:id="rId9"/>
              </p:custDataLst>
            </p:nvPr>
          </p:nvSpPr>
          <p:spPr bwMode="auto">
            <a:xfrm>
              <a:off x="11035020" y="5050145"/>
              <a:ext cx="1168400" cy="1825625"/>
            </a:xfrm>
            <a:custGeom>
              <a:avLst/>
              <a:gdLst>
                <a:gd name="T0" fmla="*/ 736 w 736"/>
                <a:gd name="T1" fmla="*/ 0 h 1152"/>
                <a:gd name="T2" fmla="*/ 0 w 736"/>
                <a:gd name="T3" fmla="*/ 839 h 1152"/>
                <a:gd name="T4" fmla="*/ 60 w 736"/>
                <a:gd name="T5" fmla="*/ 1152 h 1152"/>
                <a:gd name="T6" fmla="*/ 736 w 736"/>
                <a:gd name="T7" fmla="*/ 1152 h 1152"/>
                <a:gd name="T8" fmla="*/ 736 w 736"/>
                <a:gd name="T9" fmla="*/ 0 h 1152"/>
              </a:gdLst>
              <a:ahLst/>
              <a:cxnLst>
                <a:cxn ang="0">
                  <a:pos x="T0" y="T1"/>
                </a:cxn>
                <a:cxn ang="0">
                  <a:pos x="T2" y="T3"/>
                </a:cxn>
                <a:cxn ang="0">
                  <a:pos x="T4" y="T5"/>
                </a:cxn>
                <a:cxn ang="0">
                  <a:pos x="T6" y="T7"/>
                </a:cxn>
                <a:cxn ang="0">
                  <a:pos x="T8" y="T9"/>
                </a:cxn>
              </a:cxnLst>
              <a:rect l="0" t="0" r="r" b="b"/>
              <a:pathLst>
                <a:path w="736" h="1152">
                  <a:moveTo>
                    <a:pt x="736" y="0"/>
                  </a:moveTo>
                  <a:cubicBezTo>
                    <a:pt x="321" y="54"/>
                    <a:pt x="0" y="409"/>
                    <a:pt x="0" y="839"/>
                  </a:cubicBezTo>
                  <a:cubicBezTo>
                    <a:pt x="0" y="949"/>
                    <a:pt x="21" y="1055"/>
                    <a:pt x="60" y="1152"/>
                  </a:cubicBezTo>
                  <a:cubicBezTo>
                    <a:pt x="736" y="1152"/>
                    <a:pt x="736" y="1152"/>
                    <a:pt x="736" y="1152"/>
                  </a:cubicBezTo>
                  <a:lnTo>
                    <a:pt x="736"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27" name="Freeform 45"/>
            <p:cNvSpPr/>
            <p:nvPr>
              <p:custDataLst>
                <p:tags r:id="rId10"/>
              </p:custDataLst>
            </p:nvPr>
          </p:nvSpPr>
          <p:spPr bwMode="auto">
            <a:xfrm>
              <a:off x="8002588" y="6555807"/>
              <a:ext cx="1714500" cy="309563"/>
            </a:xfrm>
            <a:custGeom>
              <a:avLst/>
              <a:gdLst>
                <a:gd name="T0" fmla="*/ 540 w 1080"/>
                <a:gd name="T1" fmla="*/ 0 h 195"/>
                <a:gd name="T2" fmla="*/ 0 w 1080"/>
                <a:gd name="T3" fmla="*/ 195 h 195"/>
                <a:gd name="T4" fmla="*/ 1080 w 1080"/>
                <a:gd name="T5" fmla="*/ 195 h 195"/>
                <a:gd name="T6" fmla="*/ 540 w 1080"/>
                <a:gd name="T7" fmla="*/ 0 h 195"/>
              </a:gdLst>
              <a:ahLst/>
              <a:cxnLst>
                <a:cxn ang="0">
                  <a:pos x="T0" y="T1"/>
                </a:cxn>
                <a:cxn ang="0">
                  <a:pos x="T2" y="T3"/>
                </a:cxn>
                <a:cxn ang="0">
                  <a:pos x="T4" y="T5"/>
                </a:cxn>
                <a:cxn ang="0">
                  <a:pos x="T6" y="T7"/>
                </a:cxn>
              </a:cxnLst>
              <a:rect l="0" t="0" r="r" b="b"/>
              <a:pathLst>
                <a:path w="1080" h="195">
                  <a:moveTo>
                    <a:pt x="540" y="0"/>
                  </a:moveTo>
                  <a:cubicBezTo>
                    <a:pt x="335" y="0"/>
                    <a:pt x="146" y="73"/>
                    <a:pt x="0" y="195"/>
                  </a:cubicBezTo>
                  <a:cubicBezTo>
                    <a:pt x="1080" y="195"/>
                    <a:pt x="1080" y="195"/>
                    <a:pt x="1080" y="195"/>
                  </a:cubicBezTo>
                  <a:cubicBezTo>
                    <a:pt x="934" y="73"/>
                    <a:pt x="745" y="0"/>
                    <a:pt x="540" y="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28" name="Freeform 46"/>
            <p:cNvSpPr/>
            <p:nvPr>
              <p:custDataLst>
                <p:tags r:id="rId11"/>
              </p:custDataLst>
            </p:nvPr>
          </p:nvSpPr>
          <p:spPr bwMode="auto">
            <a:xfrm>
              <a:off x="7242144" y="5268345"/>
              <a:ext cx="1816100" cy="1597025"/>
            </a:xfrm>
            <a:custGeom>
              <a:avLst/>
              <a:gdLst>
                <a:gd name="T0" fmla="*/ 572 w 1144"/>
                <a:gd name="T1" fmla="*/ 0 h 1007"/>
                <a:gd name="T2" fmla="*/ 0 w 1144"/>
                <a:gd name="T3" fmla="*/ 572 h 1007"/>
                <a:gd name="T4" fmla="*/ 199 w 1144"/>
                <a:gd name="T5" fmla="*/ 1007 h 1007"/>
                <a:gd name="T6" fmla="*/ 944 w 1144"/>
                <a:gd name="T7" fmla="*/ 1007 h 1007"/>
                <a:gd name="T8" fmla="*/ 1144 w 1144"/>
                <a:gd name="T9" fmla="*/ 572 h 1007"/>
                <a:gd name="T10" fmla="*/ 572 w 1144"/>
                <a:gd name="T11" fmla="*/ 0 h 1007"/>
              </a:gdLst>
              <a:ahLst/>
              <a:cxnLst>
                <a:cxn ang="0">
                  <a:pos x="T0" y="T1"/>
                </a:cxn>
                <a:cxn ang="0">
                  <a:pos x="T2" y="T3"/>
                </a:cxn>
                <a:cxn ang="0">
                  <a:pos x="T4" y="T5"/>
                </a:cxn>
                <a:cxn ang="0">
                  <a:pos x="T6" y="T7"/>
                </a:cxn>
                <a:cxn ang="0">
                  <a:pos x="T8" y="T9"/>
                </a:cxn>
                <a:cxn ang="0">
                  <a:pos x="T10" y="T11"/>
                </a:cxn>
              </a:cxnLst>
              <a:rect l="0" t="0" r="r" b="b"/>
              <a:pathLst>
                <a:path w="1144" h="1007">
                  <a:moveTo>
                    <a:pt x="572" y="0"/>
                  </a:moveTo>
                  <a:cubicBezTo>
                    <a:pt x="256" y="0"/>
                    <a:pt x="0" y="256"/>
                    <a:pt x="0" y="572"/>
                  </a:cubicBezTo>
                  <a:cubicBezTo>
                    <a:pt x="0" y="746"/>
                    <a:pt x="77" y="902"/>
                    <a:pt x="199" y="1007"/>
                  </a:cubicBezTo>
                  <a:cubicBezTo>
                    <a:pt x="944" y="1007"/>
                    <a:pt x="944" y="1007"/>
                    <a:pt x="944" y="1007"/>
                  </a:cubicBezTo>
                  <a:cubicBezTo>
                    <a:pt x="1066" y="902"/>
                    <a:pt x="1144" y="746"/>
                    <a:pt x="1144" y="572"/>
                  </a:cubicBezTo>
                  <a:cubicBezTo>
                    <a:pt x="1144" y="256"/>
                    <a:pt x="888" y="0"/>
                    <a:pt x="572"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sp>
        <p:nvSpPr>
          <p:cNvPr id="12" name="Freeform 32"/>
          <p:cNvSpPr/>
          <p:nvPr>
            <p:custDataLst>
              <p:tags r:id="rId12"/>
            </p:custDataLst>
          </p:nvPr>
        </p:nvSpPr>
        <p:spPr bwMode="auto">
          <a:xfrm flipV="1">
            <a:off x="0" y="5545214"/>
            <a:ext cx="1520375" cy="1308023"/>
          </a:xfrm>
          <a:custGeom>
            <a:avLst/>
            <a:gdLst>
              <a:gd name="T0" fmla="*/ 0 w 852"/>
              <a:gd name="T1" fmla="*/ 0 h 734"/>
              <a:gd name="T2" fmla="*/ 0 w 852"/>
              <a:gd name="T3" fmla="*/ 734 h 734"/>
              <a:gd name="T4" fmla="*/ 13 w 852"/>
              <a:gd name="T5" fmla="*/ 734 h 734"/>
              <a:gd name="T6" fmla="*/ 852 w 852"/>
              <a:gd name="T7" fmla="*/ 0 h 734"/>
              <a:gd name="T8" fmla="*/ 0 w 852"/>
              <a:gd name="T9" fmla="*/ 0 h 734"/>
            </a:gdLst>
            <a:ahLst/>
            <a:cxnLst>
              <a:cxn ang="0">
                <a:pos x="T0" y="T1"/>
              </a:cxn>
              <a:cxn ang="0">
                <a:pos x="T2" y="T3"/>
              </a:cxn>
              <a:cxn ang="0">
                <a:pos x="T4" y="T5"/>
              </a:cxn>
              <a:cxn ang="0">
                <a:pos x="T6" y="T7"/>
              </a:cxn>
              <a:cxn ang="0">
                <a:pos x="T8" y="T9"/>
              </a:cxn>
            </a:cxnLst>
            <a:rect l="0" t="0" r="r" b="b"/>
            <a:pathLst>
              <a:path w="852" h="734">
                <a:moveTo>
                  <a:pt x="0" y="0"/>
                </a:moveTo>
                <a:cubicBezTo>
                  <a:pt x="0" y="734"/>
                  <a:pt x="0" y="734"/>
                  <a:pt x="0" y="734"/>
                </a:cubicBezTo>
                <a:cubicBezTo>
                  <a:pt x="4" y="734"/>
                  <a:pt x="9" y="734"/>
                  <a:pt x="13" y="734"/>
                </a:cubicBezTo>
                <a:cubicBezTo>
                  <a:pt x="443" y="734"/>
                  <a:pt x="798" y="414"/>
                  <a:pt x="852" y="0"/>
                </a:cubicBezTo>
                <a:lnTo>
                  <a:pt x="0" y="0"/>
                </a:lnTo>
                <a:close/>
              </a:path>
            </a:pathLst>
          </a:custGeom>
          <a:solidFill>
            <a:schemeClr val="accent1">
              <a:lumMod val="60000"/>
              <a:lumOff val="40000"/>
              <a:alpha val="50000"/>
            </a:schemeClr>
          </a:solidFill>
          <a:ln>
            <a:noFill/>
          </a:ln>
        </p:spPr>
        <p:txBody>
          <a:bodyPr vert="horz" wrap="square" lIns="91440" tIns="45720" rIns="91440" bIns="45720" numCol="1" anchor="t" anchorCtr="0" compatLnSpc="1"/>
          <a:lstStyle/>
          <a:p>
            <a:endParaRPr lang="zh-CN" altLang="en-US"/>
          </a:p>
        </p:txBody>
      </p:sp>
      <p:sp>
        <p:nvSpPr>
          <p:cNvPr id="13" name="Freeform 33"/>
          <p:cNvSpPr/>
          <p:nvPr>
            <p:custDataLst>
              <p:tags r:id="rId13"/>
            </p:custDataLst>
          </p:nvPr>
        </p:nvSpPr>
        <p:spPr bwMode="auto">
          <a:xfrm flipV="1">
            <a:off x="0" y="4731493"/>
            <a:ext cx="720929" cy="1639935"/>
          </a:xfrm>
          <a:custGeom>
            <a:avLst/>
            <a:gdLst>
              <a:gd name="T0" fmla="*/ 0 w 404"/>
              <a:gd name="T1" fmla="*/ 0 h 921"/>
              <a:gd name="T2" fmla="*/ 0 w 404"/>
              <a:gd name="T3" fmla="*/ 921 h 921"/>
              <a:gd name="T4" fmla="*/ 404 w 404"/>
              <a:gd name="T5" fmla="*/ 460 h 921"/>
              <a:gd name="T6" fmla="*/ 0 w 404"/>
              <a:gd name="T7" fmla="*/ 0 h 921"/>
            </a:gdLst>
            <a:ahLst/>
            <a:cxnLst>
              <a:cxn ang="0">
                <a:pos x="T0" y="T1"/>
              </a:cxn>
              <a:cxn ang="0">
                <a:pos x="T2" y="T3"/>
              </a:cxn>
              <a:cxn ang="0">
                <a:pos x="T4" y="T5"/>
              </a:cxn>
              <a:cxn ang="0">
                <a:pos x="T6" y="T7"/>
              </a:cxn>
            </a:cxnLst>
            <a:rect l="0" t="0" r="r" b="b"/>
            <a:pathLst>
              <a:path w="404" h="921">
                <a:moveTo>
                  <a:pt x="0" y="0"/>
                </a:moveTo>
                <a:cubicBezTo>
                  <a:pt x="0" y="921"/>
                  <a:pt x="0" y="921"/>
                  <a:pt x="0" y="921"/>
                </a:cubicBezTo>
                <a:cubicBezTo>
                  <a:pt x="228" y="891"/>
                  <a:pt x="404" y="696"/>
                  <a:pt x="404" y="460"/>
                </a:cubicBezTo>
                <a:cubicBezTo>
                  <a:pt x="404" y="224"/>
                  <a:pt x="228" y="30"/>
                  <a:pt x="0"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4" name="Freeform 34"/>
          <p:cNvSpPr/>
          <p:nvPr>
            <p:custDataLst>
              <p:tags r:id="rId14"/>
            </p:custDataLst>
          </p:nvPr>
        </p:nvSpPr>
        <p:spPr bwMode="auto">
          <a:xfrm flipV="1">
            <a:off x="2271639" y="6466005"/>
            <a:ext cx="1798753" cy="387232"/>
          </a:xfrm>
          <a:custGeom>
            <a:avLst/>
            <a:gdLst>
              <a:gd name="T0" fmla="*/ 0 w 1008"/>
              <a:gd name="T1" fmla="*/ 0 h 217"/>
              <a:gd name="T2" fmla="*/ 504 w 1008"/>
              <a:gd name="T3" fmla="*/ 217 h 217"/>
              <a:gd name="T4" fmla="*/ 1008 w 1008"/>
              <a:gd name="T5" fmla="*/ 0 h 217"/>
              <a:gd name="T6" fmla="*/ 0 w 1008"/>
              <a:gd name="T7" fmla="*/ 0 h 217"/>
            </a:gdLst>
            <a:ahLst/>
            <a:cxnLst>
              <a:cxn ang="0">
                <a:pos x="T0" y="T1"/>
              </a:cxn>
              <a:cxn ang="0">
                <a:pos x="T2" y="T3"/>
              </a:cxn>
              <a:cxn ang="0">
                <a:pos x="T4" y="T5"/>
              </a:cxn>
              <a:cxn ang="0">
                <a:pos x="T6" y="T7"/>
              </a:cxn>
            </a:cxnLst>
            <a:rect l="0" t="0" r="r" b="b"/>
            <a:pathLst>
              <a:path w="1008" h="217">
                <a:moveTo>
                  <a:pt x="0" y="0"/>
                </a:moveTo>
                <a:cubicBezTo>
                  <a:pt x="126" y="133"/>
                  <a:pt x="305" y="217"/>
                  <a:pt x="504" y="217"/>
                </a:cubicBezTo>
                <a:cubicBezTo>
                  <a:pt x="702" y="217"/>
                  <a:pt x="881" y="133"/>
                  <a:pt x="1008" y="0"/>
                </a:cubicBezTo>
                <a:lnTo>
                  <a:pt x="0" y="0"/>
                </a:lnTo>
                <a:close/>
              </a:path>
            </a:pathLst>
          </a:custGeom>
          <a:solidFill>
            <a:schemeClr val="accent1">
              <a:lumMod val="60000"/>
              <a:lumOff val="40000"/>
              <a:alpha val="50000"/>
            </a:schemeClr>
          </a:solidFill>
          <a:ln>
            <a:noFill/>
          </a:ln>
        </p:spPr>
        <p:txBody>
          <a:bodyPr vert="horz" wrap="square" lIns="91440" tIns="45720" rIns="91440" bIns="45720" numCol="1" anchor="t" anchorCtr="0" compatLnSpc="1"/>
          <a:lstStyle/>
          <a:p>
            <a:endParaRPr lang="zh-CN" altLang="en-US"/>
          </a:p>
        </p:txBody>
      </p:sp>
      <p:sp>
        <p:nvSpPr>
          <p:cNvPr id="15" name="Freeform 35"/>
          <p:cNvSpPr/>
          <p:nvPr>
            <p:custDataLst>
              <p:tags r:id="rId15"/>
            </p:custDataLst>
          </p:nvPr>
        </p:nvSpPr>
        <p:spPr bwMode="auto">
          <a:xfrm flipV="1">
            <a:off x="3001491" y="6242946"/>
            <a:ext cx="1318729" cy="610291"/>
          </a:xfrm>
          <a:custGeom>
            <a:avLst/>
            <a:gdLst>
              <a:gd name="T0" fmla="*/ 0 w 739"/>
              <a:gd name="T1" fmla="*/ 0 h 343"/>
              <a:gd name="T2" fmla="*/ 370 w 739"/>
              <a:gd name="T3" fmla="*/ 343 h 343"/>
              <a:gd name="T4" fmla="*/ 739 w 739"/>
              <a:gd name="T5" fmla="*/ 0 h 343"/>
              <a:gd name="T6" fmla="*/ 0 w 739"/>
              <a:gd name="T7" fmla="*/ 0 h 343"/>
            </a:gdLst>
            <a:ahLst/>
            <a:cxnLst>
              <a:cxn ang="0">
                <a:pos x="T0" y="T1"/>
              </a:cxn>
              <a:cxn ang="0">
                <a:pos x="T2" y="T3"/>
              </a:cxn>
              <a:cxn ang="0">
                <a:pos x="T4" y="T5"/>
              </a:cxn>
              <a:cxn ang="0">
                <a:pos x="T6" y="T7"/>
              </a:cxn>
            </a:cxnLst>
            <a:rect l="0" t="0" r="r" b="b"/>
            <a:pathLst>
              <a:path w="739" h="343">
                <a:moveTo>
                  <a:pt x="0" y="0"/>
                </a:moveTo>
                <a:cubicBezTo>
                  <a:pt x="14" y="192"/>
                  <a:pt x="174" y="343"/>
                  <a:pt x="370" y="343"/>
                </a:cubicBezTo>
                <a:cubicBezTo>
                  <a:pt x="565" y="343"/>
                  <a:pt x="725" y="192"/>
                  <a:pt x="739" y="0"/>
                </a:cubicBez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6" name="Freeform 36"/>
          <p:cNvSpPr/>
          <p:nvPr>
            <p:custDataLst>
              <p:tags r:id="rId16"/>
            </p:custDataLst>
          </p:nvPr>
        </p:nvSpPr>
        <p:spPr bwMode="auto">
          <a:xfrm flipV="1">
            <a:off x="3870531" y="6524893"/>
            <a:ext cx="1143851" cy="328344"/>
          </a:xfrm>
          <a:custGeom>
            <a:avLst/>
            <a:gdLst>
              <a:gd name="T0" fmla="*/ 0 w 641"/>
              <a:gd name="T1" fmla="*/ 0 h 184"/>
              <a:gd name="T2" fmla="*/ 320 w 641"/>
              <a:gd name="T3" fmla="*/ 184 h 184"/>
              <a:gd name="T4" fmla="*/ 641 w 641"/>
              <a:gd name="T5" fmla="*/ 0 h 184"/>
              <a:gd name="T6" fmla="*/ 0 w 641"/>
              <a:gd name="T7" fmla="*/ 0 h 184"/>
            </a:gdLst>
            <a:ahLst/>
            <a:cxnLst>
              <a:cxn ang="0">
                <a:pos x="T0" y="T1"/>
              </a:cxn>
              <a:cxn ang="0">
                <a:pos x="T2" y="T3"/>
              </a:cxn>
              <a:cxn ang="0">
                <a:pos x="T4" y="T5"/>
              </a:cxn>
              <a:cxn ang="0">
                <a:pos x="T6" y="T7"/>
              </a:cxn>
            </a:cxnLst>
            <a:rect l="0" t="0" r="r" b="b"/>
            <a:pathLst>
              <a:path w="641" h="184">
                <a:moveTo>
                  <a:pt x="0" y="0"/>
                </a:moveTo>
                <a:cubicBezTo>
                  <a:pt x="64" y="110"/>
                  <a:pt x="183" y="184"/>
                  <a:pt x="320" y="184"/>
                </a:cubicBezTo>
                <a:cubicBezTo>
                  <a:pt x="457" y="184"/>
                  <a:pt x="576" y="110"/>
                  <a:pt x="641" y="0"/>
                </a:cubicBezTo>
                <a:lnTo>
                  <a:pt x="0" y="0"/>
                </a:lnTo>
                <a:close/>
              </a:path>
            </a:pathLst>
          </a:custGeom>
          <a:solidFill>
            <a:schemeClr val="accent1">
              <a:lumMod val="60000"/>
              <a:lumOff val="40000"/>
              <a:alpha val="50000"/>
            </a:schemeClr>
          </a:solidFill>
          <a:ln>
            <a:noFill/>
          </a:ln>
        </p:spPr>
        <p:txBody>
          <a:bodyPr vert="horz" wrap="square" lIns="91440" tIns="45720" rIns="91440" bIns="45720" numCol="1" anchor="t" anchorCtr="0" compatLnSpc="1"/>
          <a:lstStyle/>
          <a:p>
            <a:endParaRPr lang="zh-CN" altLang="en-US"/>
          </a:p>
        </p:txBody>
      </p:sp>
      <p:sp>
        <p:nvSpPr>
          <p:cNvPr id="19" name="Oval 39"/>
          <p:cNvSpPr>
            <a:spLocks noChangeArrowheads="1"/>
          </p:cNvSpPr>
          <p:nvPr>
            <p:custDataLst>
              <p:tags r:id="rId17"/>
            </p:custDataLst>
          </p:nvPr>
        </p:nvSpPr>
        <p:spPr bwMode="auto">
          <a:xfrm flipV="1">
            <a:off x="965402" y="3746500"/>
            <a:ext cx="554973" cy="554973"/>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29" name="Freeform 47"/>
          <p:cNvSpPr/>
          <p:nvPr>
            <p:custDataLst>
              <p:tags r:id="rId18"/>
            </p:custDataLst>
          </p:nvPr>
        </p:nvSpPr>
        <p:spPr bwMode="auto">
          <a:xfrm flipV="1">
            <a:off x="619213" y="6112678"/>
            <a:ext cx="2268072" cy="740559"/>
          </a:xfrm>
          <a:custGeom>
            <a:avLst/>
            <a:gdLst>
              <a:gd name="T0" fmla="*/ 0 w 1271"/>
              <a:gd name="T1" fmla="*/ 0 h 416"/>
              <a:gd name="T2" fmla="*/ 636 w 1271"/>
              <a:gd name="T3" fmla="*/ 416 h 416"/>
              <a:gd name="T4" fmla="*/ 1271 w 1271"/>
              <a:gd name="T5" fmla="*/ 0 h 416"/>
              <a:gd name="T6" fmla="*/ 0 w 1271"/>
              <a:gd name="T7" fmla="*/ 0 h 416"/>
            </a:gdLst>
            <a:ahLst/>
            <a:cxnLst>
              <a:cxn ang="0">
                <a:pos x="T0" y="T1"/>
              </a:cxn>
              <a:cxn ang="0">
                <a:pos x="T2" y="T3"/>
              </a:cxn>
              <a:cxn ang="0">
                <a:pos x="T4" y="T5"/>
              </a:cxn>
              <a:cxn ang="0">
                <a:pos x="T6" y="T7"/>
              </a:cxn>
            </a:cxnLst>
            <a:rect l="0" t="0" r="r" b="b"/>
            <a:pathLst>
              <a:path w="1271" h="416">
                <a:moveTo>
                  <a:pt x="0" y="0"/>
                </a:moveTo>
                <a:cubicBezTo>
                  <a:pt x="107" y="245"/>
                  <a:pt x="351" y="416"/>
                  <a:pt x="636" y="416"/>
                </a:cubicBezTo>
                <a:cubicBezTo>
                  <a:pt x="920" y="416"/>
                  <a:pt x="1164" y="245"/>
                  <a:pt x="1271" y="0"/>
                </a:cubicBez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0" name="标题 1"/>
          <p:cNvSpPr>
            <a:spLocks noGrp="1"/>
          </p:cNvSpPr>
          <p:nvPr>
            <p:ph type="title" hasCustomPrompt="1"/>
            <p:custDataLst>
              <p:tags r:id="rId19"/>
            </p:custDataLst>
          </p:nvPr>
        </p:nvSpPr>
        <p:spPr>
          <a:xfrm>
            <a:off x="4910710" y="1982156"/>
            <a:ext cx="5419185" cy="895350"/>
          </a:xfrm>
        </p:spPr>
        <p:txBody>
          <a:bodyPr lIns="90000" tIns="46800" rIns="90000" bIns="46800" anchor="b">
            <a:normAutofit/>
          </a:bodyPr>
          <a:lstStyle>
            <a:lvl1pPr algn="l">
              <a:defRPr sz="4400" b="1">
                <a:solidFill>
                  <a:schemeClr val="tx1"/>
                </a:solidFill>
              </a:defRPr>
            </a:lvl1pPr>
          </a:lstStyle>
          <a:p>
            <a:r>
              <a:rPr lang="zh-CN" altLang="en-US" dirty="0"/>
              <a:t>单击此处编辑标题</a:t>
            </a:r>
            <a:endParaRPr lang="zh-CN" altLang="en-US" dirty="0"/>
          </a:p>
        </p:txBody>
      </p:sp>
      <p:sp>
        <p:nvSpPr>
          <p:cNvPr id="21" name="文本占位符 2"/>
          <p:cNvSpPr>
            <a:spLocks noGrp="1"/>
          </p:cNvSpPr>
          <p:nvPr>
            <p:ph type="body" idx="1" hasCustomPrompt="1"/>
            <p:custDataLst>
              <p:tags r:id="rId20"/>
            </p:custDataLst>
          </p:nvPr>
        </p:nvSpPr>
        <p:spPr>
          <a:xfrm>
            <a:off x="4910710" y="2921189"/>
            <a:ext cx="5419185" cy="1015623"/>
          </a:xfrm>
        </p:spPr>
        <p:txBody>
          <a:bodyPr lIns="90000" tIns="46800" rIns="90000" bIns="46800" anchor="t">
            <a:normAutofit/>
          </a:bodyPr>
          <a:lstStyle>
            <a:lvl1pPr marL="0" indent="0" algn="l">
              <a:lnSpc>
                <a:spcPct val="100000"/>
              </a:lnSpc>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54" name="Oval 40"/>
          <p:cNvSpPr>
            <a:spLocks noChangeArrowheads="1"/>
          </p:cNvSpPr>
          <p:nvPr>
            <p:custDataLst>
              <p:tags r:id="rId21"/>
            </p:custDataLst>
          </p:nvPr>
        </p:nvSpPr>
        <p:spPr bwMode="auto">
          <a:xfrm>
            <a:off x="3670998" y="5026377"/>
            <a:ext cx="518837" cy="518837"/>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cxnSp>
        <p:nvCxnSpPr>
          <p:cNvPr id="23" name="直接连接符 22"/>
          <p:cNvCxnSpPr/>
          <p:nvPr>
            <p:custDataLst>
              <p:tags r:id="rId22"/>
            </p:custDataLst>
          </p:nvPr>
        </p:nvCxnSpPr>
        <p:spPr>
          <a:xfrm>
            <a:off x="4699000" y="2330734"/>
            <a:ext cx="0" cy="1157432"/>
          </a:xfrm>
          <a:prstGeom prst="line">
            <a:avLst/>
          </a:prstGeom>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custDataLst>
              <p:tags r:id="rId2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4"/>
            </p:custDataLst>
          </p:nvPr>
        </p:nvSpPr>
        <p:spPr/>
        <p:txBody>
          <a:bodyPr/>
          <a:lstStyle/>
          <a:p>
            <a:endParaRPr lang="zh-CN" altLang="en-US" dirty="0"/>
          </a:p>
        </p:txBody>
      </p:sp>
      <p:sp>
        <p:nvSpPr>
          <p:cNvPr id="5" name="灯片编号占位符 4"/>
          <p:cNvSpPr>
            <a:spLocks noGrp="1"/>
          </p:cNvSpPr>
          <p:nvPr>
            <p:ph type="sldNum" sz="quarter" idx="12"/>
            <p:custDataLst>
              <p:tags r:id="rId25"/>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solidFill>
                  <a:schemeClr val="tx1">
                    <a:lumMod val="85000"/>
                    <a:lumOff val="15000"/>
                  </a:schemeClr>
                </a:solidFill>
                <a:latin typeface="微软雅黑" panose="020B0503020204020204" charset="-122"/>
                <a:ea typeface="微软雅黑" panose="020B0503020204020204" charset="-122"/>
              </a:defRPr>
            </a:lvl1pPr>
            <a:lvl2pPr>
              <a:defRPr sz="1600">
                <a:solidFill>
                  <a:schemeClr val="tx1">
                    <a:lumMod val="85000"/>
                    <a:lumOff val="15000"/>
                  </a:schemeClr>
                </a:solidFill>
                <a:latin typeface="微软雅黑" panose="020B0503020204020204" charset="-122"/>
                <a:ea typeface="微软雅黑" panose="020B0503020204020204" charset="-122"/>
              </a:defRPr>
            </a:lvl2pPr>
            <a:lvl3pPr>
              <a:defRPr sz="1600">
                <a:solidFill>
                  <a:schemeClr val="tx1">
                    <a:lumMod val="85000"/>
                    <a:lumOff val="15000"/>
                  </a:schemeClr>
                </a:solidFill>
                <a:latin typeface="微软雅黑" panose="020B0503020204020204" charset="-122"/>
                <a:ea typeface="微软雅黑" panose="020B0503020204020204" charset="-122"/>
              </a:defRPr>
            </a:lvl3pPr>
            <a:lvl4pPr>
              <a:defRPr sz="1600">
                <a:solidFill>
                  <a:schemeClr val="tx1">
                    <a:lumMod val="85000"/>
                    <a:lumOff val="15000"/>
                  </a:schemeClr>
                </a:solidFill>
                <a:latin typeface="微软雅黑" panose="020B0503020204020204" charset="-122"/>
                <a:ea typeface="微软雅黑" panose="020B0503020204020204" charset="-122"/>
              </a:defRPr>
            </a:lvl4pPr>
            <a:lvl5pPr>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125.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2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9.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0.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nvPr>
        </p:nvSpPr>
        <p:spPr>
          <a:xfrm>
            <a:off x="2287270" y="1669415"/>
            <a:ext cx="7618095" cy="1119505"/>
          </a:xfrm>
        </p:spPr>
        <p:txBody>
          <a:bodyPr>
            <a:normAutofit fontScale="90000"/>
          </a:bodyPr>
          <a:p>
            <a:r>
              <a:rPr lang="zh-CN" altLang="en-US"/>
              <a:t>数据挖掘实训期末展示</a:t>
            </a:r>
            <a:endParaRPr lang="zh-CN" altLang="en-US"/>
          </a:p>
        </p:txBody>
      </p:sp>
      <p:sp>
        <p:nvSpPr>
          <p:cNvPr id="6" name="文本占位符 5"/>
          <p:cNvSpPr>
            <a:spLocks noGrp="1"/>
          </p:cNvSpPr>
          <p:nvPr>
            <p:ph type="body" sz="quarter" idx="10"/>
          </p:nvPr>
        </p:nvSpPr>
        <p:spPr>
          <a:xfrm>
            <a:off x="4926635" y="4075752"/>
            <a:ext cx="2340000" cy="432000"/>
          </a:xfrm>
        </p:spPr>
        <p:txBody>
          <a:bodyPr>
            <a:normAutofit lnSpcReduction="20000"/>
          </a:bodyPr>
          <a:p>
            <a:r>
              <a:rPr lang="zh-CN" altLang="en-US"/>
              <a:t>陈明亮</a:t>
            </a:r>
            <a:endParaRPr lang="zh-CN" altLang="en-US"/>
          </a:p>
        </p:txBody>
      </p:sp>
      <p:sp>
        <p:nvSpPr>
          <p:cNvPr id="7" name="文本占位符 6"/>
          <p:cNvSpPr>
            <a:spLocks noGrp="1"/>
          </p:cNvSpPr>
          <p:nvPr>
            <p:ph type="body" sz="quarter" idx="11"/>
          </p:nvPr>
        </p:nvSpPr>
        <p:spPr/>
        <p:txBody>
          <a:bodyPr>
            <a:normAutofit lnSpcReduction="20000"/>
          </a:bodyPr>
          <a:p>
            <a:r>
              <a:rPr lang="en-US" altLang="zh-CN"/>
              <a:t>16340023</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69925" y="512445"/>
            <a:ext cx="11076305" cy="7053580"/>
          </a:xfrm>
        </p:spPr>
        <p:txBody>
          <a:bodyPr>
            <a:normAutofit/>
          </a:bodyPr>
          <a:p>
            <a:pPr marL="0" indent="0">
              <a:buNone/>
            </a:pPr>
            <a:r>
              <a:rPr lang="en-US" altLang="zh-CN"/>
              <a:t>4. </a:t>
            </a:r>
            <a:r>
              <a:t>使用</a:t>
            </a:r>
            <a:r>
              <a:rPr lang="en-US" altLang="zh-CN"/>
              <a:t>LDA</a:t>
            </a:r>
            <a:r>
              <a:t>模型进行降维处理</a:t>
            </a:r>
          </a:p>
          <a:p>
            <a:pPr marL="0" indent="0">
              <a:buNone/>
            </a:pPr>
            <a:r>
              <a:t>方法：</a:t>
            </a:r>
            <a:r>
              <a:rPr lang="en-US" altLang="zh-CN"/>
              <a:t>sklearn.decomposition.LatentDirichletAllocation</a:t>
            </a:r>
            <a:endParaRPr lang="en-US" altLang="zh-CN"/>
          </a:p>
          <a:p>
            <a:pPr marL="0" indent="0">
              <a:buNone/>
            </a:pPr>
            <a:endParaRPr lang="en-US" altLang="zh-CN"/>
          </a:p>
          <a:p>
            <a:pPr marL="0" indent="0">
              <a:buNone/>
            </a:pPr>
            <a:r>
              <a:rPr lang="zh-CN" altLang="en-US"/>
              <a:t>针对</a:t>
            </a:r>
            <a:r>
              <a:rPr lang="en-US" altLang="zh-CN"/>
              <a:t>Tfidf</a:t>
            </a:r>
            <a:r>
              <a:t>模型生成的词频矩阵转换成训练数据时，面临维度过大的问题，可以结合</a:t>
            </a:r>
            <a:r>
              <a:rPr lang="en-US" altLang="zh-CN"/>
              <a:t>LDA</a:t>
            </a:r>
            <a:r>
              <a:t>主题模型进行维度上的降低。</a:t>
            </a:r>
          </a:p>
          <a:p>
            <a:pPr marL="0" indent="0">
              <a:buNone/>
            </a:pPr>
            <a:r>
              <a:t>LDA是一种文档主题生成模型，也称为一个三层贝叶斯概率模型，包含词、主题和文档三层结构。所谓生成模型，就是说，我们认为一篇文章的每个词都是通过“以一定概率选择了某个主题，并从这个主题中以一定概率选择某个词语”这样一个过程得到。文档到主题服从多项式分布，主题到词服从多项式分布</a:t>
            </a:r>
          </a:p>
          <a:p>
            <a:pPr marL="0" indent="0">
              <a:buNone/>
            </a:pPr>
          </a:p>
          <a:p>
            <a:pPr marL="0" indent="0">
              <a:buNone/>
            </a:pPr>
            <a:r>
              <a:t>输入：</a:t>
            </a:r>
            <a:r>
              <a:rPr lang="en-US" altLang="zh-CN"/>
              <a:t>TfidfVector</a:t>
            </a:r>
            <a:r>
              <a:t>训练之后的词频稀疏矩阵，同时初始化</a:t>
            </a:r>
            <a:r>
              <a:rPr lang="en-US" altLang="zh-CN"/>
              <a:t>LDA</a:t>
            </a:r>
            <a:r>
              <a:t>模型生成的主题数量</a:t>
            </a:r>
          </a:p>
          <a:p>
            <a:pPr marL="0" indent="0">
              <a:buNone/>
            </a:pPr>
            <a:r>
              <a:rPr lang="zh-CN" altLang="en-US"/>
              <a:t>训练：结合用于训练的</a:t>
            </a:r>
            <a:r>
              <a:rPr lang="en-US" altLang="zh-CN"/>
              <a:t>”</a:t>
            </a:r>
            <a:r>
              <a:t>文本</a:t>
            </a:r>
            <a:r>
              <a:rPr lang="en-US" altLang="zh-CN"/>
              <a:t>-</a:t>
            </a:r>
            <a:r>
              <a:t>词频</a:t>
            </a:r>
            <a:r>
              <a:rPr lang="en-US" altLang="zh-CN"/>
              <a:t>”</a:t>
            </a:r>
            <a:r>
              <a:t>对应信息，得出</a:t>
            </a:r>
            <a:r>
              <a:rPr lang="en-US" altLang="zh-CN"/>
              <a:t>LDA</a:t>
            </a:r>
            <a:r>
              <a:t>模型的所有主题矩阵</a:t>
            </a:r>
            <a:endParaRPr lang="zh-CN" altLang="en-US"/>
          </a:p>
          <a:p>
            <a:pPr marL="0" indent="0">
              <a:buNone/>
            </a:pPr>
            <a:r>
              <a:rPr lang="zh-CN" altLang="en-US"/>
              <a:t>输出：根据</a:t>
            </a:r>
            <a:r>
              <a:rPr lang="en-US" altLang="zh-CN"/>
              <a:t>transform()</a:t>
            </a:r>
            <a:r>
              <a:t>函数，获取当前文本在</a:t>
            </a:r>
            <a:r>
              <a:rPr lang="en-US" altLang="zh-CN"/>
              <a:t>LDA</a:t>
            </a:r>
            <a:r>
              <a:t>模型的所有主题上的权重分布向量</a:t>
            </a:r>
          </a:p>
          <a:p>
            <a:pPr marL="0" indent="0">
              <a:buNone/>
            </a:pPr>
            <a:r>
              <a:rPr lang="en-US" altLang="zh-CN"/>
              <a:t>(</a:t>
            </a:r>
            <a:r>
              <a:t>实际上，不同用户的</a:t>
            </a:r>
            <a:r>
              <a:rPr lang="en-US" altLang="zh-CN"/>
              <a:t>APP</a:t>
            </a:r>
            <a:r>
              <a:t>安装信息对应于单个主题权重分布向量，由此可以生成</a:t>
            </a:r>
            <a:r>
              <a:rPr lang="en-US" altLang="zh-CN"/>
              <a:t>LDA</a:t>
            </a:r>
            <a:r>
              <a:t>降维后的特征数据</a:t>
            </a:r>
            <a:r>
              <a:rPr lang="en-US" altLang="zh-CN"/>
              <a:t>)</a:t>
            </a:r>
            <a:endParaRPr lang="zh-CN" altLang="en-US"/>
          </a:p>
          <a:p>
            <a:pPr marL="0" indent="0">
              <a:buNone/>
            </a:pPr>
            <a:endParaRPr lang="zh-CN" altLang="en-US"/>
          </a:p>
          <a:p>
            <a:endParaRPr lang="zh-CN" altLang="en-US"/>
          </a:p>
          <a:p>
            <a:endParaRPr lang="zh-CN" altLang="en-US"/>
          </a:p>
          <a:p>
            <a:endParaRPr lang="zh-CN" altLang="en-US"/>
          </a:p>
          <a:p>
            <a:endParaRPr lang="zh-CN" altLang="en-US"/>
          </a:p>
          <a:p>
            <a:pPr marL="0" indent="0">
              <a:buNone/>
            </a:pP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69925" y="512445"/>
            <a:ext cx="11076305" cy="7053580"/>
          </a:xfrm>
        </p:spPr>
        <p:txBody>
          <a:bodyPr>
            <a:normAutofit/>
          </a:bodyPr>
          <a:p>
            <a:pPr marL="0" indent="0">
              <a:buNone/>
            </a:pPr>
            <a:r>
              <a:rPr lang="en-US" altLang="zh-CN"/>
              <a:t>5. </a:t>
            </a:r>
            <a:r>
              <a:t>处理用户</a:t>
            </a:r>
            <a:r>
              <a:rPr lang="en-US" altLang="zh-CN"/>
              <a:t>30</a:t>
            </a:r>
            <a:r>
              <a:t>天内的</a:t>
            </a:r>
            <a:r>
              <a:rPr lang="en-US" altLang="zh-CN"/>
              <a:t>APP</a:t>
            </a:r>
            <a:r>
              <a:t>使用情况数据</a:t>
            </a:r>
          </a:p>
          <a:p>
            <a:pPr marL="0" indent="0">
              <a:buNone/>
            </a:pPr>
            <a:r>
              <a:t>方法：</a:t>
            </a:r>
            <a:r>
              <a:rPr lang="en-US" altLang="zh-CN"/>
              <a:t>keras</a:t>
            </a:r>
            <a:r>
              <a:t>实现</a:t>
            </a:r>
            <a:r>
              <a:rPr lang="en-US" altLang="zh-CN"/>
              <a:t>RNN</a:t>
            </a:r>
            <a:r>
              <a:t>进行时序数据处理</a:t>
            </a:r>
          </a:p>
          <a:p>
            <a:pPr marL="0" indent="0">
              <a:buNone/>
            </a:pPr>
            <a:r>
              <a:t>预处理：结合</a:t>
            </a:r>
            <a:r>
              <a:rPr lang="en-US" altLang="zh-CN"/>
              <a:t>C++</a:t>
            </a:r>
            <a:r>
              <a:t>，读取庞大的</a:t>
            </a:r>
            <a:r>
              <a:rPr lang="en-US" altLang="zh-CN"/>
              <a:t>user_app_usage.csv</a:t>
            </a:r>
            <a:r>
              <a:t>，然后针对单个用户，以使用</a:t>
            </a:r>
            <a:r>
              <a:rPr lang="en-US" altLang="zh-CN"/>
              <a:t>APP</a:t>
            </a:r>
            <a:r>
              <a:t>的时间先后，生成其对应的</a:t>
            </a:r>
            <a:r>
              <a:rPr lang="en-US" altLang="zh-CN"/>
              <a:t>APP</a:t>
            </a:r>
            <a:r>
              <a:t>使用序列，包括编号序列与使用时间序列</a:t>
            </a:r>
          </a:p>
          <a:p>
            <a:pPr marL="0" indent="0">
              <a:buNone/>
            </a:pPr>
            <a:r>
              <a:rPr lang="zh-CN" altLang="en-US"/>
              <a:t>        序列词典化  </a:t>
            </a:r>
            <a:r>
              <a:rPr lang="en-US" altLang="zh-CN"/>
              <a:t>-&gt;  </a:t>
            </a:r>
            <a:r>
              <a:t>固定长度化  </a:t>
            </a:r>
            <a:r>
              <a:rPr lang="en-US" altLang="zh-CN"/>
              <a:t>-&gt;  Word2Vec</a:t>
            </a:r>
            <a:r>
              <a:t>转换为</a:t>
            </a:r>
            <a:r>
              <a:rPr lang="en-US" altLang="zh-CN"/>
              <a:t>Embedding</a:t>
            </a:r>
            <a:r>
              <a:t>矩阵  </a:t>
            </a:r>
            <a:r>
              <a:rPr lang="en-US" altLang="zh-CN"/>
              <a:t>-&gt; </a:t>
            </a:r>
            <a:r>
              <a:t>输入</a:t>
            </a:r>
            <a:r>
              <a:rPr lang="en-US" altLang="zh-CN"/>
              <a:t>RNN  -&gt;  </a:t>
            </a:r>
            <a:r>
              <a:t>得到分类输出</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p>
          <a:p>
            <a:pPr marL="0" indent="0">
              <a:buNone/>
            </a:pPr>
          </a:p>
          <a:p>
            <a:pPr marL="0" indent="0">
              <a:buNone/>
            </a:pPr>
            <a:r>
              <a:t>处理结果：由于原始表存在较多缺失值，同时通过实践表明</a:t>
            </a:r>
            <a:r>
              <a:rPr lang="en-US" altLang="zh-CN"/>
              <a:t>RNN</a:t>
            </a:r>
            <a:r>
              <a:t>处理时间长，分类效果没有得到提升，推荐将该庞大的数据表直接</a:t>
            </a:r>
            <a:r>
              <a:rPr lang="en-US" altLang="zh-CN"/>
              <a:t>drop</a:t>
            </a:r>
            <a:r>
              <a:t>掉</a:t>
            </a:r>
            <a:endParaRPr lang="zh-CN" altLang="en-US"/>
          </a:p>
          <a:p>
            <a:pPr marL="0" indent="0">
              <a:buNone/>
            </a:pPr>
            <a:endParaRPr lang="zh-CN" altLang="en-US"/>
          </a:p>
          <a:p>
            <a:endParaRPr lang="zh-CN" altLang="en-US"/>
          </a:p>
          <a:p>
            <a:endParaRPr lang="zh-CN" altLang="en-US"/>
          </a:p>
          <a:p>
            <a:endParaRPr lang="zh-CN" altLang="en-US"/>
          </a:p>
          <a:p>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2794635" y="2583180"/>
            <a:ext cx="6101715" cy="273875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4. </a:t>
            </a:r>
            <a:r>
              <a:t>模型选取</a:t>
            </a:r>
          </a:p>
        </p:txBody>
      </p:sp>
      <p:sp>
        <p:nvSpPr>
          <p:cNvPr id="3" name="内容占位符 2"/>
          <p:cNvSpPr>
            <a:spLocks noGrp="1"/>
          </p:cNvSpPr>
          <p:nvPr>
            <p:ph idx="1"/>
          </p:nvPr>
        </p:nvSpPr>
        <p:spPr/>
        <p:txBody>
          <a:bodyPr/>
          <a:p>
            <a:r>
              <a:rPr lang="zh-CN" altLang="en-US"/>
              <a:t>模型一：</a:t>
            </a:r>
            <a:r>
              <a:rPr lang="en-US" altLang="zh-CN">
                <a:sym typeface="+mn-ea"/>
              </a:rPr>
              <a:t>LR</a:t>
            </a:r>
            <a:r>
              <a:rPr>
                <a:sym typeface="+mn-ea"/>
              </a:rPr>
              <a:t>多分类器</a:t>
            </a:r>
            <a:endParaRPr lang="en-US" altLang="zh-CN"/>
          </a:p>
          <a:p>
            <a:pPr marL="0" indent="0">
              <a:buNone/>
            </a:pPr>
            <a:endParaRPr lang="en-US" altLang="zh-CN"/>
          </a:p>
          <a:p>
            <a:endParaRPr lang="en-US" altLang="zh-CN"/>
          </a:p>
          <a:p>
            <a:endParaRPr lang="en-US" altLang="zh-CN"/>
          </a:p>
          <a:p>
            <a:endParaRPr lang="en-US" altLang="zh-CN"/>
          </a:p>
          <a:p>
            <a:endParaRPr lang="en-US" altLang="zh-CN"/>
          </a:p>
          <a:p>
            <a:r>
              <a:t>模型二：</a:t>
            </a:r>
            <a:r>
              <a:rPr lang="en-US" altLang="zh-CN"/>
              <a:t>lightGBM</a:t>
            </a:r>
            <a:r>
              <a:t>多分类器</a:t>
            </a:r>
          </a:p>
        </p:txBody>
      </p:sp>
      <p:sp>
        <p:nvSpPr>
          <p:cNvPr id="4" name="圆角矩形 3"/>
          <p:cNvSpPr/>
          <p:nvPr/>
        </p:nvSpPr>
        <p:spPr>
          <a:xfrm>
            <a:off x="1310640" y="1631315"/>
            <a:ext cx="2357755" cy="164973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预处理后的基本属性特征</a:t>
            </a:r>
            <a:r>
              <a:rPr lang="en-US" altLang="zh-CN"/>
              <a:t>+</a:t>
            </a:r>
            <a:r>
              <a:rPr lang="zh-CN" altLang="en-US"/>
              <a:t>行为特征</a:t>
            </a:r>
            <a:r>
              <a:rPr lang="en-US" altLang="zh-CN"/>
              <a:t>+Tfidf</a:t>
            </a:r>
            <a:r>
              <a:rPr lang="zh-CN" altLang="en-US"/>
              <a:t>稀疏矩阵特征</a:t>
            </a:r>
            <a:endParaRPr lang="zh-CN" altLang="en-US"/>
          </a:p>
        </p:txBody>
      </p:sp>
      <p:cxnSp>
        <p:nvCxnSpPr>
          <p:cNvPr id="5" name="直接箭头连接符 4"/>
          <p:cNvCxnSpPr>
            <a:stCxn id="4" idx="3"/>
          </p:cNvCxnSpPr>
          <p:nvPr/>
        </p:nvCxnSpPr>
        <p:spPr>
          <a:xfrm flipV="1">
            <a:off x="3668395" y="2444750"/>
            <a:ext cx="101092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占位符 12"/>
          <p:cNvSpPr>
            <a:spLocks noGrp="1"/>
          </p:cNvSpPr>
          <p:nvPr/>
        </p:nvSpPr>
        <p:spPr>
          <a:xfrm>
            <a:off x="4808220" y="2259965"/>
            <a:ext cx="1129030" cy="38100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a:t>0.59+</a:t>
            </a:r>
            <a:endParaRPr lang="en-US" altLang="zh-CN" sz="1800"/>
          </a:p>
        </p:txBody>
      </p:sp>
      <p:sp>
        <p:nvSpPr>
          <p:cNvPr id="6" name="圆角矩形 5"/>
          <p:cNvSpPr/>
          <p:nvPr/>
        </p:nvSpPr>
        <p:spPr>
          <a:xfrm>
            <a:off x="1310640" y="4471035"/>
            <a:ext cx="2357755" cy="164973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预处理后的基本属性特征</a:t>
            </a:r>
            <a:r>
              <a:rPr lang="en-US" altLang="zh-CN"/>
              <a:t>+</a:t>
            </a:r>
            <a:r>
              <a:rPr lang="zh-CN" altLang="en-US"/>
              <a:t>行为特征</a:t>
            </a:r>
            <a:r>
              <a:rPr lang="en-US" altLang="zh-CN"/>
              <a:t>+Stacking</a:t>
            </a:r>
            <a:r>
              <a:rPr lang="zh-CN" altLang="en-US"/>
              <a:t>分类特征</a:t>
            </a:r>
            <a:endParaRPr lang="zh-CN" altLang="en-US"/>
          </a:p>
        </p:txBody>
      </p:sp>
      <p:sp>
        <p:nvSpPr>
          <p:cNvPr id="9" name="文本占位符 12"/>
          <p:cNvSpPr>
            <a:spLocks noGrp="1"/>
          </p:cNvSpPr>
          <p:nvPr/>
        </p:nvSpPr>
        <p:spPr>
          <a:xfrm>
            <a:off x="4808220" y="5099050"/>
            <a:ext cx="1129030" cy="38100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a:t>0.53+</a:t>
            </a:r>
            <a:endParaRPr lang="en-US" altLang="zh-CN" sz="1800"/>
          </a:p>
        </p:txBody>
      </p:sp>
      <p:sp>
        <p:nvSpPr>
          <p:cNvPr id="11" name="圆角矩形 10"/>
          <p:cNvSpPr/>
          <p:nvPr/>
        </p:nvSpPr>
        <p:spPr>
          <a:xfrm>
            <a:off x="6895465" y="4464685"/>
            <a:ext cx="2357755" cy="164973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t>结合</a:t>
            </a:r>
            <a:r>
              <a:rPr lang="en-US" altLang="zh-CN"/>
              <a:t>LDA</a:t>
            </a:r>
            <a:r>
              <a:rPr lang="zh-CN" altLang="en-US"/>
              <a:t>特征</a:t>
            </a:r>
            <a:endParaRPr lang="zh-CN" altLang="en-US"/>
          </a:p>
        </p:txBody>
      </p:sp>
      <p:cxnSp>
        <p:nvCxnSpPr>
          <p:cNvPr id="12" name="直接箭头连接符 11"/>
          <p:cNvCxnSpPr/>
          <p:nvPr/>
        </p:nvCxnSpPr>
        <p:spPr>
          <a:xfrm>
            <a:off x="9504680" y="5293995"/>
            <a:ext cx="9931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占位符 12"/>
          <p:cNvSpPr>
            <a:spLocks noGrp="1"/>
          </p:cNvSpPr>
          <p:nvPr/>
        </p:nvSpPr>
        <p:spPr>
          <a:xfrm>
            <a:off x="10592435" y="5095875"/>
            <a:ext cx="1129030" cy="38100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a:t>0.54+</a:t>
            </a:r>
            <a:endParaRPr lang="en-US" altLang="zh-CN" sz="1800"/>
          </a:p>
        </p:txBody>
      </p:sp>
      <p:cxnSp>
        <p:nvCxnSpPr>
          <p:cNvPr id="14" name="直接箭头连接符 13"/>
          <p:cNvCxnSpPr/>
          <p:nvPr/>
        </p:nvCxnSpPr>
        <p:spPr>
          <a:xfrm flipV="1">
            <a:off x="3604895" y="5283835"/>
            <a:ext cx="101092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704205" y="5283835"/>
            <a:ext cx="101092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5. </a:t>
            </a:r>
            <a:r>
              <a:t>总结</a:t>
            </a:r>
          </a:p>
        </p:txBody>
      </p:sp>
      <p:sp>
        <p:nvSpPr>
          <p:cNvPr id="3" name="内容占位符 2"/>
          <p:cNvSpPr>
            <a:spLocks noGrp="1"/>
          </p:cNvSpPr>
          <p:nvPr>
            <p:ph idx="1"/>
          </p:nvPr>
        </p:nvSpPr>
        <p:spPr>
          <a:xfrm>
            <a:off x="1438910" y="1757045"/>
            <a:ext cx="9505950" cy="4499610"/>
          </a:xfrm>
        </p:spPr>
        <p:txBody>
          <a:bodyPr>
            <a:normAutofit/>
          </a:bodyPr>
          <a:p>
            <a:pPr marL="0" indent="0">
              <a:buNone/>
            </a:pPr>
            <a:r>
              <a:rPr lang="en-US" altLang="zh-CN">
                <a:sym typeface="+mn-ea"/>
              </a:rPr>
              <a:t>1. </a:t>
            </a:r>
            <a:r>
              <a:rPr>
                <a:sym typeface="+mn-ea"/>
              </a:rPr>
              <a:t>用于训练的机器硬件资源很重要，若内存与</a:t>
            </a:r>
            <a:r>
              <a:rPr lang="en-US" altLang="zh-CN">
                <a:sym typeface="+mn-ea"/>
              </a:rPr>
              <a:t>GPU</a:t>
            </a:r>
            <a:r>
              <a:rPr>
                <a:sym typeface="+mn-ea"/>
              </a:rPr>
              <a:t>容量足够，可以考虑直接将</a:t>
            </a:r>
            <a:r>
              <a:rPr lang="en-US" altLang="zh-CN">
                <a:sym typeface="+mn-ea"/>
              </a:rPr>
              <a:t>OneHot</a:t>
            </a:r>
            <a:r>
              <a:rPr>
                <a:sym typeface="+mn-ea"/>
              </a:rPr>
              <a:t>或者</a:t>
            </a:r>
            <a:r>
              <a:rPr lang="en-US" altLang="zh-CN">
                <a:sym typeface="+mn-ea"/>
              </a:rPr>
              <a:t>Tfidf</a:t>
            </a:r>
            <a:r>
              <a:rPr>
                <a:sym typeface="+mn-ea"/>
              </a:rPr>
              <a:t>处理之后的用户</a:t>
            </a:r>
            <a:r>
              <a:rPr lang="en-US" altLang="zh-CN">
                <a:sym typeface="+mn-ea"/>
              </a:rPr>
              <a:t>APP</a:t>
            </a:r>
            <a:r>
              <a:rPr>
                <a:sym typeface="+mn-ea"/>
              </a:rPr>
              <a:t>安装情况特征矩阵，直接作为模型的训练特征，这将大大提升模型的准确率</a:t>
            </a:r>
            <a:endParaRPr>
              <a:sym typeface="+mn-ea"/>
            </a:endParaRPr>
          </a:p>
          <a:p>
            <a:pPr marL="0" indent="0">
              <a:buNone/>
            </a:pPr>
            <a:endParaRPr>
              <a:sym typeface="+mn-ea"/>
            </a:endParaRPr>
          </a:p>
          <a:p>
            <a:pPr marL="0" indent="0">
              <a:buNone/>
            </a:pPr>
            <a:r>
              <a:rPr lang="en-US" altLang="zh-CN">
                <a:sym typeface="+mn-ea"/>
              </a:rPr>
              <a:t>2. </a:t>
            </a:r>
            <a:r>
              <a:rPr lang="en-US" altLang="zh-CN">
                <a:sym typeface="+mn-ea"/>
              </a:rPr>
              <a:t>user_app_actived</a:t>
            </a:r>
            <a:r>
              <a:rPr>
                <a:sym typeface="+mn-ea"/>
              </a:rPr>
              <a:t>数据表是强特征表，是特征工程展开的核心</a:t>
            </a:r>
            <a:endParaRPr>
              <a:sym typeface="+mn-ea"/>
            </a:endParaRPr>
          </a:p>
          <a:p>
            <a:pPr marL="0" indent="0">
              <a:buNone/>
            </a:pPr>
            <a:endParaRPr>
              <a:sym typeface="+mn-ea"/>
            </a:endParaRPr>
          </a:p>
          <a:p>
            <a:pPr marL="0" indent="0">
              <a:buNone/>
            </a:pPr>
            <a:r>
              <a:rPr lang="en-US" altLang="zh-CN">
                <a:sym typeface="+mn-ea"/>
              </a:rPr>
              <a:t>3. user_app_usage</a:t>
            </a:r>
            <a:r>
              <a:rPr>
                <a:sym typeface="+mn-ea"/>
              </a:rPr>
              <a:t>数据表容量庞大，相对来说可利用率较低，可以考虑直接丢弃，或者使用更好的</a:t>
            </a:r>
            <a:r>
              <a:rPr lang="en-US" altLang="zh-CN">
                <a:sym typeface="+mn-ea"/>
              </a:rPr>
              <a:t>NN</a:t>
            </a:r>
            <a:r>
              <a:rPr>
                <a:sym typeface="+mn-ea"/>
              </a:rPr>
              <a:t>模型进行特征挖掘</a:t>
            </a:r>
            <a:endParaRPr>
              <a:sym typeface="+mn-ea"/>
            </a:endParaRPr>
          </a:p>
          <a:p>
            <a:pPr marL="0" indent="0">
              <a:buNone/>
            </a:pPr>
            <a:endParaRPr>
              <a:sym typeface="+mn-ea"/>
            </a:endParaRPr>
          </a:p>
          <a:p>
            <a:pPr marL="0" indent="0">
              <a:buNone/>
            </a:pPr>
            <a:r>
              <a:rPr>
                <a:sym typeface="+mn-ea"/>
              </a:rPr>
              <a:t>    </a:t>
            </a:r>
            <a:endParaRPr>
              <a:sym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885310" y="2422846"/>
            <a:ext cx="5419185" cy="895350"/>
          </a:xfrm>
        </p:spPr>
        <p:txBody>
          <a:bodyPr/>
          <a:p>
            <a:r>
              <a:rPr lang="en-US" altLang="zh-CN" i="1">
                <a:latin typeface="Times New Roman" panose="02020603050405020304" charset="0"/>
                <a:cs typeface="Times New Roman" panose="02020603050405020304" charset="0"/>
              </a:rPr>
              <a:t>Thank you!</a:t>
            </a:r>
            <a:endParaRPr lang="en-US" altLang="zh-CN" i="1">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1. </a:t>
            </a:r>
            <a:r>
              <a:t>赛题分析</a:t>
            </a:r>
          </a:p>
        </p:txBody>
      </p:sp>
      <p:sp>
        <p:nvSpPr>
          <p:cNvPr id="3" name="内容占位符 2"/>
          <p:cNvSpPr>
            <a:spLocks noGrp="1"/>
          </p:cNvSpPr>
          <p:nvPr>
            <p:ph idx="1"/>
          </p:nvPr>
        </p:nvSpPr>
        <p:spPr/>
        <p:txBody>
          <a:bodyPr/>
          <a:p>
            <a:r>
              <a:rPr lang="zh-CN" altLang="en-US"/>
              <a:t>年龄是用户人口属性的重要维度，本次比赛任务为根据用户的手机使用行为习惯来预估用户所处的年龄段。每个用户（以唯一ID标识）对应唯一的年龄段。</a:t>
            </a:r>
            <a:endParaRPr lang="zh-CN" altLang="en-US"/>
          </a:p>
          <a:p>
            <a:r>
              <a:rPr lang="zh-CN" altLang="en-US"/>
              <a:t>年龄段有6种划分，分别代表不同年龄段，分别为：小于等于18岁， 19-23岁， 24-34岁， 35-44岁， 45-54岁，大于等于55岁。参赛同学根据华为提供数据构建预测模型进行年龄段预估，在测试数据集上给出预估结果。</a:t>
            </a:r>
            <a:r>
              <a:rPr lang="en-US" altLang="zh-CN"/>
              <a:t>(</a:t>
            </a:r>
            <a:r>
              <a:t>结合给定的训练数据，输出测试集上对应用户的年龄段编号，为多分类任务</a:t>
            </a:r>
            <a:r>
              <a:rPr lang="en-US" altLang="zh-CN"/>
              <a:t>)</a:t>
            </a:r>
            <a:endParaRPr lang="en-US" altLang="zh-CN"/>
          </a:p>
          <a:p>
            <a:endParaRPr lang="en-US" altLang="zh-CN"/>
          </a:p>
          <a:p>
            <a:r>
              <a:t>给定的训练数据表有：</a:t>
            </a:r>
            <a:r>
              <a:rPr lang="en-US" altLang="zh-CN"/>
              <a:t>age_train.csv -- </a:t>
            </a:r>
            <a:r>
              <a:t>训练集用户编号及其对应的年龄段序号</a:t>
            </a:r>
          </a:p>
          <a:p>
            <a:pPr marL="0" indent="0">
              <a:buNone/>
            </a:pPr>
            <a:r>
              <a:rPr lang="en-US" altLang="zh-CN"/>
              <a:t>		        user_basic_info.csv -- </a:t>
            </a:r>
            <a:r>
              <a:t>所有用户的基本信息数据集，包含用户人口属性描述</a:t>
            </a:r>
          </a:p>
          <a:p>
            <a:pPr marL="0" indent="0">
              <a:buNone/>
            </a:pPr>
            <a:r>
              <a:rPr lang="en-US" altLang="zh-CN">
                <a:sym typeface="+mn-ea"/>
              </a:rPr>
              <a:t>		        user_behavior_info.csv -- </a:t>
            </a:r>
            <a:r>
              <a:rPr>
                <a:sym typeface="+mn-ea"/>
              </a:rPr>
              <a:t>所有用户的设备的使用行为汇总数据</a:t>
            </a:r>
            <a:r>
              <a:rPr lang="en-US" altLang="zh-CN">
                <a:sym typeface="+mn-ea"/>
              </a:rPr>
              <a:t>(30</a:t>
            </a:r>
            <a:r>
              <a:rPr>
                <a:sym typeface="+mn-ea"/>
              </a:rPr>
              <a:t>天内</a:t>
            </a:r>
            <a:r>
              <a:rPr lang="en-US" altLang="zh-CN">
                <a:sym typeface="+mn-ea"/>
              </a:rPr>
              <a:t>)</a:t>
            </a:r>
            <a:endParaRPr lang="en-US" altLang="zh-CN">
              <a:sym typeface="+mn-ea"/>
            </a:endParaRPr>
          </a:p>
          <a:p>
            <a:pPr marL="0" indent="0">
              <a:buNone/>
            </a:pPr>
            <a:r>
              <a:rPr lang="en-US" altLang="zh-CN">
                <a:sym typeface="+mn-ea"/>
              </a:rPr>
              <a:t>		        user_app_actived.csv -- </a:t>
            </a:r>
            <a:r>
              <a:rPr>
                <a:sym typeface="+mn-ea"/>
              </a:rPr>
              <a:t>所有用户手机上激活的</a:t>
            </a:r>
            <a:r>
              <a:rPr lang="en-US" altLang="zh-CN">
                <a:sym typeface="+mn-ea"/>
              </a:rPr>
              <a:t>APP</a:t>
            </a:r>
            <a:r>
              <a:rPr>
                <a:sym typeface="+mn-ea"/>
              </a:rPr>
              <a:t>编号序列</a:t>
            </a:r>
            <a:r>
              <a:rPr lang="en-US" altLang="zh-CN">
                <a:sym typeface="+mn-ea"/>
              </a:rPr>
              <a:t>(</a:t>
            </a:r>
            <a:r>
              <a:rPr>
                <a:sym typeface="+mn-ea"/>
              </a:rPr>
              <a:t>强特征数据</a:t>
            </a:r>
            <a:r>
              <a:rPr lang="en-US" altLang="zh-CN">
                <a:sym typeface="+mn-ea"/>
              </a:rPr>
              <a:t>)</a:t>
            </a:r>
            <a:endParaRPr lang="en-US" altLang="zh-CN">
              <a:sym typeface="+mn-ea"/>
            </a:endParaRPr>
          </a:p>
          <a:p>
            <a:pPr marL="0" indent="0">
              <a:buNone/>
            </a:pPr>
            <a:r>
              <a:rPr lang="en-US" altLang="zh-CN">
                <a:sym typeface="+mn-ea"/>
              </a:rPr>
              <a:t>		        user_app_usage.csv -- </a:t>
            </a:r>
            <a:r>
              <a:rPr>
                <a:sym typeface="+mn-ea"/>
              </a:rPr>
              <a:t>用户30天内每天对单个app的打开次数和使用时长</a:t>
            </a:r>
            <a:endParaRPr>
              <a:sym typeface="+mn-ea"/>
            </a:endParaRPr>
          </a:p>
          <a:p>
            <a:pPr marL="0" indent="0">
              <a:buNone/>
            </a:pPr>
            <a:r>
              <a:rPr lang="en-US" altLang="zh-CN">
                <a:sym typeface="+mn-ea"/>
              </a:rPr>
              <a:t>		        app_info.csv -- 记录每个app所属的应用类型</a:t>
            </a:r>
            <a:endParaRPr lang="en-US" altLang="zh-CN">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sz="2200"/>
              <a:t>赛题任务</a:t>
            </a:r>
            <a:endParaRPr lang="zh-CN" altLang="en-US" sz="2200"/>
          </a:p>
        </p:txBody>
      </p:sp>
      <p:sp>
        <p:nvSpPr>
          <p:cNvPr id="6" name="同侧圆角矩形 5"/>
          <p:cNvSpPr/>
          <p:nvPr/>
        </p:nvSpPr>
        <p:spPr>
          <a:xfrm>
            <a:off x="669925" y="2978785"/>
            <a:ext cx="1620000" cy="900000"/>
          </a:xfrm>
          <a:prstGeom prst="round2SameRect">
            <a:avLst/>
          </a:prstGeom>
          <a:solidFill>
            <a:schemeClr val="accent2">
              <a:lumMod val="75000"/>
            </a:schemeClr>
          </a:solidFill>
        </p:spPr>
        <p:style>
          <a:lnRef idx="0">
            <a:schemeClr val="accent2"/>
          </a:lnRef>
          <a:fillRef idx="3">
            <a:schemeClr val="accent2"/>
          </a:fillRef>
          <a:effectRef idx="3">
            <a:schemeClr val="accent2"/>
          </a:effectRef>
          <a:fontRef idx="minor">
            <a:schemeClr val="lt1"/>
          </a:fontRef>
        </p:style>
        <p:txBody>
          <a:bodyPr rtlCol="0" anchor="ctr"/>
          <a:p>
            <a:pPr algn="ctr"/>
            <a:r>
              <a:rPr lang="en-US" altLang="zh-CN"/>
              <a:t>Uid</a:t>
            </a:r>
            <a:endParaRPr lang="en-US" altLang="zh-CN"/>
          </a:p>
        </p:txBody>
      </p:sp>
      <p:sp>
        <p:nvSpPr>
          <p:cNvPr id="7" name="右箭头 6"/>
          <p:cNvSpPr/>
          <p:nvPr/>
        </p:nvSpPr>
        <p:spPr>
          <a:xfrm>
            <a:off x="2717165" y="3230880"/>
            <a:ext cx="1538605" cy="397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单圆角矩形 8"/>
          <p:cNvSpPr/>
          <p:nvPr/>
        </p:nvSpPr>
        <p:spPr>
          <a:xfrm>
            <a:off x="4624070" y="2978785"/>
            <a:ext cx="1620000" cy="900000"/>
          </a:xfrm>
          <a:prstGeom prst="round1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用户特征</a:t>
            </a:r>
            <a:endParaRPr lang="zh-CN" altLang="en-US"/>
          </a:p>
        </p:txBody>
      </p:sp>
      <p:sp>
        <p:nvSpPr>
          <p:cNvPr id="10" name="下箭头 9"/>
          <p:cNvSpPr/>
          <p:nvPr/>
        </p:nvSpPr>
        <p:spPr>
          <a:xfrm rot="2820000">
            <a:off x="5426075" y="1702435"/>
            <a:ext cx="431800" cy="1243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下箭头 10"/>
          <p:cNvSpPr/>
          <p:nvPr/>
        </p:nvSpPr>
        <p:spPr>
          <a:xfrm rot="8460000">
            <a:off x="5469255" y="3949700"/>
            <a:ext cx="431800" cy="1243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右箭头 11"/>
          <p:cNvSpPr/>
          <p:nvPr/>
        </p:nvSpPr>
        <p:spPr>
          <a:xfrm>
            <a:off x="6612890" y="3164840"/>
            <a:ext cx="1848485" cy="544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占位符 12"/>
          <p:cNvSpPr>
            <a:spLocks noGrp="1"/>
          </p:cNvSpPr>
          <p:nvPr>
            <p:ph type="body" idx="1"/>
          </p:nvPr>
        </p:nvSpPr>
        <p:spPr>
          <a:xfrm>
            <a:off x="6360795" y="2818130"/>
            <a:ext cx="2352675" cy="346710"/>
          </a:xfrm>
        </p:spPr>
        <p:txBody>
          <a:bodyPr>
            <a:normAutofit/>
          </a:bodyPr>
          <a:p>
            <a:pPr marL="0" indent="0">
              <a:buNone/>
            </a:pPr>
            <a:r>
              <a:rPr lang="zh-CN" altLang="en-US"/>
              <a:t>特征提取，模型训练</a:t>
            </a:r>
            <a:endParaRPr lang="zh-CN" altLang="en-US"/>
          </a:p>
        </p:txBody>
      </p:sp>
      <p:sp>
        <p:nvSpPr>
          <p:cNvPr id="14" name="单圆角矩形 13"/>
          <p:cNvSpPr/>
          <p:nvPr/>
        </p:nvSpPr>
        <p:spPr>
          <a:xfrm>
            <a:off x="8713470" y="2978785"/>
            <a:ext cx="1938655" cy="899795"/>
          </a:xfrm>
          <a:prstGeom prst="round1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用户年龄段编号</a:t>
            </a:r>
            <a:endParaRPr lang="zh-CN" altLang="en-US"/>
          </a:p>
        </p:txBody>
      </p:sp>
      <p:sp>
        <p:nvSpPr>
          <p:cNvPr id="15" name="椭圆 14"/>
          <p:cNvSpPr/>
          <p:nvPr/>
        </p:nvSpPr>
        <p:spPr>
          <a:xfrm>
            <a:off x="6181725" y="975360"/>
            <a:ext cx="1156970" cy="115760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行为特征</a:t>
            </a:r>
            <a:endParaRPr lang="zh-CN" altLang="en-US"/>
          </a:p>
        </p:txBody>
      </p:sp>
      <p:sp>
        <p:nvSpPr>
          <p:cNvPr id="16" name="椭圆 15"/>
          <p:cNvSpPr/>
          <p:nvPr/>
        </p:nvSpPr>
        <p:spPr>
          <a:xfrm>
            <a:off x="6181725" y="4824730"/>
            <a:ext cx="1156970" cy="115760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属性特征</a:t>
            </a:r>
            <a:endParaRPr lang="zh-CN" altLang="en-US"/>
          </a:p>
        </p:txBody>
      </p:sp>
      <p:cxnSp>
        <p:nvCxnSpPr>
          <p:cNvPr id="17" name="直接连接符 16"/>
          <p:cNvCxnSpPr>
            <a:stCxn id="15" idx="7"/>
          </p:cNvCxnSpPr>
          <p:nvPr/>
        </p:nvCxnSpPr>
        <p:spPr>
          <a:xfrm flipV="1">
            <a:off x="7169150" y="785495"/>
            <a:ext cx="981710" cy="359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5" idx="6"/>
          </p:cNvCxnSpPr>
          <p:nvPr/>
        </p:nvCxnSpPr>
        <p:spPr>
          <a:xfrm>
            <a:off x="7338695" y="1554480"/>
            <a:ext cx="967740" cy="8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5"/>
          </p:cNvCxnSpPr>
          <p:nvPr/>
        </p:nvCxnSpPr>
        <p:spPr>
          <a:xfrm>
            <a:off x="7169150" y="1963420"/>
            <a:ext cx="1033780" cy="342265"/>
          </a:xfrm>
          <a:prstGeom prst="line">
            <a:avLst/>
          </a:prstGeom>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8306435" y="491490"/>
            <a:ext cx="2839720" cy="483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手机上安装的</a:t>
            </a:r>
            <a:r>
              <a:rPr lang="en-US" altLang="zh-CN" sz="1400"/>
              <a:t>APP</a:t>
            </a:r>
            <a:r>
              <a:rPr lang="zh-CN" altLang="en-US" sz="1400"/>
              <a:t>编号序列</a:t>
            </a:r>
            <a:endParaRPr lang="zh-CN" altLang="en-US" sz="1400"/>
          </a:p>
        </p:txBody>
      </p:sp>
      <p:sp>
        <p:nvSpPr>
          <p:cNvPr id="21" name="圆角矩形 20"/>
          <p:cNvSpPr/>
          <p:nvPr/>
        </p:nvSpPr>
        <p:spPr>
          <a:xfrm>
            <a:off x="8348980" y="1311910"/>
            <a:ext cx="2797810" cy="483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30</a:t>
            </a:r>
            <a:r>
              <a:rPr lang="zh-CN" altLang="en-US" sz="1400"/>
              <a:t>天内对手机特性使用情况</a:t>
            </a:r>
            <a:endParaRPr lang="zh-CN" altLang="en-US" sz="1400"/>
          </a:p>
        </p:txBody>
      </p:sp>
      <p:sp>
        <p:nvSpPr>
          <p:cNvPr id="22" name="圆角矩形 21"/>
          <p:cNvSpPr/>
          <p:nvPr/>
        </p:nvSpPr>
        <p:spPr>
          <a:xfrm>
            <a:off x="8348980" y="2132965"/>
            <a:ext cx="2797810" cy="483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t>30</a:t>
            </a:r>
            <a:r>
              <a:rPr lang="zh-CN" altLang="en-US" sz="1400"/>
              <a:t>天每天对某个</a:t>
            </a:r>
            <a:r>
              <a:rPr lang="en-US" altLang="zh-CN" sz="1400"/>
              <a:t>APP</a:t>
            </a:r>
            <a:r>
              <a:rPr lang="zh-CN" altLang="en-US" sz="1400"/>
              <a:t>的使用情况</a:t>
            </a:r>
            <a:endParaRPr lang="zh-CN" altLang="en-US" sz="1400"/>
          </a:p>
        </p:txBody>
      </p:sp>
      <p:cxnSp>
        <p:nvCxnSpPr>
          <p:cNvPr id="23" name="直接连接符 22"/>
          <p:cNvCxnSpPr>
            <a:stCxn id="16" idx="6"/>
          </p:cNvCxnSpPr>
          <p:nvPr/>
        </p:nvCxnSpPr>
        <p:spPr>
          <a:xfrm flipV="1">
            <a:off x="7338695" y="5397500"/>
            <a:ext cx="984885" cy="6350"/>
          </a:xfrm>
          <a:prstGeom prst="line">
            <a:avLst/>
          </a:prstGeom>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8348980" y="5101590"/>
            <a:ext cx="2839720" cy="603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a:t>用户自身人口属性，手机基本信息</a:t>
            </a:r>
            <a:endParaRPr lang="zh-CN" sz="1400"/>
          </a:p>
        </p:txBody>
      </p:sp>
      <p:sp>
        <p:nvSpPr>
          <p:cNvPr id="25" name="文本占位符 12"/>
          <p:cNvSpPr>
            <a:spLocks noGrp="1"/>
          </p:cNvSpPr>
          <p:nvPr/>
        </p:nvSpPr>
        <p:spPr>
          <a:xfrm>
            <a:off x="11146790" y="335280"/>
            <a:ext cx="861060" cy="34671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a:t>appid</a:t>
            </a:r>
            <a:endParaRPr lang="en-US" altLang="zh-CN" sz="1200"/>
          </a:p>
        </p:txBody>
      </p:sp>
      <p:sp>
        <p:nvSpPr>
          <p:cNvPr id="26" name="文本占位符 12"/>
          <p:cNvSpPr>
            <a:spLocks noGrp="1"/>
          </p:cNvSpPr>
          <p:nvPr/>
        </p:nvSpPr>
        <p:spPr>
          <a:xfrm>
            <a:off x="11146155" y="1057275"/>
            <a:ext cx="1310005" cy="1002665"/>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a:t>bootTimes</a:t>
            </a:r>
            <a:endParaRPr lang="en-US" altLang="zh-CN" sz="1200"/>
          </a:p>
          <a:p>
            <a:pPr marL="0" indent="0">
              <a:buNone/>
            </a:pPr>
            <a:r>
              <a:rPr lang="en-US" altLang="zh-CN" sz="1200"/>
              <a:t>FuncTime</a:t>
            </a:r>
            <a:endParaRPr lang="en-US" altLang="zh-CN" sz="1200"/>
          </a:p>
          <a:p>
            <a:pPr marL="0" indent="0">
              <a:buNone/>
            </a:pPr>
            <a:r>
              <a:rPr lang="en-US" altLang="zh-CN" sz="1200"/>
              <a:t>...</a:t>
            </a:r>
            <a:endParaRPr lang="en-US" altLang="zh-CN" sz="1200"/>
          </a:p>
        </p:txBody>
      </p:sp>
      <p:sp>
        <p:nvSpPr>
          <p:cNvPr id="27" name="文本占位符 12"/>
          <p:cNvSpPr>
            <a:spLocks noGrp="1"/>
          </p:cNvSpPr>
          <p:nvPr/>
        </p:nvSpPr>
        <p:spPr>
          <a:xfrm>
            <a:off x="11146155" y="2150745"/>
            <a:ext cx="998855" cy="75565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a:t>duration</a:t>
            </a:r>
            <a:endParaRPr lang="en-US" altLang="zh-CN" sz="1200"/>
          </a:p>
          <a:p>
            <a:pPr marL="0" indent="0">
              <a:buNone/>
            </a:pPr>
            <a:r>
              <a:rPr lang="en-US" altLang="zh-CN" sz="1200"/>
              <a:t>time</a:t>
            </a:r>
            <a:endParaRPr lang="en-US" altLang="zh-CN" sz="1200"/>
          </a:p>
        </p:txBody>
      </p:sp>
      <p:sp>
        <p:nvSpPr>
          <p:cNvPr id="28" name="文本占位符 12"/>
          <p:cNvSpPr>
            <a:spLocks noGrp="1"/>
          </p:cNvSpPr>
          <p:nvPr/>
        </p:nvSpPr>
        <p:spPr>
          <a:xfrm>
            <a:off x="11215370" y="4971415"/>
            <a:ext cx="861060" cy="136525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a:t>gender</a:t>
            </a:r>
            <a:endParaRPr lang="en-US" altLang="zh-CN" sz="1200"/>
          </a:p>
          <a:p>
            <a:pPr marL="0" indent="0">
              <a:buNone/>
            </a:pPr>
            <a:r>
              <a:rPr lang="en-US" altLang="zh-CN" sz="1200"/>
              <a:t>city</a:t>
            </a:r>
            <a:endParaRPr lang="en-US" altLang="zh-CN" sz="1200"/>
          </a:p>
          <a:p>
            <a:pPr marL="0" indent="0">
              <a:buNone/>
            </a:pPr>
            <a:r>
              <a:rPr lang="en-US" altLang="zh-CN" sz="1200"/>
              <a:t>os</a:t>
            </a:r>
            <a:endParaRPr lang="en-US" altLang="zh-CN" sz="1200"/>
          </a:p>
          <a:p>
            <a:pPr marL="0" indent="0">
              <a:buNone/>
            </a:pPr>
            <a:r>
              <a:rPr lang="en-US" altLang="zh-CN" sz="1200"/>
              <a:t>....</a:t>
            </a:r>
            <a:endParaRPr lang="en-US" altLang="zh-CN" sz="12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标题 11"/>
          <p:cNvSpPr>
            <a:spLocks noGrp="1"/>
          </p:cNvSpPr>
          <p:nvPr>
            <p:ph type="title"/>
          </p:nvPr>
        </p:nvSpPr>
        <p:spPr>
          <a:xfrm>
            <a:off x="455295" y="427355"/>
            <a:ext cx="5419090" cy="541655"/>
          </a:xfrm>
        </p:spPr>
        <p:txBody>
          <a:bodyPr>
            <a:normAutofit/>
          </a:bodyPr>
          <a:p>
            <a:r>
              <a:rPr lang="en-US" altLang="zh-CN" sz="2200"/>
              <a:t>2.</a:t>
            </a:r>
            <a:r>
              <a:rPr lang="zh-CN" altLang="en-US" sz="2200"/>
              <a:t>数据探索和预处理</a:t>
            </a:r>
            <a:endParaRPr lang="zh-CN" altLang="en-US" sz="2200"/>
          </a:p>
        </p:txBody>
      </p:sp>
      <p:sp>
        <p:nvSpPr>
          <p:cNvPr id="13" name="文本占位符 12"/>
          <p:cNvSpPr>
            <a:spLocks noGrp="1"/>
          </p:cNvSpPr>
          <p:nvPr>
            <p:ph type="body" idx="1"/>
          </p:nvPr>
        </p:nvSpPr>
        <p:spPr>
          <a:xfrm>
            <a:off x="455295" y="1322705"/>
            <a:ext cx="3959225" cy="3769995"/>
          </a:xfrm>
        </p:spPr>
        <p:txBody>
          <a:bodyPr>
            <a:normAutofit lnSpcReduction="20000"/>
          </a:bodyPr>
          <a:p>
            <a:pPr>
              <a:lnSpc>
                <a:spcPct val="150000"/>
              </a:lnSpc>
            </a:pPr>
            <a:r>
              <a:rPr lang="en-US" altLang="zh-CN" sz="1600"/>
              <a:t>(1) </a:t>
            </a:r>
            <a:r>
              <a:rPr lang="zh-CN" altLang="en-US" sz="1600"/>
              <a:t>用户人口属性表存在缺失值</a:t>
            </a:r>
            <a:endParaRPr lang="zh-CN" altLang="en-US" sz="1600"/>
          </a:p>
          <a:p>
            <a:pPr>
              <a:lnSpc>
                <a:spcPct val="150000"/>
              </a:lnSpc>
            </a:pPr>
            <a:r>
              <a:rPr lang="zh-CN" altLang="en-US" sz="1600"/>
              <a:t>解决方法：对于字符串型字段缺失值，直接使用空字符串进行缺失值填充；对于数字型字段缺失值，直接使用字段平均值进行填充</a:t>
            </a:r>
            <a:endParaRPr lang="zh-CN" altLang="en-US" sz="1600"/>
          </a:p>
          <a:p>
            <a:pPr>
              <a:lnSpc>
                <a:spcPct val="150000"/>
              </a:lnSpc>
            </a:pPr>
            <a:endParaRPr lang="zh-CN" altLang="en-US" sz="1600"/>
          </a:p>
          <a:p>
            <a:pPr>
              <a:lnSpc>
                <a:spcPct val="150000"/>
              </a:lnSpc>
            </a:pPr>
            <a:r>
              <a:rPr lang="zh-CN" altLang="en-US" sz="1600"/>
              <a:t>优点：处理速度快</a:t>
            </a:r>
            <a:endParaRPr lang="zh-CN" altLang="en-US" sz="1600"/>
          </a:p>
          <a:p>
            <a:pPr>
              <a:lnSpc>
                <a:spcPct val="150000"/>
              </a:lnSpc>
            </a:pPr>
            <a:r>
              <a:rPr lang="zh-CN" altLang="en-US" sz="1600"/>
              <a:t>缺点：缺失值填充效果差，是最基础的做法</a:t>
            </a:r>
            <a:endParaRPr lang="zh-CN" altLang="en-US" sz="1600"/>
          </a:p>
          <a:p>
            <a:endParaRPr lang="en-US" altLang="zh-CN" sz="1600"/>
          </a:p>
        </p:txBody>
      </p:sp>
      <p:pic>
        <p:nvPicPr>
          <p:cNvPr id="2" name="图片 1" descr="scores_par"/>
          <p:cNvPicPr>
            <a:picLocks noChangeAspect="1"/>
          </p:cNvPicPr>
          <p:nvPr/>
        </p:nvPicPr>
        <p:blipFill>
          <a:blip r:embed="rId1"/>
          <a:stretch>
            <a:fillRect/>
          </a:stretch>
        </p:blipFill>
        <p:spPr>
          <a:xfrm>
            <a:off x="5718810" y="969010"/>
            <a:ext cx="5099050" cy="378587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占位符 12"/>
          <p:cNvSpPr>
            <a:spLocks noGrp="1"/>
          </p:cNvSpPr>
          <p:nvPr>
            <p:ph type="body" idx="1"/>
          </p:nvPr>
        </p:nvSpPr>
        <p:spPr>
          <a:xfrm>
            <a:off x="222250" y="1106805"/>
            <a:ext cx="4433570" cy="3769995"/>
          </a:xfrm>
        </p:spPr>
        <p:txBody>
          <a:bodyPr>
            <a:normAutofit lnSpcReduction="20000"/>
          </a:bodyPr>
          <a:p>
            <a:pPr>
              <a:lnSpc>
                <a:spcPct val="150000"/>
              </a:lnSpc>
            </a:pPr>
            <a:r>
              <a:rPr lang="en-US" altLang="zh-CN" sz="1600"/>
              <a:t>(2) </a:t>
            </a:r>
            <a:r>
              <a:rPr lang="zh-CN" altLang="en-US" sz="1600"/>
              <a:t>用户行为数据表存在较大的量级差距</a:t>
            </a:r>
            <a:endParaRPr lang="zh-CN" altLang="en-US" sz="1600"/>
          </a:p>
          <a:p>
            <a:pPr>
              <a:lnSpc>
                <a:spcPct val="150000"/>
              </a:lnSpc>
            </a:pPr>
            <a:r>
              <a:rPr lang="zh-CN" altLang="en-US" sz="1600"/>
              <a:t>解决方法：</a:t>
            </a:r>
            <a:r>
              <a:rPr lang="zh-CN" sz="1600"/>
              <a:t>使用</a:t>
            </a:r>
            <a:r>
              <a:rPr lang="en-US" altLang="zh-CN" sz="1600"/>
              <a:t>MinMaxScaler</a:t>
            </a:r>
            <a:r>
              <a:rPr lang="zh-CN" altLang="en-US" sz="1600"/>
              <a:t>进行行为特征数据的预处理，使其量级保持在相同的范围内</a:t>
            </a:r>
            <a:endParaRPr lang="zh-CN" altLang="en-US" sz="1600"/>
          </a:p>
          <a:p>
            <a:pPr>
              <a:lnSpc>
                <a:spcPct val="150000"/>
              </a:lnSpc>
            </a:pPr>
            <a:endParaRPr lang="zh-CN" altLang="en-US" sz="1600"/>
          </a:p>
          <a:p>
            <a:pPr>
              <a:lnSpc>
                <a:spcPct val="150000"/>
              </a:lnSpc>
            </a:pPr>
            <a:r>
              <a:rPr lang="zh-CN" altLang="en-US" sz="1600"/>
              <a:t>优点：防止之后进行模型训练时，高量级的特征数据对最终的分类结果产生较大影响</a:t>
            </a:r>
            <a:endParaRPr lang="zh-CN" altLang="en-US" sz="1600"/>
          </a:p>
          <a:p>
            <a:pPr>
              <a:lnSpc>
                <a:spcPct val="150000"/>
              </a:lnSpc>
            </a:pPr>
            <a:r>
              <a:rPr lang="zh-CN" altLang="en-US" sz="1600"/>
              <a:t>缺点：处理效果不明显</a:t>
            </a:r>
            <a:endParaRPr lang="zh-CN" altLang="en-US" sz="1600"/>
          </a:p>
          <a:p>
            <a:endParaRPr lang="en-US" altLang="zh-CN" sz="1600"/>
          </a:p>
        </p:txBody>
      </p:sp>
      <p:pic>
        <p:nvPicPr>
          <p:cNvPr id="2" name="图片 1" descr="scores_par_1"/>
          <p:cNvPicPr>
            <a:picLocks noChangeAspect="1"/>
          </p:cNvPicPr>
          <p:nvPr/>
        </p:nvPicPr>
        <p:blipFill>
          <a:blip r:embed="rId1"/>
          <a:stretch>
            <a:fillRect/>
          </a:stretch>
        </p:blipFill>
        <p:spPr>
          <a:xfrm>
            <a:off x="5965825" y="1106805"/>
            <a:ext cx="4855210" cy="3163570"/>
          </a:xfrm>
          <a:prstGeom prst="rect">
            <a:avLst/>
          </a:prstGeom>
        </p:spPr>
      </p:pic>
      <p:sp>
        <p:nvSpPr>
          <p:cNvPr id="25" name="文本占位符 12"/>
          <p:cNvSpPr>
            <a:spLocks noGrp="1"/>
          </p:cNvSpPr>
          <p:nvPr/>
        </p:nvSpPr>
        <p:spPr>
          <a:xfrm>
            <a:off x="6496685" y="4368165"/>
            <a:ext cx="4324350" cy="73533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sz="1200"/>
              <a:t>不同特征列数据最大值统计情况，此处</a:t>
            </a:r>
            <a:r>
              <a:rPr lang="en-US" altLang="zh-CN" sz="1200"/>
              <a:t>G</a:t>
            </a:r>
            <a:r>
              <a:rPr lang="zh-CN" altLang="en-US" sz="1200"/>
              <a:t>特征为高量级，</a:t>
            </a:r>
            <a:endParaRPr lang="zh-CN" altLang="en-US" sz="1200"/>
          </a:p>
          <a:p>
            <a:pPr marL="0" indent="0">
              <a:buNone/>
            </a:pPr>
            <a:r>
              <a:rPr lang="zh-CN" altLang="en-US" sz="1200"/>
              <a:t>图中所示还只是将</a:t>
            </a:r>
            <a:r>
              <a:rPr lang="en-US" altLang="zh-CN" sz="1200"/>
              <a:t>G</a:t>
            </a:r>
            <a:r>
              <a:rPr lang="zh-CN" altLang="en-US" sz="1200"/>
              <a:t>缩放千分之一的情况</a:t>
            </a:r>
            <a:endParaRPr lang="zh-CN" altLang="en-US" sz="120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占位符 12"/>
          <p:cNvSpPr>
            <a:spLocks noGrp="1"/>
          </p:cNvSpPr>
          <p:nvPr>
            <p:ph type="body" idx="1"/>
          </p:nvPr>
        </p:nvSpPr>
        <p:spPr>
          <a:xfrm>
            <a:off x="222250" y="1106805"/>
            <a:ext cx="4433570" cy="3769995"/>
          </a:xfrm>
        </p:spPr>
        <p:txBody>
          <a:bodyPr>
            <a:normAutofit lnSpcReduction="20000"/>
          </a:bodyPr>
          <a:p>
            <a:pPr>
              <a:lnSpc>
                <a:spcPct val="150000"/>
              </a:lnSpc>
            </a:pPr>
            <a:r>
              <a:rPr lang="en-US" altLang="zh-CN" sz="1600"/>
              <a:t>(3) </a:t>
            </a:r>
            <a:r>
              <a:rPr lang="zh-CN" altLang="en-US" sz="1600"/>
              <a:t>训练数据集用户年龄段分布情况</a:t>
            </a:r>
            <a:endParaRPr lang="zh-CN" altLang="en-US" sz="1600"/>
          </a:p>
          <a:p>
            <a:pPr>
              <a:lnSpc>
                <a:spcPct val="150000"/>
              </a:lnSpc>
            </a:pPr>
            <a:r>
              <a:rPr lang="zh-CN" altLang="en-US" sz="1600"/>
              <a:t>各年龄段的用户分布情况近似接近于广义上的正态分布，未出现不平衡的情况</a:t>
            </a:r>
            <a:endParaRPr lang="zh-CN" altLang="en-US" sz="1600"/>
          </a:p>
          <a:p>
            <a:pPr>
              <a:lnSpc>
                <a:spcPct val="150000"/>
              </a:lnSpc>
            </a:pPr>
            <a:endParaRPr lang="zh-CN" altLang="en-US" sz="1600"/>
          </a:p>
          <a:p>
            <a:pPr>
              <a:lnSpc>
                <a:spcPct val="150000"/>
              </a:lnSpc>
            </a:pPr>
            <a:r>
              <a:rPr lang="zh-CN" altLang="en-US" sz="1600"/>
              <a:t>用户不同年龄段分布比例，可以作为之后的模型融合的参照</a:t>
            </a:r>
            <a:endParaRPr lang="zh-CN" altLang="en-US" sz="1600"/>
          </a:p>
          <a:p>
            <a:endParaRPr lang="en-US" altLang="zh-CN" sz="1600"/>
          </a:p>
        </p:txBody>
      </p:sp>
      <p:pic>
        <p:nvPicPr>
          <p:cNvPr id="4" name="图片 3" descr="scores_age"/>
          <p:cNvPicPr>
            <a:picLocks noChangeAspect="1"/>
          </p:cNvPicPr>
          <p:nvPr/>
        </p:nvPicPr>
        <p:blipFill>
          <a:blip r:embed="rId1"/>
          <a:stretch>
            <a:fillRect/>
          </a:stretch>
        </p:blipFill>
        <p:spPr>
          <a:xfrm>
            <a:off x="5971540" y="1297305"/>
            <a:ext cx="5017135" cy="316357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r>
              <a:rPr lang="en-US" altLang="zh-CN"/>
              <a:t>3. </a:t>
            </a:r>
            <a:r>
              <a:t>特征工程 </a:t>
            </a:r>
            <a:r>
              <a:rPr lang="en-US" altLang="zh-CN"/>
              <a:t>- </a:t>
            </a:r>
            <a:r>
              <a:t>初步</a:t>
            </a:r>
          </a:p>
        </p:txBody>
      </p:sp>
      <p:sp>
        <p:nvSpPr>
          <p:cNvPr id="5" name="内容占位符 4"/>
          <p:cNvSpPr>
            <a:spLocks noGrp="1"/>
          </p:cNvSpPr>
          <p:nvPr>
            <p:ph idx="1"/>
          </p:nvPr>
        </p:nvSpPr>
        <p:spPr>
          <a:xfrm>
            <a:off x="669925" y="952500"/>
            <a:ext cx="11076305" cy="6621780"/>
          </a:xfrm>
        </p:spPr>
        <p:txBody>
          <a:bodyPr>
            <a:normAutofit lnSpcReduction="10000"/>
          </a:bodyPr>
          <a:p>
            <a:r>
              <a:rPr lang="zh-CN" altLang="en-US"/>
              <a:t>步骤一、处理字符串型数据</a:t>
            </a:r>
            <a:endParaRPr lang="zh-CN" altLang="en-US"/>
          </a:p>
          <a:p>
            <a:pPr marL="0" indent="0">
              <a:buNone/>
            </a:pPr>
            <a:r>
              <a:rPr lang="en-US" altLang="zh-CN"/>
              <a:t>1. </a:t>
            </a:r>
            <a:r>
              <a:t>处理人口属性特征中的字符串字段</a:t>
            </a:r>
            <a:r>
              <a:rPr lang="en-US" altLang="zh-CN"/>
              <a:t>(city, phone_type, color, ct, carrier, os)</a:t>
            </a:r>
            <a:endParaRPr lang="en-US" altLang="zh-CN"/>
          </a:p>
          <a:p>
            <a:pPr marL="0" indent="0">
              <a:buNone/>
            </a:pPr>
            <a:r>
              <a:t>方法：</a:t>
            </a:r>
            <a:r>
              <a:rPr lang="en-US" altLang="zh-CN"/>
              <a:t>sklearn.preprocessing.LabelEncoder</a:t>
            </a:r>
            <a:endParaRPr lang="en-US" altLang="zh-CN"/>
          </a:p>
          <a:p>
            <a:pPr marL="0" indent="0">
              <a:buNone/>
            </a:pPr>
            <a:r>
              <a:rPr lang="en-US" altLang="zh-CN"/>
              <a:t>         sklearn.preprocessing.OneHotEncoder</a:t>
            </a:r>
            <a:endParaRPr lang="en-US" altLang="zh-CN"/>
          </a:p>
          <a:p>
            <a:pPr marL="0" indent="0">
              <a:buNone/>
            </a:pPr>
            <a:endParaRPr lang="en-US" altLang="zh-CN"/>
          </a:p>
          <a:p>
            <a:pPr marL="0" indent="0">
              <a:buNone/>
            </a:pPr>
            <a:r>
              <a:t>首先结合</a:t>
            </a:r>
            <a:r>
              <a:rPr lang="en-US" altLang="zh-CN"/>
              <a:t>LabelEncoder</a:t>
            </a:r>
            <a:r>
              <a:t>对原始的文本数据，进行离散化的</a:t>
            </a:r>
            <a:r>
              <a:rPr lang="en-US" altLang="zh-CN"/>
              <a:t>Label</a:t>
            </a:r>
            <a:r>
              <a:t>映射，将字符串型的数据转换成离散型的整数数据。</a:t>
            </a:r>
          </a:p>
          <a:p>
            <a:pPr marL="0" indent="0">
              <a:buNone/>
            </a:pPr>
            <a:r>
              <a:rPr lang="en-US" altLang="zh-CN"/>
              <a:t>(</a:t>
            </a:r>
            <a:r>
              <a:t>优点：转换速度快，内存占用小    缺点：如果直接作为训练特征数据，会导致原始字段内的数据之间产生大小关系，降低模型训练效果</a:t>
            </a:r>
            <a:r>
              <a:rPr lang="en-US" altLang="zh-CN"/>
              <a:t>)</a:t>
            </a:r>
            <a:endParaRPr lang="en-US" altLang="zh-CN"/>
          </a:p>
          <a:p>
            <a:pPr marL="0" indent="0">
              <a:buNone/>
            </a:pPr>
            <a:endParaRPr lang="en-US" altLang="zh-CN"/>
          </a:p>
          <a:p>
            <a:pPr marL="0" indent="0">
              <a:buNone/>
            </a:pPr>
            <a:r>
              <a:t>结合</a:t>
            </a:r>
            <a:r>
              <a:rPr lang="en-US" altLang="zh-CN"/>
              <a:t>OneHotEncoder</a:t>
            </a:r>
            <a:r>
              <a:t>对处理之后的离散整数数据进行</a:t>
            </a:r>
            <a:r>
              <a:rPr lang="en-US" altLang="zh-CN"/>
              <a:t>OneHot</a:t>
            </a:r>
            <a:r>
              <a:t>向量的转换，扩充维度，最终的结果是每个原始字符串数据对应于一个单独的</a:t>
            </a:r>
            <a:r>
              <a:rPr lang="en-US" altLang="zh-CN"/>
              <a:t>OneHot</a:t>
            </a:r>
            <a:r>
              <a:t>向量</a:t>
            </a:r>
          </a:p>
          <a:p>
            <a:pPr marL="0" indent="0">
              <a:buNone/>
            </a:pPr>
            <a:r>
              <a:rPr lang="en-US" altLang="zh-CN"/>
              <a:t>(</a:t>
            </a:r>
            <a:r>
              <a:t>优点：作为训练特征的效果明显优于前者    缺点：</a:t>
            </a:r>
            <a:r>
              <a:rPr lang="en-US" altLang="zh-CN"/>
              <a:t>OneHot</a:t>
            </a:r>
            <a:r>
              <a:t>编码转换的速度较慢，内存占用高，对硬件要求高</a:t>
            </a:r>
            <a:r>
              <a:rPr lang="en-US" altLang="zh-CN"/>
              <a:t>)</a:t>
            </a:r>
            <a:endParaRPr lang="en-US" altLang="zh-CN"/>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endParaRPr lang="zh-CN" altLang="en-US"/>
          </a:p>
          <a:p>
            <a:endParaRPr lang="zh-CN" altLang="en-US"/>
          </a:p>
          <a:p>
            <a:endParaRPr lang="zh-CN" altLang="en-US"/>
          </a:p>
          <a:p>
            <a:endParaRPr lang="zh-CN" altLang="en-US"/>
          </a:p>
          <a:p>
            <a:pPr marL="0" indent="0">
              <a:buNone/>
            </a:pP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69925" y="512445"/>
            <a:ext cx="11076305" cy="7053580"/>
          </a:xfrm>
        </p:spPr>
        <p:txBody>
          <a:bodyPr>
            <a:normAutofit/>
          </a:bodyPr>
          <a:p>
            <a:pPr marL="0" indent="0">
              <a:buNone/>
            </a:pPr>
            <a:r>
              <a:rPr lang="en-US" altLang="zh-CN"/>
              <a:t>2. </a:t>
            </a:r>
            <a:r>
              <a:t>处理用户安装的所有</a:t>
            </a:r>
            <a:r>
              <a:rPr lang="en-US" altLang="zh-CN"/>
              <a:t>APP</a:t>
            </a:r>
            <a:r>
              <a:t>编号序列</a:t>
            </a:r>
          </a:p>
          <a:p>
            <a:pPr marL="0" indent="0">
              <a:buNone/>
            </a:pPr>
            <a:r>
              <a:t>方法：</a:t>
            </a:r>
            <a:r>
              <a:rPr lang="en-US" altLang="zh-CN"/>
              <a:t>sklearn.feature_extraction.text.CountVectorizer</a:t>
            </a:r>
            <a:endParaRPr lang="en-US" altLang="zh-CN"/>
          </a:p>
          <a:p>
            <a:pPr marL="0" indent="0">
              <a:buNone/>
            </a:pPr>
            <a:r>
              <a:rPr lang="en-US" altLang="zh-CN"/>
              <a:t>         sklearn.feature_extraction.text.TfidfVectorizer</a:t>
            </a:r>
            <a:endParaRPr lang="en-US" altLang="zh-CN"/>
          </a:p>
          <a:p>
            <a:pPr marL="0" indent="0">
              <a:buNone/>
            </a:pPr>
            <a:r>
              <a:rPr lang="en-US" altLang="zh-CN"/>
              <a:t>CountVectorizer是属于常见的特征数值计算类，是一个文本特征提取方法。对于每一个训练文本，它只考虑每种词汇在该训练文本中出现的频率</a:t>
            </a:r>
            <a:r>
              <a:t>，将输入文本中的词语转换成词频矩阵</a:t>
            </a:r>
          </a:p>
          <a:p>
            <a:pPr marL="0" indent="0">
              <a:buNone/>
            </a:pPr>
            <a:r>
              <a:t>TfidfVectorizer除了考量某词汇在文本出现的频率，还关注包含这个词汇的所有文本的数量，能够削减高频没有意义的词汇出现带来的影响, 挖掘更有意义的特征，相比之下，文本条目越多，Tfid</a:t>
            </a:r>
            <a:r>
              <a:rPr lang="en-US" altLang="zh-CN"/>
              <a:t>f</a:t>
            </a:r>
            <a:r>
              <a:t>的效果会越显著</a:t>
            </a:r>
          </a:p>
          <a:p>
            <a:pPr marL="0" indent="0">
              <a:buNone/>
            </a:pPr>
          </a:p>
          <a:p>
            <a:pPr marL="0" indent="0">
              <a:buNone/>
            </a:pPr>
            <a:r>
              <a:t>输入：字符串列表，此处对应于每个用户对应的</a:t>
            </a:r>
            <a:r>
              <a:rPr lang="en-US" altLang="zh-CN"/>
              <a:t>APP</a:t>
            </a:r>
            <a:r>
              <a:t>安装序列，并且每个字符串内的单个字符之间需要做好分隔处理</a:t>
            </a:r>
            <a:r>
              <a:rPr lang="en-US" altLang="zh-CN"/>
              <a:t>(</a:t>
            </a:r>
            <a:r>
              <a:t>一般是采用空格进行分割</a:t>
            </a:r>
            <a:r>
              <a:rPr lang="en-US" altLang="zh-CN"/>
              <a:t>)</a:t>
            </a:r>
            <a:endParaRPr lang="en-US" altLang="zh-CN"/>
          </a:p>
          <a:p>
            <a:pPr marL="0" indent="0">
              <a:buNone/>
            </a:pPr>
            <a:r>
              <a:t>训练：</a:t>
            </a:r>
            <a:r>
              <a:rPr lang="en-US" altLang="zh-CN"/>
              <a:t>fit()</a:t>
            </a:r>
            <a:r>
              <a:t>函数将训练文本中的词语转换为词频矩阵，矩阵元素a[i][j] 表示j词在第i个文本下的词频，即各个词语出现的次数</a:t>
            </a:r>
          </a:p>
          <a:p>
            <a:pPr marL="0" indent="0">
              <a:buNone/>
            </a:pPr>
            <a:r>
              <a:t>输出</a:t>
            </a:r>
            <a:r>
              <a:rPr lang="en-US" altLang="zh-CN"/>
              <a:t>: </a:t>
            </a:r>
            <a:r>
              <a:t>训练完成的文本模型结合</a:t>
            </a:r>
            <a:r>
              <a:rPr lang="en-US" altLang="zh-CN"/>
              <a:t>transform()</a:t>
            </a:r>
            <a:r>
              <a:t>函数，将原始的测试文本数据，转换成对应的词频矩阵</a:t>
            </a:r>
            <a:r>
              <a:rPr lang="en-US" altLang="zh-CN"/>
              <a:t>(</a:t>
            </a:r>
            <a:r>
              <a:t>一般维度较大，须以稀疏矩阵形式存储</a:t>
            </a:r>
            <a:r>
              <a:rPr lang="en-US" altLang="zh-CN"/>
              <a:t>)</a:t>
            </a:r>
            <a:endParaRPr lang="zh-CN" altLang="en-US"/>
          </a:p>
          <a:p>
            <a:pPr marL="0" indent="0">
              <a:buNone/>
            </a:pPr>
            <a:endParaRPr lang="zh-CN" altLang="en-US"/>
          </a:p>
          <a:p>
            <a:pPr marL="0" indent="0">
              <a:buNone/>
            </a:pPr>
            <a:endParaRPr lang="zh-CN" altLang="en-US"/>
          </a:p>
          <a:p>
            <a:endParaRPr lang="zh-CN" altLang="en-US"/>
          </a:p>
          <a:p>
            <a:endParaRPr lang="zh-CN" altLang="en-US"/>
          </a:p>
          <a:p>
            <a:endParaRPr lang="zh-CN" altLang="en-US"/>
          </a:p>
          <a:p>
            <a:endParaRPr lang="zh-CN" altLang="en-US"/>
          </a:p>
          <a:p>
            <a:pPr marL="0" indent="0">
              <a:buNone/>
            </a:pP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69925" y="512445"/>
            <a:ext cx="11076305" cy="7053580"/>
          </a:xfrm>
        </p:spPr>
        <p:txBody>
          <a:bodyPr>
            <a:normAutofit/>
          </a:bodyPr>
          <a:p>
            <a:pPr marL="0" indent="0">
              <a:buNone/>
            </a:pPr>
            <a:r>
              <a:rPr lang="en-US" altLang="zh-CN"/>
              <a:t>3. </a:t>
            </a:r>
            <a:r>
              <a:t>处理上一步转换之后的词频矩阵</a:t>
            </a:r>
          </a:p>
          <a:p>
            <a:pPr marL="0" indent="0">
              <a:buNone/>
            </a:pPr>
            <a:r>
              <a:rPr lang="zh-CN" altLang="en-US"/>
              <a:t>方法一：直接将获取到的稀疏矩阵</a:t>
            </a:r>
            <a:r>
              <a:t>，作为之后模型的训练特征</a:t>
            </a:r>
          </a:p>
          <a:p>
            <a:pPr marL="0" indent="0">
              <a:buNone/>
            </a:pPr>
            <a:r>
              <a:rPr lang="en-US" altLang="zh-CN"/>
              <a:t>(</a:t>
            </a:r>
            <a:r>
              <a:t>优点：效果显著    缺点：所消耗的训练时间较久</a:t>
            </a:r>
            <a:r>
              <a:rPr lang="en-US" altLang="zh-CN"/>
              <a:t>)</a:t>
            </a:r>
            <a:endParaRPr lang="en-US" altLang="zh-CN"/>
          </a:p>
          <a:p>
            <a:pPr marL="0" indent="0">
              <a:buNone/>
            </a:pPr>
            <a:endParaRPr lang="en-US" altLang="zh-CN"/>
          </a:p>
          <a:p>
            <a:pPr marL="0" indent="0">
              <a:buNone/>
            </a:pPr>
            <a:r>
              <a:t>方法二：结合获取的词频矩阵，单独作为训练数据做基础分类器</a:t>
            </a:r>
            <a:r>
              <a:rPr lang="en-US" altLang="zh-CN"/>
              <a:t>Stacking</a:t>
            </a:r>
            <a:r>
              <a:t>，将分类器预测值作为新的生成特征</a:t>
            </a:r>
          </a:p>
          <a:p>
            <a:pPr marL="0" indent="0">
              <a:buNone/>
            </a:pPr>
            <a:r>
              <a:rPr lang="en-US" altLang="zh-CN"/>
              <a:t>(</a:t>
            </a:r>
            <a:r>
              <a:t>优点：内存与运行时间开销小    缺点：效果没有方法一显著</a:t>
            </a:r>
            <a:r>
              <a:rPr lang="en-US" altLang="zh-CN"/>
              <a:t>)</a:t>
            </a:r>
            <a:endParaRPr lang="zh-CN" altLang="en-US"/>
          </a:p>
          <a:p>
            <a:pPr marL="0" indent="0">
              <a:buNone/>
            </a:pPr>
            <a:r>
              <a:rPr lang="zh-CN" altLang="en-US"/>
              <a:t>步骤：</a:t>
            </a:r>
            <a:endParaRPr lang="zh-CN" altLang="en-US"/>
          </a:p>
          <a:p>
            <a:pPr marL="0" indent="0">
              <a:buNone/>
            </a:pPr>
            <a:r>
              <a:rPr lang="en-US" altLang="zh-CN"/>
              <a:t>1. </a:t>
            </a:r>
            <a:r>
              <a:t>初始化各项基分类器，将上一步获取的稀疏矩阵作为特征集，结合</a:t>
            </a:r>
            <a:r>
              <a:rPr lang="en-US" altLang="zh-CN"/>
              <a:t>train</a:t>
            </a:r>
            <a:r>
              <a:t>和</a:t>
            </a:r>
            <a:r>
              <a:rPr lang="en-US" altLang="zh-CN"/>
              <a:t>test</a:t>
            </a:r>
            <a:r>
              <a:t>表内</a:t>
            </a:r>
          </a:p>
          <a:p>
            <a:pPr marL="0" indent="0">
              <a:buNone/>
            </a:pPr>
            <a:r>
              <a:t>的训练、预测用户</a:t>
            </a:r>
            <a:r>
              <a:rPr lang="en-US" altLang="zh-CN"/>
              <a:t>uid</a:t>
            </a:r>
            <a:r>
              <a:t>进行特征集的划分</a:t>
            </a:r>
          </a:p>
          <a:p>
            <a:pPr marL="0" indent="0">
              <a:buNone/>
            </a:pPr>
            <a:r>
              <a:rPr lang="en-US" altLang="zh-CN"/>
              <a:t>2. </a:t>
            </a:r>
            <a:r>
              <a:t>将用于训练的特征集输入至分类器中进行训练</a:t>
            </a:r>
          </a:p>
          <a:p>
            <a:pPr marL="0" indent="0">
              <a:buNone/>
            </a:pPr>
            <a:r>
              <a:rPr lang="en-US" altLang="zh-CN"/>
              <a:t>3. </a:t>
            </a:r>
            <a:r>
              <a:t>获取不同分类器在特征集上的预测结果，每一种分类器的预测结果对应于一列，</a:t>
            </a:r>
          </a:p>
          <a:p>
            <a:pPr marL="0" indent="0">
              <a:buNone/>
            </a:pPr>
            <a:r>
              <a:t>最终生成关于所有用户的，多个基分类器的预测结果特征</a:t>
            </a:r>
            <a:endParaRPr lang="zh-CN" altLang="en-US"/>
          </a:p>
          <a:p>
            <a:endParaRPr lang="zh-CN" altLang="en-US"/>
          </a:p>
          <a:p>
            <a:endParaRPr lang="zh-CN" altLang="en-US"/>
          </a:p>
          <a:p>
            <a:endParaRPr lang="zh-CN" altLang="en-US"/>
          </a:p>
          <a:p>
            <a:endParaRPr lang="zh-CN" altLang="en-US"/>
          </a:p>
          <a:p>
            <a:pPr marL="0" indent="0">
              <a:buNone/>
            </a:pPr>
            <a:endParaRPr lang="zh-CN" altLang="en-US"/>
          </a:p>
        </p:txBody>
      </p:sp>
      <p:pic>
        <p:nvPicPr>
          <p:cNvPr id="4" name="图片 3" descr="11"/>
          <p:cNvPicPr>
            <a:picLocks noChangeAspect="1"/>
          </p:cNvPicPr>
          <p:nvPr/>
        </p:nvPicPr>
        <p:blipFill>
          <a:blip r:embed="rId1"/>
          <a:stretch>
            <a:fillRect/>
          </a:stretch>
        </p:blipFill>
        <p:spPr>
          <a:xfrm>
            <a:off x="9295130" y="2915285"/>
            <a:ext cx="1911350" cy="379095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0933"/>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0933"/>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TAG_VERSION" val="1.0"/>
  <p:tag name="KSO_WM_BEAUTIFY_FLAG" val="#wm#"/>
  <p:tag name="KSO_WM_TEMPLATE_CATEGORY" val="custom"/>
  <p:tag name="KSO_WM_TEMPLATE_INDEX" val="20190933"/>
  <p:tag name="KSO_WM_TEMPLATE_THUMBS_INDEX" val="1、2、3、4、6、9、10、11、13、14、15"/>
  <p:tag name="KSO_WM_TEMPLATE_SUBCATEGORY" val="0"/>
</p:tagLst>
</file>

<file path=ppt/tags/tag126.xml><?xml version="1.0" encoding="utf-8"?>
<p:tagLst xmlns:p="http://schemas.openxmlformats.org/presentationml/2006/main">
  <p:tag name="KSO_WM_TEMPLATE_CATEGORY" val="custom"/>
  <p:tag name="KSO_WM_TEMPLATE_INDEX" val="20190933"/>
</p:tagLst>
</file>

<file path=ppt/tags/tag127.xml><?xml version="1.0" encoding="utf-8"?>
<p:tagLst xmlns:p="http://schemas.openxmlformats.org/presentationml/2006/main">
  <p:tag name="KSO_WM_BEAUTIFY_FLAG" val="#wm#"/>
  <p:tag name="KSO_WM_TEMPLATE_CATEGORY" val="custom"/>
  <p:tag name="KSO_WM_TEMPLATE_INDEX" val="20190933"/>
</p:tagLst>
</file>

<file path=ppt/tags/tag128.xml><?xml version="1.0" encoding="utf-8"?>
<p:tagLst xmlns:p="http://schemas.openxmlformats.org/presentationml/2006/main">
  <p:tag name="KSO_WM_BEAUTIFY_FLAG" val="#wm#"/>
  <p:tag name="KSO_WM_TEMPLATE_CATEGORY" val="custom"/>
  <p:tag name="KSO_WM_TEMPLATE_INDEX" val="20190933"/>
</p:tagLst>
</file>

<file path=ppt/tags/tag129.xml><?xml version="1.0" encoding="utf-8"?>
<p:tagLst xmlns:p="http://schemas.openxmlformats.org/presentationml/2006/main">
  <p:tag name="KSO_WM_BEAUTIFY_FLAG" val="#wm#"/>
  <p:tag name="KSO_WM_TEMPLATE_CATEGORY" val="custom"/>
  <p:tag name="KSO_WM_TEMPLATE_INDEX" val="2019093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190933"/>
</p:tagLst>
</file>

<file path=ppt/tags/tag131.xml><?xml version="1.0" encoding="utf-8"?>
<p:tagLst xmlns:p="http://schemas.openxmlformats.org/presentationml/2006/main">
  <p:tag name="KSO_WM_BEAUTIFY_FLAG" val="#wm#"/>
  <p:tag name="KSO_WM_TEMPLATE_CATEGORY" val="custom"/>
  <p:tag name="KSO_WM_TEMPLATE_INDEX" val="20190933"/>
</p:tagLst>
</file>

<file path=ppt/tags/tag132.xml><?xml version="1.0" encoding="utf-8"?>
<p:tagLst xmlns:p="http://schemas.openxmlformats.org/presentationml/2006/main">
  <p:tag name="KSO_WM_BEAUTIFY_FLAG" val="#wm#"/>
  <p:tag name="KSO_WM_TEMPLATE_CATEGORY" val="custom"/>
  <p:tag name="KSO_WM_TEMPLATE_INDEX" val="20190933"/>
</p:tagLst>
</file>

<file path=ppt/tags/tag133.xml><?xml version="1.0" encoding="utf-8"?>
<p:tagLst xmlns:p="http://schemas.openxmlformats.org/presentationml/2006/main">
  <p:tag name="KSO_WM_BEAUTIFY_FLAG" val="#wm#"/>
  <p:tag name="KSO_WM_TEMPLATE_CATEGORY" val="custom"/>
  <p:tag name="KSO_WM_TEMPLATE_INDEX" val="20190933"/>
</p:tagLst>
</file>

<file path=ppt/tags/tag134.xml><?xml version="1.0" encoding="utf-8"?>
<p:tagLst xmlns:p="http://schemas.openxmlformats.org/presentationml/2006/main">
  <p:tag name="KSO_WM_BEAUTIFY_FLAG" val="#wm#"/>
  <p:tag name="KSO_WM_TEMPLATE_CATEGORY" val="custom"/>
  <p:tag name="KSO_WM_TEMPLATE_INDEX" val="20190933"/>
</p:tagLst>
</file>

<file path=ppt/tags/tag135.xml><?xml version="1.0" encoding="utf-8"?>
<p:tagLst xmlns:p="http://schemas.openxmlformats.org/presentationml/2006/main">
  <p:tag name="KSO_WM_BEAUTIFY_FLAG" val="#wm#"/>
  <p:tag name="KSO_WM_TEMPLATE_CATEGORY" val="custom"/>
  <p:tag name="KSO_WM_TEMPLATE_INDEX" val="20190933"/>
</p:tagLst>
</file>

<file path=ppt/tags/tag136.xml><?xml version="1.0" encoding="utf-8"?>
<p:tagLst xmlns:p="http://schemas.openxmlformats.org/presentationml/2006/main">
  <p:tag name="KSO_WM_BEAUTIFY_FLAG" val="#wm#"/>
  <p:tag name="KSO_WM_TEMPLATE_CATEGORY" val="custom"/>
  <p:tag name="KSO_WM_TEMPLATE_INDEX" val="20190933"/>
</p:tagLst>
</file>

<file path=ppt/tags/tag137.xml><?xml version="1.0" encoding="utf-8"?>
<p:tagLst xmlns:p="http://schemas.openxmlformats.org/presentationml/2006/main">
  <p:tag name="KSO_WM_BEAUTIFY_FLAG" val="#wm#"/>
  <p:tag name="KSO_WM_TEMPLATE_CATEGORY" val="custom"/>
  <p:tag name="KSO_WM_TEMPLATE_INDEX" val="20190933"/>
</p:tagLst>
</file>

<file path=ppt/tags/tag138.xml><?xml version="1.0" encoding="utf-8"?>
<p:tagLst xmlns:p="http://schemas.openxmlformats.org/presentationml/2006/main">
  <p:tag name="KSO_WM_BEAUTIFY_FLAG" val="#wm#"/>
  <p:tag name="KSO_WM_TEMPLATE_CATEGORY" val="custom"/>
  <p:tag name="KSO_WM_TEMPLATE_INDEX" val="20190933"/>
</p:tagLst>
</file>

<file path=ppt/tags/tag139.xml><?xml version="1.0" encoding="utf-8"?>
<p:tagLst xmlns:p="http://schemas.openxmlformats.org/presentationml/2006/main">
  <p:tag name="KSO_WM_BEAUTIFY_FLAG" val="#wm#"/>
  <p:tag name="KSO_WM_TEMPLATE_CATEGORY" val="custom"/>
  <p:tag name="KSO_WM_TEMPLATE_INDEX" val="20190933"/>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20190933">
      <a:dk1>
        <a:srgbClr val="000000"/>
      </a:dk1>
      <a:lt1>
        <a:srgbClr val="FFFFFF"/>
      </a:lt1>
      <a:dk2>
        <a:srgbClr val="1A0F3D"/>
      </a:dk2>
      <a:lt2>
        <a:srgbClr val="F0F0F0"/>
      </a:lt2>
      <a:accent1>
        <a:srgbClr val="7050D4"/>
      </a:accent1>
      <a:accent2>
        <a:srgbClr val="29D4FA"/>
      </a:accent2>
      <a:accent3>
        <a:srgbClr val="00E8FC"/>
      </a:accent3>
      <a:accent4>
        <a:srgbClr val="FA385A"/>
      </a:accent4>
      <a:accent5>
        <a:srgbClr val="FFE400"/>
      </a:accent5>
      <a:accent6>
        <a:srgbClr val="F7973D"/>
      </a:accent6>
      <a:hlink>
        <a:srgbClr val="4276AA"/>
      </a:hlink>
      <a:folHlink>
        <a:srgbClr val="BFBFB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3299</Words>
  <Application>WPS 演示</Application>
  <PresentationFormat>宽屏</PresentationFormat>
  <Paragraphs>205</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微软雅黑</vt:lpstr>
      <vt:lpstr>Times New Roman</vt:lpstr>
      <vt:lpstr>Arial Unicode MS</vt:lpstr>
      <vt:lpstr>黑体</vt:lpstr>
      <vt:lpstr>Calibri</vt:lpstr>
      <vt:lpstr>Office 主题​​</vt:lpstr>
      <vt:lpstr>数据挖掘实训期末展示</vt:lpstr>
      <vt:lpstr>1. 赛题分析</vt:lpstr>
      <vt:lpstr>赛题任务</vt:lpstr>
      <vt:lpstr>2.数据探索和预处理</vt:lpstr>
      <vt:lpstr>PowerPoint 演示文稿</vt:lpstr>
      <vt:lpstr>PowerPoint 演示文稿</vt:lpstr>
      <vt:lpstr>3. 特征工程 - 初步</vt:lpstr>
      <vt:lpstr>PowerPoint 演示文稿</vt:lpstr>
      <vt:lpstr>PowerPoint 演示文稿</vt:lpstr>
      <vt:lpstr>PowerPoint 演示文稿</vt:lpstr>
      <vt:lpstr>PowerPoint 演示文稿</vt:lpstr>
      <vt:lpstr>4. 模型选取</vt:lpstr>
      <vt:lpstr>5. 总结</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[CML.......]</cp:lastModifiedBy>
  <cp:revision>42</cp:revision>
  <dcterms:created xsi:type="dcterms:W3CDTF">2019-06-21T16:18:00Z</dcterms:created>
  <dcterms:modified xsi:type="dcterms:W3CDTF">2019-06-23T05:12:22Z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