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7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72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3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83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2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05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9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5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64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696777-CED5-47BC-A529-D9A1640941F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2D2B5A-C516-4948-B7CC-DE9D3D4C263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61013-FEE7-42DB-F0DA-AF217FF94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TPL.Dataflow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ABFF89-EECE-AF88-8118-16FA0E6D6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Баранов Артём 22Б10-мм</a:t>
            </a:r>
          </a:p>
        </p:txBody>
      </p:sp>
    </p:spTree>
    <p:extLst>
      <p:ext uri="{BB962C8B-B14F-4D97-AF65-F5344CB8AC3E}">
        <p14:creationId xmlns:p14="http://schemas.microsoft.com/office/powerpoint/2010/main" val="207450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E00F4-F451-405A-C387-945BEE45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6A7E3-0EFE-487F-FBF1-F563B660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TPL.Dataflow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обработки данных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концепции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Блоки – компоненты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реализуют хранение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передачу и обработку данных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Блоки соответствуют этапам в конвейере обработки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Связи – способ передачи данных между блоками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0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662ED-40D5-1563-A483-57317C88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блоки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C8FB4-31B3-1DDA-06B1-BBD8BF33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блоки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DataflowBlock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 err="1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ActionBlock</a:t>
            </a:r>
            <a:r>
              <a:rPr lang="ru-RU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класс</a:t>
            </a:r>
            <a:r>
              <a:rPr lang="en-US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выполняет какие-либо действия над входными данными</a:t>
            </a:r>
            <a:r>
              <a:rPr lang="en-US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i="0" dirty="0" err="1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TransformBlock</a:t>
            </a:r>
            <a:r>
              <a:rPr lang="en-US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выполняет какие-либо действия над входными данными и возвращает </a:t>
            </a:r>
            <a:r>
              <a:rPr lang="ru-RU" i="0" dirty="0" err="1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резуьтат</a:t>
            </a:r>
            <a:r>
              <a:rPr lang="en-US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i="0" dirty="0" err="1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BroadcastBlock</a:t>
            </a:r>
            <a:r>
              <a:rPr lang="en-US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передает входные данные на связанные блоки</a:t>
            </a:r>
            <a:endParaRPr lang="en-US" i="0" dirty="0">
              <a:solidFill>
                <a:srgbClr val="161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 err="1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JoinBlock</a:t>
            </a:r>
            <a:r>
              <a:rPr lang="ru-RU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класс</a:t>
            </a:r>
            <a:r>
              <a:rPr lang="en-US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объединяет данные в один набор данных.</a:t>
            </a:r>
            <a:endParaRPr lang="en-US" i="0" dirty="0">
              <a:solidFill>
                <a:srgbClr val="161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3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C52C8-A16D-590E-F1B9-729CF08B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2E59C-06DE-6074-1785-903F6A8A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Параллельная обработка</a:t>
            </a:r>
          </a:p>
          <a:p>
            <a:r>
              <a:rPr lang="ru-RU" dirty="0"/>
              <a:t>Управление пропускной способностью</a:t>
            </a:r>
          </a:p>
          <a:p>
            <a:r>
              <a:rPr lang="ru-RU" dirty="0"/>
              <a:t>Обработка ошибка</a:t>
            </a:r>
          </a:p>
          <a:p>
            <a:r>
              <a:rPr lang="ru-RU" dirty="0" err="1"/>
              <a:t>Потокобезопасность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29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563EC-8C49-1838-DFF5-533DB1A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F8E836-8107-AFE9-FD30-9A74C79AA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2012567"/>
            <a:ext cx="1056469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3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F4763-C713-34E8-7DD1-4DC55316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всё это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B7C847-8C33-38E5-2969-FCDCB861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Проекты с высокой нагрузкой</a:t>
            </a:r>
          </a:p>
          <a:p>
            <a:r>
              <a:rPr lang="ru-RU" dirty="0"/>
              <a:t>Проекты с параллельной обработкой данных</a:t>
            </a:r>
          </a:p>
          <a:p>
            <a:r>
              <a:rPr lang="ru-RU" dirty="0"/>
              <a:t>Проекты</a:t>
            </a:r>
            <a:r>
              <a:rPr lang="en-US" dirty="0"/>
              <a:t>, </a:t>
            </a:r>
            <a:r>
              <a:rPr lang="ru-RU" dirty="0"/>
              <a:t>где необходима обработка ошибок и отказоустойчивость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94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42C1D-E71C-E301-13A1-9B8122E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3FDE0D-456F-D823-240E-4B70CF3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TPL.Dataflow</a:t>
            </a:r>
            <a:r>
              <a:rPr lang="en-US" sz="3200" dirty="0"/>
              <a:t> – </a:t>
            </a:r>
            <a:r>
              <a:rPr lang="ru-RU" sz="3200" dirty="0"/>
              <a:t>мощный инструмент для обработки данных</a:t>
            </a:r>
            <a:r>
              <a:rPr lang="en-US" sz="3200" dirty="0"/>
              <a:t>, </a:t>
            </a:r>
            <a:r>
              <a:rPr lang="ru-RU" sz="3200" dirty="0"/>
              <a:t>обладающий гибкостью и предлагающий различные варианты для создания конвейеров обработки данных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9010258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2900</TotalTime>
  <Words>167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Ретро</vt:lpstr>
      <vt:lpstr>TPL.Dataflow</vt:lpstr>
      <vt:lpstr>Введение</vt:lpstr>
      <vt:lpstr>Какие бывают блоки</vt:lpstr>
      <vt:lpstr>Важные моменты</vt:lpstr>
      <vt:lpstr>Пример использования</vt:lpstr>
      <vt:lpstr>Для чего всё это нужно?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TPL.Dataflow</dc:title>
  <dc:creator>User</dc:creator>
  <cp:lastModifiedBy>User</cp:lastModifiedBy>
  <cp:revision>2</cp:revision>
  <dcterms:created xsi:type="dcterms:W3CDTF">2023-12-02T16:35:10Z</dcterms:created>
  <dcterms:modified xsi:type="dcterms:W3CDTF">2023-12-07T12:55:56Z</dcterms:modified>
</cp:coreProperties>
</file>