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1FFFF"/>
    <a:srgbClr val="219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8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2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5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11C0-A6BB-6442-9218-1A38E098B5A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747D-2634-EF48-AAC6-ED1A1CF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/>
          <a:lstStyle/>
          <a:p>
            <a:r>
              <a:rPr lang="en-US" dirty="0" smtClean="0"/>
              <a:t>Team 7 - </a:t>
            </a:r>
            <a:r>
              <a:rPr lang="en-US" dirty="0" err="1" smtClean="0"/>
              <a:t>myPQue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Ashwin</a:t>
            </a:r>
            <a:r>
              <a:rPr lang="en-US" sz="1800" dirty="0" smtClean="0"/>
              <a:t> </a:t>
            </a:r>
            <a:r>
              <a:rPr lang="en-US" sz="1800" dirty="0" err="1" smtClean="0"/>
              <a:t>Lohiya</a:t>
            </a:r>
            <a:r>
              <a:rPr lang="en-US" sz="1800" dirty="0" smtClean="0"/>
              <a:t>, Akshat Goyal, </a:t>
            </a:r>
            <a:r>
              <a:rPr lang="en-US" sz="1800" dirty="0" err="1" smtClean="0"/>
              <a:t>Palina</a:t>
            </a:r>
            <a:r>
              <a:rPr lang="en-US" sz="1800" dirty="0" smtClean="0"/>
              <a:t> </a:t>
            </a:r>
            <a:r>
              <a:rPr lang="en-US" sz="1800" dirty="0" err="1" smtClean="0"/>
              <a:t>Rawat</a:t>
            </a:r>
            <a:r>
              <a:rPr lang="en-US" sz="1800" dirty="0" smtClean="0"/>
              <a:t>, </a:t>
            </a:r>
            <a:r>
              <a:rPr lang="en-US" sz="1800" dirty="0" err="1" smtClean="0"/>
              <a:t>Shubhang</a:t>
            </a:r>
            <a:r>
              <a:rPr lang="en-US" sz="1800" dirty="0" smtClean="0"/>
              <a:t> Kulkarni, </a:t>
            </a:r>
            <a:r>
              <a:rPr lang="en-US" sz="1800" dirty="0" err="1" smtClean="0"/>
              <a:t>Sidhant</a:t>
            </a:r>
            <a:r>
              <a:rPr lang="en-US" sz="1800" dirty="0" smtClean="0"/>
              <a:t> </a:t>
            </a:r>
            <a:r>
              <a:rPr lang="en-US" sz="1800" dirty="0" err="1" smtClean="0"/>
              <a:t>Chadda</a:t>
            </a:r>
            <a:r>
              <a:rPr lang="en-US" sz="1800" dirty="0" smtClean="0"/>
              <a:t>, </a:t>
            </a:r>
            <a:r>
              <a:rPr lang="en-US" sz="1800" dirty="0" err="1" smtClean="0"/>
              <a:t>Aakash</a:t>
            </a:r>
            <a:r>
              <a:rPr lang="en-US" sz="1800" dirty="0" smtClean="0"/>
              <a:t> </a:t>
            </a:r>
            <a:r>
              <a:rPr lang="en-US" sz="1800" dirty="0" err="1" smtClean="0"/>
              <a:t>Keswani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557903"/>
          </a:xfrm>
          <a:prstGeom prst="rect">
            <a:avLst/>
          </a:prstGeom>
          <a:solidFill>
            <a:srgbClr val="2197A9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4" y="304513"/>
            <a:ext cx="2242158" cy="9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34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0947" cy="6858000"/>
          </a:xfrm>
          <a:prstGeom prst="rect">
            <a:avLst/>
          </a:prstGeom>
          <a:solidFill>
            <a:srgbClr val="F1FFFF"/>
          </a:solidFill>
          <a:effectLst>
            <a:outerShdw blurRad="495300" dist="50800" dir="5400000" sx="95000" sy="95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557903"/>
          </a:xfrm>
          <a:prstGeom prst="rect">
            <a:avLst/>
          </a:prstGeom>
          <a:solidFill>
            <a:srgbClr val="2197A9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4" y="304513"/>
            <a:ext cx="2242158" cy="948875"/>
          </a:xfrm>
        </p:spPr>
      </p:pic>
      <p:sp>
        <p:nvSpPr>
          <p:cNvPr id="9" name="TextBox 8"/>
          <p:cNvSpPr txBox="1"/>
          <p:nvPr/>
        </p:nvSpPr>
        <p:spPr>
          <a:xfrm>
            <a:off x="0" y="1797269"/>
            <a:ext cx="2510946" cy="369332"/>
          </a:xfrm>
          <a:prstGeom prst="rect">
            <a:avLst/>
          </a:prstGeom>
          <a:solidFill>
            <a:srgbClr val="AAAA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94" y="2221301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94" y="2640813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94" y="3055148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4394" y="3469483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4394" y="3906858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34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0947" cy="6858000"/>
          </a:xfrm>
          <a:prstGeom prst="rect">
            <a:avLst/>
          </a:prstGeom>
          <a:solidFill>
            <a:srgbClr val="F1FFFF"/>
          </a:solidFill>
          <a:effectLst>
            <a:outerShdw blurRad="495300" dist="50800" dir="5400000" sx="95000" sy="95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557903"/>
          </a:xfrm>
          <a:prstGeom prst="rect">
            <a:avLst/>
          </a:prstGeom>
          <a:solidFill>
            <a:srgbClr val="2197A9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4" y="304513"/>
            <a:ext cx="2242158" cy="948875"/>
          </a:xfrm>
        </p:spPr>
      </p:pic>
      <p:sp>
        <p:nvSpPr>
          <p:cNvPr id="9" name="TextBox 8"/>
          <p:cNvSpPr txBox="1"/>
          <p:nvPr/>
        </p:nvSpPr>
        <p:spPr>
          <a:xfrm>
            <a:off x="0" y="1797269"/>
            <a:ext cx="2510946" cy="369332"/>
          </a:xfrm>
          <a:prstGeom prst="rect">
            <a:avLst/>
          </a:prstGeom>
          <a:solidFill>
            <a:srgbClr val="AAAA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94" y="2221301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94" y="2640813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94" y="3055148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4394" y="3469483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4394" y="3906858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34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0947" cy="6858000"/>
          </a:xfrm>
          <a:prstGeom prst="rect">
            <a:avLst/>
          </a:prstGeom>
          <a:solidFill>
            <a:srgbClr val="F1FFFF"/>
          </a:solidFill>
          <a:effectLst>
            <a:outerShdw blurRad="495300" dist="50800" dir="5400000" sx="95000" sy="95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557903"/>
          </a:xfrm>
          <a:prstGeom prst="rect">
            <a:avLst/>
          </a:prstGeom>
          <a:solidFill>
            <a:srgbClr val="2197A9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4" y="304513"/>
            <a:ext cx="2242158" cy="948875"/>
          </a:xfrm>
        </p:spPr>
      </p:pic>
      <p:sp>
        <p:nvSpPr>
          <p:cNvPr id="9" name="TextBox 8"/>
          <p:cNvSpPr txBox="1"/>
          <p:nvPr/>
        </p:nvSpPr>
        <p:spPr>
          <a:xfrm>
            <a:off x="0" y="1797269"/>
            <a:ext cx="2510946" cy="369332"/>
          </a:xfrm>
          <a:prstGeom prst="rect">
            <a:avLst/>
          </a:prstGeom>
          <a:solidFill>
            <a:srgbClr val="F1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Introductio</a:t>
            </a:r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221301"/>
            <a:ext cx="2510946" cy="369332"/>
          </a:xfrm>
          <a:prstGeom prst="rect">
            <a:avLst/>
          </a:prstGeom>
          <a:solidFill>
            <a:srgbClr val="AAAA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94" y="2640813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94" y="3055148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4394" y="3469483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4394" y="3906858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34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0947" cy="6858000"/>
          </a:xfrm>
          <a:prstGeom prst="rect">
            <a:avLst/>
          </a:prstGeom>
          <a:solidFill>
            <a:srgbClr val="F1FFFF"/>
          </a:solidFill>
          <a:effectLst>
            <a:outerShdw blurRad="495300" dist="50800" dir="5400000" sx="95000" sy="95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557903"/>
          </a:xfrm>
          <a:prstGeom prst="rect">
            <a:avLst/>
          </a:prstGeom>
          <a:solidFill>
            <a:srgbClr val="2197A9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4" y="304513"/>
            <a:ext cx="2242158" cy="948875"/>
          </a:xfrm>
        </p:spPr>
      </p:pic>
      <p:sp>
        <p:nvSpPr>
          <p:cNvPr id="9" name="TextBox 8"/>
          <p:cNvSpPr txBox="1"/>
          <p:nvPr/>
        </p:nvSpPr>
        <p:spPr>
          <a:xfrm>
            <a:off x="0" y="1801789"/>
            <a:ext cx="2510946" cy="369332"/>
          </a:xfrm>
          <a:prstGeom prst="rect">
            <a:avLst/>
          </a:prstGeom>
          <a:solidFill>
            <a:srgbClr val="F1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221301"/>
            <a:ext cx="2510946" cy="369332"/>
          </a:xfrm>
          <a:prstGeom prst="rect">
            <a:avLst/>
          </a:prstGeom>
          <a:solidFill>
            <a:srgbClr val="AAAA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640813"/>
            <a:ext cx="251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055148"/>
            <a:ext cx="251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469483"/>
            <a:ext cx="251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906858"/>
            <a:ext cx="251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61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Team 7 - myPQue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Goyal</dc:creator>
  <cp:lastModifiedBy>Akshat Goyal</cp:lastModifiedBy>
  <cp:revision>4</cp:revision>
  <dcterms:created xsi:type="dcterms:W3CDTF">2017-04-22T21:40:11Z</dcterms:created>
  <dcterms:modified xsi:type="dcterms:W3CDTF">2017-04-22T22:14:52Z</dcterms:modified>
</cp:coreProperties>
</file>