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04aea4eb1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04aea4eb1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04aea4eb1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04aea4eb1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04aea4eb1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04aea4eb1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04aea4eb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04aea4eb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04aea4eb1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04aea4eb1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04aea4eb1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04aea4eb1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04aea4eb1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04aea4eb1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4aea4eb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04aea4eb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4aea4eb1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4aea4eb1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4aea4eb1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04aea4eb1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04aea4eb1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04aea4eb1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4aea4eb1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04aea4eb1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04aea4eb1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04aea4eb1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04aea4eb1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04aea4eb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04aea4eb1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04aea4eb1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anderfrenken.github.io/Universal-LPC-Spritesheet-Character-Generator/#?body=Body_color_light&amp;head=Human_male_light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Black Cat Studios Presents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19986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Piazza Panic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	</a:t>
            </a:r>
            <a:endParaRPr sz="1100"/>
          </a:p>
        </p:txBody>
      </p:sp>
      <p:sp>
        <p:nvSpPr>
          <p:cNvPr id="279" name="Google Shape;279;p13"/>
          <p:cNvSpPr txBox="1"/>
          <p:nvPr/>
        </p:nvSpPr>
        <p:spPr>
          <a:xfrm>
            <a:off x="1240575" y="3895950"/>
            <a:ext cx="395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By Jack Vickers, Jack Hinton, Sam Toner, Azzam Bahri, Hubert Solecki and Felix Seanor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A* Pathfinding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 txBox="1"/>
          <p:nvPr>
            <p:ph idx="1" type="body"/>
          </p:nvPr>
        </p:nvSpPr>
        <p:spPr>
          <a:xfrm>
            <a:off x="311700" y="1173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Game uses A* pathfinding to move chefs, and supports adding new objects into the world and new chefs very easily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feature: High Scores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High scores is already implemented and is done by reading and writing on the json file called ‘highscores.json’.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Can easily be modified to be made from inserting three characters only to inserting full name.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750" y="3108749"/>
            <a:ext cx="2687800" cy="16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750" y="3108750"/>
            <a:ext cx="2593575" cy="15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Unified Controls</a:t>
            </a:r>
            <a:endParaRPr/>
          </a:p>
        </p:txBody>
      </p:sp>
      <p:sp>
        <p:nvSpPr>
          <p:cNvPr id="361" name="Google Shape;361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All control inputs found in one file</a:t>
            </a:r>
            <a:endParaRPr/>
          </a:p>
        </p:txBody>
      </p:sp>
      <p:pic>
        <p:nvPicPr>
          <p:cNvPr id="362" name="Google Shape;3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063" y="1254975"/>
            <a:ext cx="43148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Complete</a:t>
            </a:r>
            <a:endParaRPr/>
          </a:p>
        </p:txBody>
      </p:sp>
      <p:sp>
        <p:nvSpPr>
          <p:cNvPr id="368" name="Google Shape;368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All the </a:t>
            </a:r>
            <a:r>
              <a:rPr lang="en-GB"/>
              <a:t>features</a:t>
            </a:r>
            <a:r>
              <a:rPr lang="en-GB"/>
              <a:t> required for assessment 1 have been implemented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Extra features (leaderboard, sound, pause functionality) have also been implemented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slides can be found on our website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/>
          <p:nvPr>
            <p:ph type="title"/>
          </p:nvPr>
        </p:nvSpPr>
        <p:spPr>
          <a:xfrm>
            <a:off x="655050" y="1565050"/>
            <a:ext cx="8196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now a </a:t>
            </a:r>
            <a:r>
              <a:rPr lang="en-GB"/>
              <a:t>d</a:t>
            </a:r>
            <a:r>
              <a:rPr lang="en-GB"/>
              <a:t>emo from our lovely assistant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  <p:sp>
        <p:nvSpPr>
          <p:cNvPr id="384" name="Google Shape;384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Our emails can be found in the github repository. Feel free to email 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Makes our Game Special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Points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46550" y="1243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Very few bugs/well tested - as far as we can tell!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Requires very few lines of code to add new objects 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Code reuse is very easy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Is very easy to expand onto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Very easy to play sfx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Contains features useful for the next part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No need to make systematic changes in the game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E.g. to groups automatically walk to the table with correct spaces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Fully commented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Testable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449" y="1955474"/>
            <a:ext cx="2883250" cy="17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Menu System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600" y="2180949"/>
            <a:ext cx="3100299" cy="18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311700" y="1164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In-built, reusable functions in GameObject class such as object clicking and button pressing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Buttons/GameObjects are images; easily modifiable for style and implementation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GIMP files included in assets folder so buttons can be changed and exported as images</a:t>
            </a:r>
            <a:endParaRPr sz="1400"/>
          </a:p>
        </p:txBody>
      </p:sp>
      <p:cxnSp>
        <p:nvCxnSpPr>
          <p:cNvPr id="299" name="Google Shape;299;p16"/>
          <p:cNvCxnSpPr>
            <a:endCxn id="300" idx="1"/>
          </p:cNvCxnSpPr>
          <p:nvPr/>
        </p:nvCxnSpPr>
        <p:spPr>
          <a:xfrm>
            <a:off x="3920223" y="3264311"/>
            <a:ext cx="2650200" cy="117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16"/>
          <p:cNvCxnSpPr/>
          <p:nvPr/>
        </p:nvCxnSpPr>
        <p:spPr>
          <a:xfrm flipH="1">
            <a:off x="2364474" y="3428560"/>
            <a:ext cx="567000" cy="226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16"/>
          <p:cNvCxnSpPr>
            <a:endCxn id="295" idx="1"/>
          </p:cNvCxnSpPr>
          <p:nvPr/>
        </p:nvCxnSpPr>
        <p:spPr>
          <a:xfrm>
            <a:off x="3817649" y="2810974"/>
            <a:ext cx="2467800" cy="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0" name="Google Shape;3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423" y="3743823"/>
            <a:ext cx="2313300" cy="13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" y="2878098"/>
            <a:ext cx="2364476" cy="14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Workstations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1261975" y="176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Several types of workstations i.e. Chopping board, Counter, Hob and Serving Counter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Food burning can easily be implemented in hob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All base functions can be copied and adjusted for needs when making a new workstation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Only two recipe steps needed, which can be used on all workstations, through the use of a recipe whitelist</a:t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063" y="3701325"/>
            <a:ext cx="26003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338" y="4301650"/>
            <a:ext cx="68294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Food Combinations and Item Factory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1224000" y="1237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Item constructors can be called through a dictionary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New combinations can be easily added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key is made up of both items names concatenated in order of their enum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Supports “half-items”</a:t>
            </a:r>
            <a:endParaRPr/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75" y="2937400"/>
            <a:ext cx="6087525" cy="21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2613" y="2502600"/>
            <a:ext cx="36671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 Object</a:t>
            </a:r>
            <a:endParaRPr/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Game Engine uses a GameObject system </a:t>
            </a:r>
            <a:r>
              <a:rPr lang="en-GB"/>
              <a:t>similar</a:t>
            </a:r>
            <a:r>
              <a:rPr lang="en-GB"/>
              <a:t> to unity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Creating a new GameObject is as simple 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r>
              <a:rPr lang="en-GB"/>
              <a:t>With</a:t>
            </a:r>
            <a:r>
              <a:rPr lang="en-GB"/>
              <a:t> a lot more overrides allowing for precise control</a:t>
            </a:r>
            <a:endParaRPr/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75" y="2430638"/>
            <a:ext cx="849630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Script Composition System</a:t>
            </a:r>
            <a:endParaRPr/>
          </a:p>
        </p:txBody>
      </p:sp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269875" y="1145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We use a script composition system promoting code reuse </a:t>
            </a:r>
            <a:r>
              <a:rPr lang="en-GB"/>
              <a:t>similar</a:t>
            </a:r>
            <a:r>
              <a:rPr lang="en-GB"/>
              <a:t> to </a:t>
            </a:r>
            <a:r>
              <a:rPr lang="en-GB"/>
              <a:t>the</a:t>
            </a:r>
            <a:r>
              <a:rPr lang="en-GB"/>
              <a:t> Unity Game Engine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75" y="2964013"/>
            <a:ext cx="79248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6575" y="1944475"/>
            <a:ext cx="4885125" cy="6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Animation Studio</a:t>
            </a:r>
            <a:endParaRPr/>
          </a:p>
        </p:txBody>
      </p:sp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1303800" y="1369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We’ve created an animator for your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scripts such as ChefAnimator and CharacterAnimator, will work on attachment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New customer or chefs can be created either by hand or we support this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generator</a:t>
            </a:r>
            <a:endParaRPr/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475" y="2692000"/>
            <a:ext cx="5275924" cy="21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