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CD873-77EB-2BD2-09EC-C23698CC0CDE}" v="80" dt="2023-12-18T19:23:10.038"/>
    <p1510:client id="{97329F89-F924-46CD-8B2C-63C84DADA357}" v="28" dt="2023-12-18T18:11:04.828"/>
    <p1510:client id="{AD73F751-F704-0DE5-57E2-851630B7523B}" v="26" dt="2023-12-18T20:00:3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8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4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6DE6AB79-A0EC-BF4A-12E9-9947B0505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013" r="-1" b="5638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Introduction of Programming Languages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Pálinkás Zoltán</a:t>
            </a:r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5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50" name="Straight Connector 5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1C6B16B-9E8D-47DC-8314-0FD39065C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84"/>
            <a:ext cx="12192000" cy="6854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937DC0-95F0-4D80-988E-61537F638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clipart, Grafika, Betűtípus látható&#10;&#10;Automatikusan generált leírás">
            <a:extLst>
              <a:ext uri="{FF2B5EF4-FFF2-40B4-BE49-F238E27FC236}">
                <a16:creationId xmlns:a16="http://schemas.microsoft.com/office/drawing/2014/main" id="{070035FF-9003-7E60-FE20-99C070CCA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30" b="232"/>
          <a:stretch/>
        </p:blipFill>
        <p:spPr>
          <a:xfrm>
            <a:off x="8968" y="-6428"/>
            <a:ext cx="6095931" cy="3419958"/>
          </a:xfrm>
          <a:prstGeom prst="rect">
            <a:avLst/>
          </a:prstGeom>
          <a:ln w="12700">
            <a:noFill/>
          </a:ln>
        </p:spPr>
      </p:pic>
      <p:pic>
        <p:nvPicPr>
          <p:cNvPr id="3" name="Kép 2" descr="A képen képernyőkép, kör, Grafika, szimbólum látható&#10;&#10;Automatikusan generált leírás">
            <a:extLst>
              <a:ext uri="{FF2B5EF4-FFF2-40B4-BE49-F238E27FC236}">
                <a16:creationId xmlns:a16="http://schemas.microsoft.com/office/drawing/2014/main" id="{E42E67FC-9613-F774-41AD-72E8BEE644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1513" r="1" b="22304"/>
          <a:stretch/>
        </p:blipFill>
        <p:spPr>
          <a:xfrm>
            <a:off x="6104913" y="-6385"/>
            <a:ext cx="6087087" cy="3419909"/>
          </a:xfrm>
          <a:prstGeom prst="rect">
            <a:avLst/>
          </a:prstGeom>
          <a:ln w="12700">
            <a:noFill/>
          </a:ln>
        </p:spPr>
      </p:pic>
      <p:pic>
        <p:nvPicPr>
          <p:cNvPr id="8" name="Kép 7" descr="A képen szimbólum, Grafika, kör, embléma látható&#10;&#10;Automatikusan generált leírás">
            <a:extLst>
              <a:ext uri="{FF2B5EF4-FFF2-40B4-BE49-F238E27FC236}">
                <a16:creationId xmlns:a16="http://schemas.microsoft.com/office/drawing/2014/main" id="{C7A15452-6DD4-5559-FC63-B381D0BD3F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906" r="-2" b="2208"/>
          <a:stretch/>
        </p:blipFill>
        <p:spPr>
          <a:xfrm>
            <a:off x="-4" y="3413523"/>
            <a:ext cx="3222064" cy="3444474"/>
          </a:xfrm>
          <a:prstGeom prst="rect">
            <a:avLst/>
          </a:prstGeom>
          <a:ln w="12700">
            <a:noFill/>
          </a:ln>
        </p:spPr>
      </p:pic>
      <p:pic>
        <p:nvPicPr>
          <p:cNvPr id="4" name="Kép 3" descr="A képen embléma, szimbólum, Betűtípus, szöveg látható&#10;&#10;Automatikusan generált leírás">
            <a:extLst>
              <a:ext uri="{FF2B5EF4-FFF2-40B4-BE49-F238E27FC236}">
                <a16:creationId xmlns:a16="http://schemas.microsoft.com/office/drawing/2014/main" id="{307BB25E-4C8A-1A7F-9908-2310BA8E7E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5208" r="22642"/>
          <a:stretch/>
        </p:blipFill>
        <p:spPr>
          <a:xfrm>
            <a:off x="8969935" y="3413521"/>
            <a:ext cx="3222065" cy="3459944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055EAC3-669B-4932-9F9B-56A51FD2A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3"/>
            <a:ext cx="12192001" cy="6864800"/>
            <a:chOff x="1" y="-3"/>
            <a:chExt cx="12192001" cy="68648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4A3E81-1091-46F7-8784-0B019D0C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14079E-A258-49F3-A13E-819459F2C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C385EA4-D0CC-41B5-B52F-F865BE74D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214185" y="707707"/>
              <a:ext cx="5759825" cy="6156731"/>
            </a:xfrm>
            <a:custGeom>
              <a:avLst/>
              <a:gdLst>
                <a:gd name="connsiteX0" fmla="*/ 1939325 w 3878650"/>
                <a:gd name="connsiteY0" fmla="*/ 4363426 h 4363426"/>
                <a:gd name="connsiteX1" fmla="*/ 0 w 3878650"/>
                <a:gd name="connsiteY1" fmla="*/ 2424101 h 4363426"/>
                <a:gd name="connsiteX2" fmla="*/ 0 w 3878650"/>
                <a:gd name="connsiteY2" fmla="*/ 1734201 h 4363426"/>
                <a:gd name="connsiteX3" fmla="*/ 0 w 3878650"/>
                <a:gd name="connsiteY3" fmla="*/ 0 h 4363426"/>
                <a:gd name="connsiteX4" fmla="*/ 3878650 w 3878650"/>
                <a:gd name="connsiteY4" fmla="*/ 0 h 4363426"/>
                <a:gd name="connsiteX5" fmla="*/ 3878650 w 3878650"/>
                <a:gd name="connsiteY5" fmla="*/ 330044 h 4363426"/>
                <a:gd name="connsiteX6" fmla="*/ 3878650 w 3878650"/>
                <a:gd name="connsiteY6" fmla="*/ 2424101 h 4363426"/>
                <a:gd name="connsiteX7" fmla="*/ 1939325 w 3878650"/>
                <a:gd name="connsiteY7" fmla="*/ 4363426 h 436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650" h="4363426">
                  <a:moveTo>
                    <a:pt x="1939325" y="4363426"/>
                  </a:moveTo>
                  <a:cubicBezTo>
                    <a:pt x="868265" y="4363426"/>
                    <a:pt x="0" y="3495161"/>
                    <a:pt x="0" y="2424101"/>
                  </a:cubicBezTo>
                  <a:lnTo>
                    <a:pt x="0" y="1734201"/>
                  </a:lnTo>
                  <a:lnTo>
                    <a:pt x="0" y="0"/>
                  </a:lnTo>
                  <a:lnTo>
                    <a:pt x="3878650" y="0"/>
                  </a:lnTo>
                  <a:lnTo>
                    <a:pt x="3878650" y="330044"/>
                  </a:lnTo>
                  <a:lnTo>
                    <a:pt x="3878650" y="2424101"/>
                  </a:lnTo>
                  <a:cubicBezTo>
                    <a:pt x="3878650" y="3495161"/>
                    <a:pt x="3010385" y="4363426"/>
                    <a:pt x="1939325" y="4363426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68044C-76A7-4E25-93CD-716F84017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DCDAB0A-9969-4B3C-B6E8-632F98CA6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CC9E8E-BF91-4B37-8285-0F41E93CC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B30919-309A-44D3-B758-C3957D146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AC7D791-4FEA-451C-9981-C7F269963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667002" y="-2667004"/>
              <a:ext cx="6858000" cy="12192001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Graphic 11">
              <a:extLst>
                <a:ext uri="{FF2B5EF4-FFF2-40B4-BE49-F238E27FC236}">
                  <a16:creationId xmlns:a16="http://schemas.microsoft.com/office/drawing/2014/main" id="{6E57A3D9-EA4D-4B84-9EDB-BC11C5F9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3FA6EFC-490A-F8FF-1354-6398F96E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613" y="3428997"/>
            <a:ext cx="4695148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/>
              <a:t>Popular programming languages ​​today!</a:t>
            </a:r>
          </a:p>
        </p:txBody>
      </p:sp>
    </p:spTree>
    <p:extLst>
      <p:ext uri="{BB962C8B-B14F-4D97-AF65-F5344CB8AC3E}">
        <p14:creationId xmlns:p14="http://schemas.microsoft.com/office/powerpoint/2010/main" val="27554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75B2A092-A2F2-0DF4-F650-51E4C744C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702" b="1491"/>
          <a:stretch/>
        </p:blipFill>
        <p:spPr>
          <a:xfrm>
            <a:off x="67539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8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2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3753781-7756-0DDA-FDB8-8C22D8F1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6000" dirty="0">
                <a:solidFill>
                  <a:srgbClr val="FFFF00"/>
                </a:solidFill>
              </a:rPr>
              <a:t>C#</a:t>
            </a:r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D25F09D3-FD20-F77C-B4D7-CC5009C8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699" y="3440291"/>
            <a:ext cx="5105400" cy="19954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Developed by Microsoft</a:t>
            </a:r>
          </a:p>
          <a:p>
            <a:pPr algn="ctr"/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Used on Windows systems</a:t>
            </a:r>
            <a:endParaRPr lang="en-US" sz="36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6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F503D91C-6D66-1BA6-20BB-A8C145381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667" r="2643" b="-1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A1D3365B-E746-D76B-B5C9-BC968A1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anchor="b">
            <a:normAutofit/>
          </a:bodyPr>
          <a:lstStyle/>
          <a:p>
            <a:r>
              <a:rPr lang="hu-HU" sz="5400" err="1">
                <a:solidFill>
                  <a:srgbClr val="FFFFFF"/>
                </a:solidFill>
              </a:rPr>
              <a:t>Pyhton</a:t>
            </a:r>
            <a:endParaRPr lang="hu-HU" sz="54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AB5FEE-BF06-82D7-F7FE-BF1A9981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105835"/>
            <a:ext cx="8817102" cy="1918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Designed by Dutch programmer Rossum</a:t>
            </a:r>
            <a:endParaRPr lang="hu-HU" sz="2800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User friendly</a:t>
            </a:r>
          </a:p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Relatively easy to learn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55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6A775E64-5897-FBD8-9127-CB3D8CA23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7579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6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0EE3A29-BB54-3A8F-395A-AF30B526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3"/>
            <a:ext cx="8817102" cy="2978517"/>
          </a:xfrm>
        </p:spPr>
        <p:txBody>
          <a:bodyPr anchor="b">
            <a:normAutofit/>
          </a:bodyPr>
          <a:lstStyle/>
          <a:p>
            <a:r>
              <a:rPr lang="hu-HU">
                <a:solidFill>
                  <a:srgbClr val="FFFFFF"/>
                </a:solidFill>
                <a:ea typeface="+mj-lt"/>
                <a:cs typeface="+mj-lt"/>
              </a:rPr>
              <a:t>Scratch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60A94C-04A7-741E-67C2-66EEDBD7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4105835"/>
            <a:ext cx="8817102" cy="1918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Perfect for children</a:t>
            </a:r>
          </a:p>
          <a:p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Playful programming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789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5F75C041-A049-6D2D-840D-5E32F95A8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61375D-F019-9537-CD55-6DDF7433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718" y="565846"/>
            <a:ext cx="5770281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" sz="4800" dirty="0">
                <a:solidFill>
                  <a:srgbClr val="E8EAED"/>
                </a:solidFill>
                <a:latin typeface="Consolas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2866924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ArchVTI</vt:lpstr>
      <vt:lpstr>Introduction of Programming Languages</vt:lpstr>
      <vt:lpstr>Popular programming languages ​​today!</vt:lpstr>
      <vt:lpstr>C#</vt:lpstr>
      <vt:lpstr>Pyhton</vt:lpstr>
      <vt:lpstr>Scratch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Programming Languages</dc:title>
  <dc:creator/>
  <cp:lastModifiedBy/>
  <cp:revision>116</cp:revision>
  <dcterms:created xsi:type="dcterms:W3CDTF">2023-12-18T17:29:41Z</dcterms:created>
  <dcterms:modified xsi:type="dcterms:W3CDTF">2023-12-18T20:16:31Z</dcterms:modified>
</cp:coreProperties>
</file>