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5909"/>
            <a:ext cx="9144000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58058"/>
            <a:ext cx="9144000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6F3B-0F9D-4AC8-A1B9-859B5931FCEA}" type="datetimeFigureOut">
              <a:rPr lang="en-NL" smtClean="0"/>
              <a:t>30/03/2020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3872-599A-4A20-B33D-97810532B6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332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6F3B-0F9D-4AC8-A1B9-859B5931FCEA}" type="datetimeFigureOut">
              <a:rPr lang="en-NL" smtClean="0"/>
              <a:t>30/03/2020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3872-599A-4A20-B33D-97810532B6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006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9164"/>
            <a:ext cx="2628900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9164"/>
            <a:ext cx="7734300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6F3B-0F9D-4AC8-A1B9-859B5931FCEA}" type="datetimeFigureOut">
              <a:rPr lang="en-NL" smtClean="0"/>
              <a:t>30/03/2020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3872-599A-4A20-B33D-97810532B6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74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6F3B-0F9D-4AC8-A1B9-859B5931FCEA}" type="datetimeFigureOut">
              <a:rPr lang="en-NL" smtClean="0"/>
              <a:t>30/03/2020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3872-599A-4A20-B33D-97810532B6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122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66738"/>
            <a:ext cx="10515600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31884"/>
            <a:ext cx="10515600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6F3B-0F9D-4AC8-A1B9-859B5931FCEA}" type="datetimeFigureOut">
              <a:rPr lang="en-NL" smtClean="0"/>
              <a:t>30/03/2020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3872-599A-4A20-B33D-97810532B6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10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820"/>
            <a:ext cx="5181600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5820"/>
            <a:ext cx="5181600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6F3B-0F9D-4AC8-A1B9-859B5931FCEA}" type="datetimeFigureOut">
              <a:rPr lang="en-NL" smtClean="0"/>
              <a:t>30/03/2020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3872-599A-4A20-B33D-97810532B6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408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9164"/>
            <a:ext cx="10515600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47238"/>
            <a:ext cx="515778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09482"/>
            <a:ext cx="5157787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7238"/>
            <a:ext cx="518318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09482"/>
            <a:ext cx="5183188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6F3B-0F9D-4AC8-A1B9-859B5931FCEA}" type="datetimeFigureOut">
              <a:rPr lang="en-NL" smtClean="0"/>
              <a:t>30/03/2020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3872-599A-4A20-B33D-97810532B6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974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6F3B-0F9D-4AC8-A1B9-859B5931FCEA}" type="datetimeFigureOut">
              <a:rPr lang="en-NL" smtClean="0"/>
              <a:t>30/03/2020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3872-599A-4A20-B33D-97810532B6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273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6F3B-0F9D-4AC8-A1B9-859B5931FCEA}" type="datetimeFigureOut">
              <a:rPr lang="en-NL" smtClean="0"/>
              <a:t>30/03/2020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3872-599A-4A20-B33D-97810532B6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737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73826"/>
            <a:ext cx="6172200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6F3B-0F9D-4AC8-A1B9-859B5931FCEA}" type="datetimeFigureOut">
              <a:rPr lang="en-NL" smtClean="0"/>
              <a:t>30/03/2020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3872-599A-4A20-B33D-97810532B6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15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73826"/>
            <a:ext cx="6172200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6F3B-0F9D-4AC8-A1B9-859B5931FCEA}" type="datetimeFigureOut">
              <a:rPr lang="en-NL" smtClean="0"/>
              <a:t>30/03/2020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3872-599A-4A20-B33D-97810532B6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8470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9164"/>
            <a:ext cx="1051560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5820"/>
            <a:ext cx="10515600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B6F3B-0F9D-4AC8-A1B9-859B5931FCEA}" type="datetimeFigureOut">
              <a:rPr lang="en-NL" smtClean="0"/>
              <a:t>30/03/2020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337621"/>
            <a:ext cx="41148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83872-599A-4A20-B33D-97810532B6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82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6EF87E4-7549-4A21-823F-05BCB1848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411" y="1091002"/>
            <a:ext cx="6488568" cy="35623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799172-4F78-431E-BCFC-B61BA72F3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23" y="1259392"/>
            <a:ext cx="1162626" cy="13110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067BC6-DA0C-4CEE-A81E-51563D282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15" y="2789520"/>
            <a:ext cx="1685077" cy="18638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3FA80D-AF4E-4ECD-82CB-902B4E26D2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086" r="16698" b="77430"/>
          <a:stretch/>
        </p:blipFill>
        <p:spPr>
          <a:xfrm>
            <a:off x="9086911" y="1174708"/>
            <a:ext cx="2886075" cy="15478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4EE608-FEFE-49DA-A673-09DAA0D24E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035" r="22913" b="79861"/>
          <a:stretch/>
        </p:blipFill>
        <p:spPr>
          <a:xfrm>
            <a:off x="9086911" y="2928981"/>
            <a:ext cx="2733675" cy="1530436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3BC8A27-C4F3-420B-A2D5-85F5E46640DF}"/>
              </a:ext>
            </a:extLst>
          </p:cNvPr>
          <p:cNvSpPr/>
          <p:nvPr/>
        </p:nvSpPr>
        <p:spPr>
          <a:xfrm flipH="1" flipV="1">
            <a:off x="195324" y="1329127"/>
            <a:ext cx="138112" cy="1171575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CEB64-4120-49FD-852C-9F8244FB5D9A}"/>
              </a:ext>
            </a:extLst>
          </p:cNvPr>
          <p:cNvSpPr txBox="1"/>
          <p:nvPr/>
        </p:nvSpPr>
        <p:spPr>
          <a:xfrm>
            <a:off x="104381" y="1005431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+mj-lt"/>
              </a:rPr>
              <a:t>More</a:t>
            </a:r>
          </a:p>
          <a:p>
            <a:r>
              <a:rPr lang="en-GB" sz="800" dirty="0">
                <a:latin typeface="+mj-lt"/>
              </a:rPr>
              <a:t>Searches</a:t>
            </a:r>
            <a:endParaRPr lang="en-NL" sz="800" dirty="0">
              <a:latin typeface="+mj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8808D9-39FA-4BA8-8137-5B5DFF2A55D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618" t="39959" b="39396"/>
          <a:stretch/>
        </p:blipFill>
        <p:spPr>
          <a:xfrm>
            <a:off x="4213860" y="579114"/>
            <a:ext cx="3163072" cy="3158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1E352E-0872-4A44-B059-CAB1002AE1A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72" t="61047" r="5348" b="20404"/>
          <a:stretch/>
        </p:blipFill>
        <p:spPr>
          <a:xfrm>
            <a:off x="96580" y="579114"/>
            <a:ext cx="3256220" cy="3058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9642AD-CD9D-442E-BF81-2228BF21AEC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603" t="81507"/>
          <a:stretch/>
        </p:blipFill>
        <p:spPr>
          <a:xfrm>
            <a:off x="8771890" y="579114"/>
            <a:ext cx="3258064" cy="2914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88B34C-86F6-4973-90C0-CEE8EC1F035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72" t="5942" r="5348" b="61175"/>
          <a:stretch/>
        </p:blipFill>
        <p:spPr>
          <a:xfrm>
            <a:off x="96580" y="36963"/>
            <a:ext cx="3256220" cy="54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1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</dc:creator>
  <cp:lastModifiedBy>Erdogan</cp:lastModifiedBy>
  <cp:revision>6</cp:revision>
  <dcterms:created xsi:type="dcterms:W3CDTF">2020-03-30T10:15:18Z</dcterms:created>
  <dcterms:modified xsi:type="dcterms:W3CDTF">2020-03-30T10:37:20Z</dcterms:modified>
</cp:coreProperties>
</file>