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19"/>
  </p:notesMasterIdLst>
  <p:sldIdLst>
    <p:sldId id="256" r:id="rId2"/>
    <p:sldId id="261" r:id="rId3"/>
    <p:sldId id="257" r:id="rId4"/>
    <p:sldId id="265" r:id="rId5"/>
    <p:sldId id="274" r:id="rId6"/>
    <p:sldId id="266" r:id="rId7"/>
    <p:sldId id="276" r:id="rId8"/>
    <p:sldId id="277" r:id="rId9"/>
    <p:sldId id="278" r:id="rId10"/>
    <p:sldId id="279" r:id="rId11"/>
    <p:sldId id="267" r:id="rId12"/>
    <p:sldId id="270" r:id="rId13"/>
    <p:sldId id="285" r:id="rId14"/>
    <p:sldId id="284" r:id="rId15"/>
    <p:sldId id="282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0AEA6-7E42-4549-B18C-E2BBD2C9936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5D48B-9549-4ADE-A814-D17E9F18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5D48B-9549-4ADE-A814-D17E9F1896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0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5D48B-9549-4ADE-A814-D17E9F1896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076B-3E79-47EA-976F-6E0168F59D4A}" type="datetime1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ACD4-030B-4243-A3B0-3BF8677ABBED}" type="datetime1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834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8F59-2482-44F6-A938-763CDD98EA00}" type="datetime1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84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B1B6-C99A-43C3-A375-EB8CE202FFB7}" type="datetime1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677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F950-CD57-4E5E-B845-9C1CBD398875}" type="datetime1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62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ACD4-030B-4243-A3B0-3BF8677ABBED}" type="datetime1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0008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ACD4-030B-4243-A3B0-3BF8677ABBED}" type="datetime1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2552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9671-8622-47A6-AC30-701E12FDE29B}" type="datetime1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77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4AC2-58CD-4EA0-A3E4-3A536D6DF6CB}" type="datetime1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1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268-ED28-4ED2-9BD9-889CFE07984B}" type="datetime1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192E-EF7C-4FB5-9916-A7A2793B54DB}" type="datetime1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3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2D0E-E83B-4FC3-80EA-3DF4650CA55F}" type="datetime1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1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6A0E-77ED-4884-99F8-D973451E8214}" type="datetime1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765C-0FCE-41B1-B73E-71533F6679B3}" type="datetime1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CRM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C0A5-F38F-4CF9-8C99-549D30E0428D}" type="datetime1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CRM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4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17D-381E-4DC5-8FD5-69BA6FF71B96}" type="datetime1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CRM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3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1A9A-C9AB-4FE5-8AAA-CA8F7FD3E7A3}" type="datetime1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0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E3ACD4-030B-4243-A3B0-3BF8677ABBED}" type="datetime1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CRM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C9269-1EAF-4078-95F7-52800078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57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  <p:sldLayoutId id="21474840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ustradius.com/crm" TargetMode="External"/><Relationship Id="rId2" Type="http://schemas.openxmlformats.org/officeDocument/2006/relationships/hyperlink" Target="http://www.slideshare.net/KrishmaSandesra/crm-final-ppt-259555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lideshare.net/atulchaudhary/new-crm-presentation-1258608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517" y="1"/>
            <a:ext cx="11397803" cy="51660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Relationship Management </a:t>
            </a:r>
            <a:b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(CRM)</a:t>
            </a:r>
            <a:b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6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700" dirty="0"/>
              <a:t/>
            </a:r>
            <a:br>
              <a:rPr lang="en-US" sz="6700" dirty="0"/>
            </a:br>
            <a:endParaRPr lang="en-US" sz="6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4248" y="5166038"/>
            <a:ext cx="9843751" cy="129110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 by: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Palistha 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Maharjan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8361" y="2717442"/>
            <a:ext cx="3657600" cy="19722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37368855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Analytical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22738"/>
            <a:ext cx="8946541" cy="4625661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Analysis of customer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Design and target marketing campaigns 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Product and service decision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making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Management decisions</a:t>
            </a:r>
            <a:r>
              <a:rPr lang="en-US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320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79714" cy="140053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Tracking and Analyzing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in CRM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886" y="1853248"/>
            <a:ext cx="9186968" cy="4395151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Employ tracking devices</a:t>
            </a:r>
          </a:p>
          <a:p>
            <a:pPr lvl="1"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Personalize each visitor’s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experience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Customer registration </a:t>
            </a:r>
          </a:p>
          <a:p>
            <a:pPr lvl="1"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699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Force Automation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00012"/>
            <a:ext cx="10544627" cy="4548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involves streamlining many of the tasks involved in the sales process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includes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Contact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</a:p>
          <a:p>
            <a:pPr lvl="3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Lead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Tracking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834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2596"/>
          </a:xfrm>
        </p:spPr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Open Source CRM Systems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47740"/>
            <a:ext cx="8946541" cy="4200659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SugarCRM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vTiger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Splendid CRM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Xtuple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XRMS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CiviCRM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286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772732"/>
            <a:ext cx="9404723" cy="1080516"/>
          </a:xfrm>
        </p:spPr>
        <p:txBody>
          <a:bodyPr/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TOP CRM Companies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09860"/>
            <a:ext cx="8946541" cy="4638540"/>
          </a:xfrm>
        </p:spPr>
        <p:txBody>
          <a:bodyPr>
            <a:normAutofit/>
          </a:bodyPr>
          <a:lstStyle/>
          <a:p>
            <a:pPr lvl="4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94" y="2784307"/>
            <a:ext cx="2819400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194" y="2040538"/>
            <a:ext cx="2019300" cy="504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194" y="3476422"/>
            <a:ext cx="3028950" cy="523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294" y="4168537"/>
            <a:ext cx="14763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0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086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Concluding in the end…..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CRM helps in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life-cycle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life-time value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913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006" y="1853248"/>
            <a:ext cx="9199847" cy="4395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[1</a:t>
            </a:r>
            <a:r>
              <a:rPr lang="en-US" dirty="0"/>
              <a:t>]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www.slideshare.net/KrishmaSandesra/crm-final-ppt-25955522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2]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www.trustradius.com/c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http://www.slideshare.net/atulchaudhary/new-crm-presentation-1258608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254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433" y="1063416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8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88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93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363151"/>
            <a:ext cx="9404723" cy="1233829"/>
          </a:xfrm>
        </p:spPr>
        <p:txBody>
          <a:bodyPr/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Contents: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68192"/>
            <a:ext cx="9403742" cy="478020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CRM?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 of CRM</a:t>
            </a:r>
          </a:p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Aspects of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CRM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Tracking and Analyzing Data in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CRM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Sales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Force Automation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69068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5" y="295730"/>
            <a:ext cx="9767499" cy="122397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CRM?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68" y="1326524"/>
            <a:ext cx="10238705" cy="4921875"/>
          </a:xfrm>
        </p:spPr>
        <p:txBody>
          <a:bodyPr>
            <a:normAutofit/>
          </a:bodyPr>
          <a:lstStyle/>
          <a:p>
            <a:pPr algn="just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the development and maintenance of mutually beneficial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long-term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relationships with strategically significant customers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Focuses on providing and maintaining quality service for customers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342900" lvl="1" indent="-342900"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wide set of tools, technologies, and procedures promote the relationship with the customer to increase sales.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31222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CRM?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4" y="1390918"/>
            <a:ext cx="10006884" cy="485748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It can include:</a:t>
            </a:r>
          </a:p>
          <a:p>
            <a:pPr lvl="2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handling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Sales tracking 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 support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76814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0322"/>
          </a:xfrm>
        </p:spPr>
        <p:txBody>
          <a:bodyPr/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 of CRM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5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103312" y="1463040"/>
            <a:ext cx="8946541" cy="478535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02331" y="1463040"/>
            <a:ext cx="9448438" cy="478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580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29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 of CRM: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35618"/>
            <a:ext cx="9403742" cy="461278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Customer Satisfaction 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Run an Efficient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Gaining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Boost sales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506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8352"/>
          </a:xfrm>
        </p:spPr>
        <p:txBody>
          <a:bodyPr/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ASPECTS OF CRM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4" y="1481070"/>
            <a:ext cx="9289999" cy="4767329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</a:p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Collaborative</a:t>
            </a:r>
          </a:p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Analytical</a:t>
            </a:r>
          </a:p>
          <a:p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201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68192"/>
            <a:ext cx="8946541" cy="4780207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Front-office business</a:t>
            </a:r>
          </a:p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Contact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history is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recorded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 communication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E.g.- call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centers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8</a:t>
            </a:fld>
            <a:endParaRPr lang="en-US"/>
          </a:p>
        </p:txBody>
      </p:sp>
      <p:sp>
        <p:nvSpPr>
          <p:cNvPr id="5" name="AutoShape 2" descr="data:image/jpeg;base64,/9j/4AAQSkZJRgABAQAAAQABAAD/2wCEAAkGBxQTEhUUExQUFRUXGBcaFxcXFRUaHRgbFxYXFhkdHBcYHCggGholHRwYITEhJSkrLi4uFyAzODMsNygtLisBCgoKDg0OGhAQGiwkHyQsLCwsLCwsLCwsLCwsLCwsLCwsLCwsLCwsLCwsLCwsLCwsLCwsLCwsLCwsLCwsLCwsLP/AABEIALcBEwMBIgACEQEDEQH/xAAcAAABBAMBAAAAAAAAAAAAAAAFAAQGBwECAwj/xABDEAACAAQDBQUFBwIGAQMFAAABAgADBBESITEFBkFRYQcTInGBMpGhsfAUI0JSgsHRYnIkM5KisvHhQ4OjFTREY8P/xAAZAQADAQEBAAAAAAAAAAAAAAAAAQIDBAX/xAAmEQACAgICAgEEAwEAAAAAAAAAAQIRAyESMUFRIgQTQmEUccEy/9oADAMBAAIRAxEAPwC64zChQDMwoUKADMKFGRAIUKFCgAzCEKEIAMwoUKABQoUKABGMRwr6xJKNMmGyqLkxTe+PaDOnsZdOTLlaEg+JvMjQeUTKaiXCDkWbt3fClpcpkwF+CJ4m9bZD1tERre1YaSZHrMa3wX+YrakpSxuc7nM/zfOCyU0tb49R9e6Od5ZN6OhYYpbJfTdpE/ECyS7HLDZhY+d/5/aClB2ig4TNlDC3FDmvmra+Y90VlV7RlhRnkhB1F7YlGp1yJPpDJduB8CkWyBHu1ENuSinYlGDk1R6Poa1JqB5ZuDDiK03I2x3bhb3RrXHI6gjzvp16m1lKbi4i8OX7i/ZlmxcH+jMM57Zw8hjNIBJJsM4rJ0LH2Ma2jVhc6xCdtbOS5JQHyyMT0zVZbqyt5EQD2lJDAgxyZNHZj2UtvBIS5IF/W0Qup1yB98WzvLsAG5Unyistp0hVjeNcM7Ms0KN9kvhkTz+Yy09Bjc/EJAjFD8thkW5sx+CqPkYe7GpaUG1T3rsQMpZAC35nUnyjaclFbMIQcnSAgjdoLba2dLTxyMRl3sQ/tKTp5jrAQDOCMlJWgnFxdMdSRHc0DMMVjhvYGxtflfnHCUY9FdiUsHZtiAbTntccwp/eH5DwVJRdl20ZktXSQ2FgCLvLU2OnhZwR6iMx6dhRVEWcoUKMwwFChQhABmMiMRmABQoUZgEKEI5z5yopZ2VVGrMQAPMnIQLk700bGy1Ug/8AuLb33tBY6DMKMIwIuCCDoRDbae0ZVPKabOcJLUXLH6uSeAGZgEOoCbwb10lGP8ROVW4ILs5/QtyB1OUVPvn2tzZt5dFiky9DMNu8by/IPLPTMaRW82Y7lmJLG5JJJJJte5OpJ/aIcvRah7Lj23vgm0wlNTy5y949gz4QGAV20BOXhPHhEVbYJRiGBUqc7xr2RFm2gpbMCW+Hp4QAf9Nx6xbu2NipPGeTWsHGvrzEc002zqxtJUVNtGpElAciPj/5ziJVW3SzZnL9oke/WxZ9PfEMUu+TjT15RXcw5xcafQp2uwtNf/DzX5uiLnpdJpe3/wAfvjSjnAoFbh7J5E6ehzBHlDKdO+4RR+d3PrgQf8PjGadvUEZjyi5LRlF7ZN93tuYRgc2K5XvwbRr+Z+MXRuLtzv5ZRj40199j8fnHnUt7LXuLajip1+OfT1ixuyTaZ+1Kt/bBB9BY28yEMYr4yTRq/lBpl2RWXaPUVDSVZMUqVjInKQQws3xUjllnFmwL2vSiYpVvEDlaw05RvlXx0Y4X8tlc7J2vTCWthKubDwzQWHmL3HpeJNIBcDUjnrA47jShMPgBDENwAFsvMmJZ3Sy1sABaORwOvkRmvoMjFR700Nnb4Rb21doAXird5p2NjyicUkpaLyRuOyEVCXUAcB+5MaSpLKA37g6dIc0tMzuVyAFyzHIIovmemnU3AGZjltGoDOe7HgAAHhC3Ci1yOZ1OfGPR1R5jtMKUlcs2XNRgA5QYbaGxB9DEdmrYx32afvRbhf3WMaVep+uMZxiot0ayk5RVm0kZx6Q7F5dtn35zXt/pUfO8ebabMiPUnZfR91s2QCCCQzG/9TE/K0V+SI/ElcKFCiyDlChQoBmYQhQlgAzGYxGYAFAvebbsuipnnzdFyVRq7n2VHUn3C54QUime2uraZVyJAPhly8eHm8wkX6kKBb+484UnSHFWyL7V2zUV83vKhza91lD2EA5Lz6nONpFMPZNrchBTYG7M5hcy2A65eWusH5u6uAKx1OojknkOuGIj2ydqTqM95SzGwg+OSxJlv0w/hPUWPyjTfnaFTtOoZURhLlLcS75LYXZjwLE3HlYQcSiRXEu2p066e+JLu/RiVPc2XxSmNwRfgwuNc7XB6dRBGe0mDx6bRR8rYczUggcTbnBGm2eqZglvK5+EXFSbEVVF1urKLjkRmCIGbb3XlzMwuFgNVyv52hc5eS/tR8EN3H25LkVqhvAHBl3w2szWC3zyF8vWLDk7aEsss6cizcRGBpmHLVbLfPLpFZbvbrvP2hLlliZaNjmE8FlkEi/MnCv6ou2v2fKm4S6BirYh5gED5mCUb3YoS46oamR3ss94vhYaEajyMUF2hbrGknXQfdOfCeVzoY9BV9VYWiJ7wIkyWVmDFiyVcrk65X48b8LXNoy58ZKjb7fODvXoqtqKkSjRgSJ+WLFfDYnICwPiHtHp7ojnegOpXI3Pl/0YIby0M2S2GYpwplLsbqF4Z5ZniSASbwDIN89Y73JSWjzlGUXsOmTmcOV88B4H8QHnqP8AqDvZ3VBK6Rnl3iD0JAPwtEWlVNwAdV9k8rfPy5GHezanu5yTVyswJHI3B/8AMYSWjeL2es3a0Dnni/HKOu05MyZL+5cK1rgnQ3+XnEGrKPaqy8MwyirGwMu9wScrkm/wis0pLpCwQi+2ibGaLXgRtSosI3EppcpRe5VQD6DMwErZxa4jkyzdUdWLGk7I3tyeSSBEfqqUYSWsBB/aSBfE+Q95J4AAak8oEzpRNmcWt7Kfl6nm3wHDnGUPbNZ+kRLaOzWZSE8IJBIP4raFv2HC8Av/AKVMP5LXte51GRsOhia174VZuQy89B8YF1CYAqjgLX68T747I5ZUccsUbBcihEsHO7HUwLnSzig1LGIx1kbOvMUHidYtTrbIcL0gx2Zbo/aapMQPdqcTZcBna/XSPScuWFAUCwGQEAdy9gy6SnUJ7TAFm55fKJBG0E6tmE2ukKFChRZBxBjN41tGbQDM3hAwrQgIANrwoxaFaADaI7vLsqUzpOMtC+hYqL5Zrn0ziQ2hjtqiebKZJbiW2RDFcQFjfMXGR0iJx5RaLxy4yTAiTbDM2jWVWyHOEzJZPLGIiFXs6fUymSd926TSpUZqwH4rX88rmH+w9gGW4aaUYKPCAoA87c/rKOE9PjYZnbEQTlmfhvc9IdyKFhOmDEMJKYMhkGADG4FyCQOPKHkxQUt5R2kOMN+IFv4i1FWYcmk0vOiIPtmqppjpUCUUF8MwXVSL6XJ9q3DpB3Z1b3q95hsDpeNtoVCGyPhZWNs7HPhGlZVlFtbLpDevJpWugPUSnp50yZTql5ygMTwZSbG3I3z8oNbLM4pjnMhJAsFUgC176k/QgBjaYb3sIa1hl4hLvN75iuEJNdBYH8RF8K6ZgX4C5jO7LpVX+Ei2pUhbCxZmyVRqx/YDidBAppQS7uQ0wi1xoo1wr05nUkZ8AHUxe6BZjidvaci3koH4UHAepJNyQ9TU4jGUmvBUU/JHtuUYmswIvcL8S0Q/bu5UyUby8xrY6jyiw6eTjnEf2/vBvaVBjAFs9B1ioZJR6JnCMuyg6inYC7LYi2L+bfXxybGeAdSL8xb1Gcej9h7gS5ZM6eA0w6LqEB4Dmx4n0HM11vJOk1dUJbS0aVJBky3I8ZQFrC97AKScNgOGsd8E2vkjzptJ/EtDsv3rFfSAtgWZKIQqHuSqqtnK6riN/cc4lNdTl0srYTqDa/wjyvs2pn7MrMSMcUps/wCtGzGXEEfHyj0Gd/qcUIrDcqcIwrmcTaDoMjry5w7X/LFTXyQL3k+2ySLWmXayYVALccxi4DWOJriQFCAzrDGga6yyRmGmDIeQuekN66dtGrAqXltT0xXKUp+9KnizZMl9fCAbHOCNLSYJSjCEAGSgWtx0jhzRUZaPQxScoJgDaFNhON2xvztZV6IvDz1POAsw3gxtKdckQNeXaOe/Zvx9ATayf5a/mce5QW/aA9ZcsbQarRecg5Ix9SVEatQHMxvGVJHPKN2AZEixtEl2NSYjmMvrSOdPszHp7Q4fmt+8Fdinu2AbS8U5kqBcmwJmKnlm98re7KCER7ZbMqKLlVOdrC5/gQelPcR3QekcE1tm8KFCiyDjGYidFtiYty7TDfQFAyjyKXb1JiRbOrVmoGUqdQcJuARqLwDodQlhQlgA2EKMRmADMKFCgAhO+lY1Grze7LoxyK8GPBraZ6HrziCJvDPdQVRsbtcKCbWy55ADiesXPtKdKWWxnsiyrEN3hAUg8Diy9IpasqaZZ8wU1QokBr2wYSeNsRsSL3F+McubHW0d/wBPm5fFhSg3qeWypMJyvcHnyvEk3f2v30wrrzHviqNqVLTJyiWCMZJW49o6ZcDFt9n+7/2eUHY3ds7n5np89eVs4Y22hZcqVnTbWx6WlMqYkk94WNlUkkki97O1rjS/9QjE2pul3Up0a1/9pI+MQvfLeL7RVNhP3cq8tepB8berfBRD6i3kkfZ1Dse8AtZjqRxF+EbZsXFXEnBl5akOts7TMmRMmS0MxgMlHmBfqBrlygb2dUM271U65mzPEb+RCi3CwJNuF7cI1+296QiEEm2QN9fLSLA2JswJKAbIAXY6dT6dYwhb+NGuRpfJsj+3w/dPPnzJMqUmpJb0Ast2Y6ADMxFaDbkmaQFYgnQMCL+ukRTtA3ravqDhNqaUSJCaC2hmEcWbXPQWHO4KlqyCLWNuGIAnyjX+LFrb2Yfy5X1ouTYUq81j5fKJ7sikBOMjT2f5iG7pUkzEqTBaYVQuDqpIJz/qAtfqDFjy0CgAaCIwYvlvwVny3FV5IX2o70/Y5Cy5Z+/nllTmigeN/PMKOrA8DFN0FExIyJPIAk252glvXtI1tdMqAQVJEmmGo7tLnH5Mcb+REZkzBJsQfMnj5x2HIkY3i2DNntLnIlpiKVdWI8S6gcsji4/i6QS3C2kaKeqtf7PMNmDfga4vcHQg2uPIjUw42dvbKFlmXtz5QcraGVUICCpU6MM/Qjh/5ItYxjli3tGuKaWpdFmzRiUgcRlET2js+qmEgS7DniX+YJbm1jNIEuZ/mSbI3UW8Ddbj5GD8EoRypNhHJLC2kVwm6U++aepZf5gfvHsWbTqCy+E/iBuL8jyMWvDDblAJ8h5fEjw/3DMfGM5fSRp12bR+snyV1RRcuUXqZfVH+BWJM+zrgZQx2dRf41BylTD72QfzEvMq0cT8f0dd9kclbM4gRJtibuBbTZwudVQ6f3MOfSCuxNmi3eMMvwjmecEnUsY68GD8pHJnz/jE4YePGHlJON7GMJKjk7YWwqLsczqLDzAMdhxhOFDKXKYDVh6/yIUAEOR4fbtTsFRMl8JyiYv96WR/Lw92bf3QKoTdVJ5COtbN7sLOGslhM/SLiYLDXwFrDmBAi2ToxlY0DggEaHMRssMg2jMYhQAZiLb9b5ps9FAUTJz3KoTYADLE1uF8gOOfIxKY83b+bUNRX1Dk5CYZadFleAW8yCfNjDSAa7wbwz6uZjnOWPAaKo5Kug+fOBDt4SOYOfpCMJJJchBqxVR5scI+cWA426j1NUz+JZn3fdnMFRgVx1vxBHE+68qrbM2l2ezT2xzll2x2AxPkgxAZe0b5ZHPTjXHaBU91XBZSjEkmQHOV/CS+f5csJJ5ADS9y/aXtrHKp5Qyxjv3HEBr4B8W9wiePQEGE88z9c4b3zNySeZ+XSMTWAF/onQCMS19/HzOZiwJx2XbIefVlgSqSlu553JCr65n9MSrtm3j+zUopZZtMqAQ1vwyRk3+o+Hyxco37OaBaOR3zXxTUxzCScMuWhYjEP7Te+tzaKe3s3gNXVTamZ+M+BT+CWuSL7tepJ4xjabbG7qgXJoy5FyVQa21boOQ6xYXY/uolRUmoZB3VOQVuL4puqC51w+0euHnFaNXE6RcXYlvJL8FHjAmFJ0wKLgYsYspuBifCS3huAq65WAxFn7IoQHmzeLMQOgWyn/cpgL2n7f8As1IUU2mT7y1N7YVtea9+FlyvwZlgxQbXlhu7mES3M2aqBssZEx/ZvxtnaKV7WK41O1DLa5lySklV4EtLM6YfU4R+gQIbuwVs+cGvOsQgBWVf8QNiz24A2UDoDzhhXVTMbD/rOHW2aoKMOiqAPOA1GC95jnCnCAZ2aVlz+jEi3K2y0t+5f2H9k8m5eRiJVO1k9lBfrHCTtRgQdLZwCPRO620B3o4XGE9eXuPzMTiKI3U26ZgRybEnC3nz9cj74uzZVX3spX4kZ+YyMJaBjuFCjnMmgcYokrvZtLeuq24S2WUvpeY3/NfdEmo6HG3QawK3YkMyM5zaZOnsfWc4HuUAekTGRKCLb3xxxxcpv0dk8vGC9iZcrDICOLzwMhmY5VM0k2EazpqU8tpsw2Ci/wDAHUx1nId2JUX/ABH3KOZiG7x9oMij+7lqZ8w8uJ5kxC959/59ReVL8KkkHDe5uchfjysImHZ5uMtOBU1QxVDZqrZ90D//AE68NBxgHVG0us25MAdaemlhswjt4gOuesKJ33kKARVsra6IoGZIENqneJiCFAA65wAp54mS0mDR1B8rjMQisUOyxezPbZnSJklyO8pmCDmZTLeUx62DKTxKGJoIpfdCuNPtCS17JPBkPyxHxyif1Bl/9yLnEIRtGY1jMAGwjyvtJrzZjfmd2/1MT+8epxHl7bcjBUTkFjhmzFFswbOwFj5CKiAwIhxsuaiTpTzCQiujNYXJCMGsBzNrDzjgY5u2oHq35RxPn/OWZEWId1lRMq5k1jYNOfFMN8rs1lW/5VyVRxtflYvvbWibWTipuqtgX+2WBLFuhw39Yj8gnwkeFEZSL/iYWPDV+fIcuOwne/5mBgjLm7dF+Z/gfMwT2HSd7USZdr45iKR0JGL4XgYi2+usF90qxZVbLmzD4JKzZjdcMpgAOpYqB1IiZOk2NbZIu2Lel5TmhlufEqvPw5ZEAS5ItotvERlfEOoNQTJlzd/9I/eCG2q56mfNnzT45rlmtwHBR0AsPICGPhGkZxVIG7Zyaax0ygju/Tv38tgxUqwcMDYgrmLHztDAz7aD3wa3VYl5jHgoHvuf2hgixd7N5hWyqYcUWYZmWXeM+ZHQhQw5Y7RGnNmDElmxGYzMSxJKlBck34/7TGtIvhHl84G7VqLIWH4iD+kez8M/1GEMZ7RqBMYsxIlgmw4uRwHTr9DUSZs+1/Cg0HToI7CplBwqIXYWUX0HkPjBSZPvcDLhlAA0NNLlKAbfMmOJnSRpLuephyuxXc3HiB43GUPpGxETNyCeUAGuxa22dsIuLcvr+YuvcDbAYYCfa0/uAv8AFQf9MUnWhMDAaW+RB/aCO628LyX8JuylWHUowYD9QBU/3GEwR6Pmva3WOSm5vwEc+8EwI6m6soYHoRcRzm1wljTIZknpBY6Au6lSFltcaT6oH+kCpm2+FoksyYCLg3BzBiFbuo700s4SDOxzjcW/zpjTs/8AVEkoZRVcIuVHE8+NhyhRHJeTvSpdrxUfazvgZ1QaOQbS5P8AnODq5HsjyGRPUiLA313i+w0bOtu+fwSR/UR7R6KLsfK3GKw7Nd1Ptc8vMu0mU2Oax1mzCcVieNzmennF+CCVdl+5olqtXPW8xheShHsLwcj8x4ch1OVkMeJPryjY89BHHu8eunKEByNWOCk9YUPAoHKFAFnnLcadeW8lsmlscjya/wAQ2L3iJA8m0Ct46P7Fth7jDLqAHA4XmnMX0ymBvhBvFwOcW+wj0DtoUxeWwQ2cWZD+V0IZD6MBFzbu7WWqppNQukxFYj8rWsynqrXB8oqkJDzs82q1NWTqU/5M372WDewZz4gOVyH9wiZOlZSi5OkW5GYbSqtTkcjHe8JNPoTi12R3tC2z9loZzAkO4MuXY2IZwRe/DCLt+mPOUkjCLaDIRcnbuD9lpiD/APkBcI1YtLewA4nK3rEH2fuBPsDPmSaa+eF2xPn/AEpl/uiuSitjjCUukRYxzc3W5yW/DVyMvo6L1JzkO0d058ucstVE5WBKzFJEsge0XY2wAcbnyOcBNpoJTnE6zWGVl9gW93hHBRa/G2h0i0+iJJrTG4ViA5sBYhF6aeEflvfM6m+pvbWQ9yf6Tb14/wAe+OdVNZFZnP3jWAU6ryuNBlw4WGQyjnQsFQXPX94JPYkPy1hmYF1FTnlGZlRi8uENZrZxDdjOb26xzMsR0Zo5xIGuADUxId2wBLmEcWUfC8R1gIk2yJWCmv8AnYn4WHy+MA0EyPAq8wAegA8R92XmRAraJxA+4CH82ZYMemEemvvOX6YHyxiYDhx+R+F4QzlsyjYXYe2/H8q/yflBCYqyVzzMPHm/kFusMGkLe7nEeUMDSjaYxxeysP5lQHFxrbOBldVk5DIdIVAxs3QQgHEqbdjfQg/K0Pd09kGrqZcuQ1nY+K+YUDNmP9NvjYcYGUMp5jBJal3c4EUaszZAe/jw1j0T2fbmy9m0+HJp7gGdN5n8q8kXQD11MAB2gpRKWXKUkhEABOpAvDXe3/7OcNMS4L8g5CE34WBJ9IJqPvCf6R8zA7ewXpJq/nCoPOY6oPiRAgY/WQLBQLKABlyGQHlFc9pm/HdYqOlaz6TZi/8Apj8qn854nh56d+0ztAFMGpqVgZ5ydxpKvwH/AOz5ecUt3nM3JzJOpJ6xQiTmtqtqT6eQxDOBgU2tYZFnbmbC5PSL02HsmXSyEkyhZE1PFm/Ex6kxWPYdShnqp1vEqy0U8sZZm/4rFuG2mtokDXNjyWGtftIJ4UzaOVdWk+FPhx/8RvRUAXxNmflBfodewd9jnv4rnPrGYIPtdAbcoUKkO36Kn7a6QGnp5q42ZJrrjPJwXAPkVFvKOOx6rvpMuZl4lF7cGGTD0IMSve6lWoop0g2xlcSf3r4l95FvWKp3Q28kiW0uZiN5g7sAXuW1HQDI+ph4584X6KyY+E69k5CQB3qmCUZU3ve7ZWAaxBYoSHOFbjEQyIbX4GGO1d7pfduFmMjZhQg8XniOXrlAHZ+51ZVXmsO7Ui4aczXfyGbHztaGmmiXcWSzZ/acsuaxZprJ+HEq3A4XCnWDO0e15VlqaZyZgIBlzZTFSpBubggggheOeI5ZRWqbi7RYBhSvY6XZAT+ksD8I3fcLaSa0U/8ASob/AIkxEYKL0XkzSn2Pt49+Z1ZUJOm3woUKykZgi4Tc2BJsxz8WvoLQfTaszaU5Zr0daJeGwMhTMXXMljLAPkPjAHdbcmbNn/4yXNp5EsYphmI8ssM7KuIDW2ZGg6kRdO7tas2Xjk2SnUBJIAAXCmRIHLgP7b8YzyzjdGuCM65LSBx2CaiWJJlVCSQoGbrLubZFssRYa6Wvwiu9t9nVdTMxkyu/X8LyyCyjP8BscXUA9LHS85NQDpn63jZpkTDI49MrJDk9o8o1siZLNp0t5Zv/AOojof8AeBB/Ym4FbVy++lLLCuLSw8zA0wc0BFrG2WIi/CPRpY+Y5GGf2s96iFCBmcVsshlnw4RbzNmX2UjzLtnYtTSNgqZMySdBjXI/2uPC3oTAuYY9iTkSahSaiujDNHUMpHUNkYpDtI3apaSpXu5MsS5q4lGEeEg2YDpof1Rsc5UhJMbXiTTqKnP4LeRYfAG0D51HKNwgKngcV/eDAAIPx4RLyMMqWOQHygDT7PKEOxXI5AXNjwOduMFa+ce5B44fjaAaNpjeEA8s/O2fxjXYhBmkHll5/V40qHy+uMcNlk97fgMzAML1szgMh0+vq0MXQ/X19Xh1Nzz+vr+Y5Xy+vr/qABs0vFl0yjWjayv5WHrDhDYqeo+vnE43G7N5lU4mzwZdLe+tmmgaBRqFP5sstOYTAN9iW7HhaumLpiSRf3O4/wCI/Xzi2KqoWXLZ3NkRSzHkALkxrToiJgRQqIAqqBYKqiwAA0Aiue1be2Wso0UskznwYsssJuwW/PJbjk3WGhE7ptsyvsqVU1llS3lo5LkDCGUMBfic7RU/aB2mGoR6elUrK8JM1rhyVYOMAB8FiAbnPyiCV+05sxVE2Y7rLAWWpPhVVGFQq6C/PXSGDNYWPHXzMMDM6Zc/E9THCZOhuJpJP1wjUkk2GZOQHM8IBF09gky8irFiPvE8VjY3QiwPEi2n9Q5xZZQnJdOJ5w33a2LLo6WTIUCyIMX9TnN2PMlrmCWInTIRJRxlSFl5nMwzqprTDYZCHU1fUxvTybZmAVnGXQKAMoUNKrbUtXKltIUFINkM2xu5VNO7ynq+7H5GTGPmPleIpVdntWhmTBNp1Ugsx8Qte5YqpBwkXNs+MW73cVF2qbWnvWpSSCxCqgwJclpj3bQDPwlbesc2OLWkdWSfLbCe5+6lKlnlL30zQzptiFYHPALWB95HSJ9R7OA8bZ2zLtoLcorPZ0nb0iUEEl8KCygpSNlwHEx0m73belZGmmMBp/hHYf8AxER11rs5bJftzeXArLSjMZGYxC68ATp5C7W4CITKab4/vmLOR3hDELkbgZG7Hjn6w9o9/ttuCfsAmAGx/wALPX4F/wBoI7tb71NW9ptBJSUPadlYXzIsqsniNwRrlY35FNqKtlRTk6SAFc9dPRZEle8QH22LEtmTZi2QS/M5wU3kp9o4ElyJMxlWWtyjoSWw5i4a+vSJklK7NkiSkOZC4VJ6YRp5w4XZK6hpino1x7jHFJ29I9CKpbZX+z95a2X3MpqGeJlgo8BGIjwjE1gANLsepib7D3iSfdWxSpo9qVMUo48gfaHUXh9KkTk9lw45G6n9xHPaOzu/XDNDofwzEaxX1BzHQwIT6CQeO0iUGIERhHmUUsmoqVmS75PMUrh/udQQB/d745Uu+UkTARPoyvH/ABSA58gwz4couMW30ZSlSeywAota2UVx2vTKQIkuZJEyeysZbYmXuhcAscJF7nRTkcJvpnJ6be2lORnSgTkB3so4iSALYWPEiKj7TdqidXzMJylqssfpGI/7mb3R0nHRE32ch0LD1H7iOH/0jiHv5iHPe/WUbd99ZQDBtVQzMJ0HUkW6dY2nyiZWeg1tn1h1Ui6mOqPYADS0MQKlrjQlc1UkYtLgEgHPmOEE5c5XQd3bDwAjE/Z82dLMunlPMJIGGUhbU55IMonG73ZNVuid9MSTYj2vG4Xj4V8PoWy9LQhkDIt9fXSCOyd2KupGKnp5kxb+1YKp6B3IBt5xbU/smo8Nu9nhvzXln4YNIl9KiUsiXKXNZaqgsNQoAuep19YYirN1+yWcZqTK4oJIzMpHJdjwViBhC88LHS3WLgZgosLCwsAOAEcaOoxLfqYzNmrxhANpsy0lz0aPNe8M1nr6iaxvnZT5gJ8AoHpHoXbFSqSH8XtEKuvtOcKj1JjzXV1F2PPEfr4mGBic9yBwGfuyH10jjMMcu8zPn8sowzwxHA+03pEu7L92mra6WLfdSSs2aeim6r5sw9waIgx8RPQR6a7Ld2fsNEqsLTptpk3oSPCv6VsPO/OExkrwDUxpNmHQR3YQ3eeq9TAApcm2bQO23tPAhtyh1MmE66RCt7a/8A8zCk6Q4q2R+dOLMWJzJhQMm1tiYxHLs6C4+7hlK2NTpPaq7tBPYWMzjawX0NgBccBD2YecNXmE/hy9PlHRGNGEpXo7mYWzvkPrWN7GNEUcsvnaONXUYVLE2AiiUrdI5bQrklWxt4m9lQcznygKpMz7y17ZLwBtle5/COHvjnO2pKmTFD4CVzUnUE5GwhVkyY+UudLUf1L/AAY5Ms+X9HoYcXBb7OkpKjhMle5vnHWU88HMK3VH/ZrQA+wVN7CdJPqw/aCNHSVCHxNKbydv3WMTdpfokDz3UZZ+sdqetNvEPdDLOwu3ujqqX4mKtmTSoIq6tllnqOfoYr/ezsvlzsUykKyZhzMs37tj0tnL9LjpEzWVHcMRpGkcko9GUoRZRWz9xa6XOPfU7gDIFCrg+WE398EaHcyqqKsiZLmy5WIlprKfZGmG5zY5Dp6Rc6zTxjoBeH9x3ZP21VEY2LuZs9ZgVqbEbWBeZMa5HNS2G/pErp92qNDdaWnB591Lv77QxFATMVlJvcGx0yPODbU5I9o3jXDKTTsyzRimqIttvs3oqhw4VpB/EJOBQ3mpUgHqAOsO9mbhUEjMSFc85pMz4N4R6CDLI69R0/iGUytPUG9iCI1sxphWWqoAqgKBoAAAPQQmmwKWtOeIi3EwlnYiCpGHjDCjtXVuFgpGRzDfMfXOFe6Z8Ij+9O1VRVbWzZ+Wh+ukbbH20r2sb/uONxCsdaCstyFKA4bcekBp9DjawmP4Re99YJ1ZBQzENwNQMz1GUc9ntKKsVN7ZH/u8FBYB2psuZMkzEZ7I6EYmbCRcZEEZ5G2ceeVDDJ74gWBvzBsc4uTek1Ey5aYBLWYcK6dBl5c84qveeTgqG0s/jBHENmfjeEDBavGwbhHIGOlOCWAAJJ0AFyTwAA1N+EUIM7lUYqNpU0o5q05L/wBsvxkeVlMeq51QF11iq+yns0m0sxayqIE0KRLkjPBiFiXOmKxIsNL6xaQkDU5mEA1aa7dBHSRJtmY7ECMTHsIYA3bdcJSExVW1q4sSSczEi3y2pifCDkNYgtRNxEmMZu3RrBUrNSYUawogouefWC9rnLkB+8OpCEjpz6QoUdBzHWa3C8MncsWSwK2F7gZ34WhQoYWCvsQR2VEljGpDWlquRBzuBfXhAFqeVLxI7TAVW4Nwb3bDnwsD8oxCjOUV6No5Jezk2CzMk25AvmhF/WNaec1yVfGdSMx8xaFCjJ44nQssvZ2k7eJ0h6u2H5woUczOg3Xb5GojtS7fDnjChRFspJMfS9qAm0NqnbpvhHCFChOTBRRLNiA92rHVhf04CCWKFCj08aqKPLyO5MWKGdR4/DYHXXhGYUWQRneCieWjMdBxv8xe8V1tTeVhdQLcLgmFCjBqpG8XaBo3jbCFIBHG6jP1tDqm3pMshVUKAbhlABI62hQoEwaDO8O8xMtWLE4hfAMXDW9/DEZ2Z2npJJujOOQNj7yLQoUaLszl0Rjbu+k2omMyjApOS3vYcoAVFS8wgsxbCoUXOiqLKB0AEKFFEnNXiyewzYJnVv2hlBl06sQSR/mkAJ4b3NgWN7WyEKFAB6IGQjm7RiFDEapAveWv7mSzcdB5woUD6Guyn9qVRJN9TmYHAwoUc5ubXhQoUBJ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eg;base64,/9j/4AAQSkZJRgABAQAAAQABAAD/2wCEAAkGBxQTEhUUExQUFRUXGBcaFxcXFRUaHRgbFxYXFhkdHBcYHCggGholHRwYITEhJSkrLi4uFyAzODMsNygtLisBCgoKDg0OGhAQGiwkHyQsLCwsLCwsLCwsLCwsLCwsLCwsLCwsLCwsLCwsLCwsLCwsLCwsLCwsLCwsLCwsLCwsLP/AABEIALcBEwMBIgACEQEDEQH/xAAcAAABBAMBAAAAAAAAAAAAAAAFAAQGBwECAwj/xABDEAACAAQDBQUFBwIGAQMFAAABAgADBBESITEFBkFRYQcTInGBMpGhsfAUI0JSgsHRYnIkM5KisvHhQ4OjFTREY8P/xAAZAQADAQEBAAAAAAAAAAAAAAAAAQIDBAX/xAAmEQACAgICAgEEAwEAAAAAAAAAAQIRAyESMUFRIgQTQmEUccEy/9oADAMBAAIRAxEAPwC64zChQDMwoUKADMKFGRAIUKFCgAzCEKEIAMwoUKABQoUKABGMRwr6xJKNMmGyqLkxTe+PaDOnsZdOTLlaEg+JvMjQeUTKaiXCDkWbt3fClpcpkwF+CJ4m9bZD1tERre1YaSZHrMa3wX+YrakpSxuc7nM/zfOCyU0tb49R9e6Od5ZN6OhYYpbJfTdpE/ECyS7HLDZhY+d/5/aClB2ig4TNlDC3FDmvmra+Y90VlV7RlhRnkhB1F7YlGp1yJPpDJduB8CkWyBHu1ENuSinYlGDk1R6Poa1JqB5ZuDDiK03I2x3bhb3RrXHI6gjzvp16m1lKbi4i8OX7i/ZlmxcH+jMM57Zw8hjNIBJJsM4rJ0LH2Ma2jVhc6xCdtbOS5JQHyyMT0zVZbqyt5EQD2lJDAgxyZNHZj2UtvBIS5IF/W0Qup1yB98WzvLsAG5Unyistp0hVjeNcM7Ms0KN9kvhkTz+Yy09Bjc/EJAjFD8thkW5sx+CqPkYe7GpaUG1T3rsQMpZAC35nUnyjaclFbMIQcnSAgjdoLba2dLTxyMRl3sQ/tKTp5jrAQDOCMlJWgnFxdMdSRHc0DMMVjhvYGxtflfnHCUY9FdiUsHZtiAbTntccwp/eH5DwVJRdl20ZktXSQ2FgCLvLU2OnhZwR6iMx6dhRVEWcoUKMwwFChQhABmMiMRmABQoUZgEKEI5z5yopZ2VVGrMQAPMnIQLk700bGy1Ug/8AuLb33tBY6DMKMIwIuCCDoRDbae0ZVPKabOcJLUXLH6uSeAGZgEOoCbwb10lGP8ROVW4ILs5/QtyB1OUVPvn2tzZt5dFiky9DMNu8by/IPLPTMaRW82Y7lmJLG5JJJJJte5OpJ/aIcvRah7Lj23vgm0wlNTy5y949gz4QGAV20BOXhPHhEVbYJRiGBUqc7xr2RFm2gpbMCW+Hp4QAf9Nx6xbu2NipPGeTWsHGvrzEc002zqxtJUVNtGpElAciPj/5ziJVW3SzZnL9oke/WxZ9PfEMUu+TjT15RXcw5xcafQp2uwtNf/DzX5uiLnpdJpe3/wAfvjSjnAoFbh7J5E6ehzBHlDKdO+4RR+d3PrgQf8PjGadvUEZjyi5LRlF7ZN93tuYRgc2K5XvwbRr+Z+MXRuLtzv5ZRj40199j8fnHnUt7LXuLajip1+OfT1ixuyTaZ+1Kt/bBB9BY28yEMYr4yTRq/lBpl2RWXaPUVDSVZMUqVjInKQQws3xUjllnFmwL2vSiYpVvEDlaw05RvlXx0Y4X8tlc7J2vTCWthKubDwzQWHmL3HpeJNIBcDUjnrA47jShMPgBDENwAFsvMmJZ3Sy1sABaORwOvkRmvoMjFR700Nnb4Rb21doAXird5p2NjyicUkpaLyRuOyEVCXUAcB+5MaSpLKA37g6dIc0tMzuVyAFyzHIIovmemnU3AGZjltGoDOe7HgAAHhC3Ci1yOZ1OfGPR1R5jtMKUlcs2XNRgA5QYbaGxB9DEdmrYx32afvRbhf3WMaVep+uMZxiot0ayk5RVm0kZx6Q7F5dtn35zXt/pUfO8ebabMiPUnZfR91s2QCCCQzG/9TE/K0V+SI/ElcKFCiyDlChQoBmYQhQlgAzGYxGYAFAvebbsuipnnzdFyVRq7n2VHUn3C54QUime2uraZVyJAPhly8eHm8wkX6kKBb+484UnSHFWyL7V2zUV83vKhza91lD2EA5Lz6nONpFMPZNrchBTYG7M5hcy2A65eWusH5u6uAKx1OojknkOuGIj2ydqTqM95SzGwg+OSxJlv0w/hPUWPyjTfnaFTtOoZURhLlLcS75LYXZjwLE3HlYQcSiRXEu2p066e+JLu/RiVPc2XxSmNwRfgwuNc7XB6dRBGe0mDx6bRR8rYczUggcTbnBGm2eqZglvK5+EXFSbEVVF1urKLjkRmCIGbb3XlzMwuFgNVyv52hc5eS/tR8EN3H25LkVqhvAHBl3w2szWC3zyF8vWLDk7aEsss6cizcRGBpmHLVbLfPLpFZbvbrvP2hLlliZaNjmE8FlkEi/MnCv6ou2v2fKm4S6BirYh5gED5mCUb3YoS46oamR3ss94vhYaEajyMUF2hbrGknXQfdOfCeVzoY9BV9VYWiJ7wIkyWVmDFiyVcrk65X48b8LXNoy58ZKjb7fODvXoqtqKkSjRgSJ+WLFfDYnICwPiHtHp7ojnegOpXI3Pl/0YIby0M2S2GYpwplLsbqF4Z5ZniSASbwDIN89Y73JSWjzlGUXsOmTmcOV88B4H8QHnqP8AqDvZ3VBK6Rnl3iD0JAPwtEWlVNwAdV9k8rfPy5GHezanu5yTVyswJHI3B/8AMYSWjeL2es3a0Dnni/HKOu05MyZL+5cK1rgnQ3+XnEGrKPaqy8MwyirGwMu9wScrkm/wis0pLpCwQi+2ibGaLXgRtSosI3EppcpRe5VQD6DMwErZxa4jkyzdUdWLGk7I3tyeSSBEfqqUYSWsBB/aSBfE+Q95J4AAak8oEzpRNmcWt7Kfl6nm3wHDnGUPbNZ+kRLaOzWZSE8IJBIP4raFv2HC8Av/AKVMP5LXte51GRsOhia174VZuQy89B8YF1CYAqjgLX68T747I5ZUccsUbBcihEsHO7HUwLnSzig1LGIx1kbOvMUHidYtTrbIcL0gx2Zbo/aapMQPdqcTZcBna/XSPScuWFAUCwGQEAdy9gy6SnUJ7TAFm55fKJBG0E6tmE2ukKFChRZBxBjN41tGbQDM3hAwrQgIANrwoxaFaADaI7vLsqUzpOMtC+hYqL5Zrn0ziQ2hjtqiebKZJbiW2RDFcQFjfMXGR0iJx5RaLxy4yTAiTbDM2jWVWyHOEzJZPLGIiFXs6fUymSd926TSpUZqwH4rX88rmH+w9gGW4aaUYKPCAoA87c/rKOE9PjYZnbEQTlmfhvc9IdyKFhOmDEMJKYMhkGADG4FyCQOPKHkxQUt5R2kOMN+IFv4i1FWYcmk0vOiIPtmqppjpUCUUF8MwXVSL6XJ9q3DpB3Z1b3q95hsDpeNtoVCGyPhZWNs7HPhGlZVlFtbLpDevJpWugPUSnp50yZTql5ygMTwZSbG3I3z8oNbLM4pjnMhJAsFUgC176k/QgBjaYb3sIa1hl4hLvN75iuEJNdBYH8RF8K6ZgX4C5jO7LpVX+Ei2pUhbCxZmyVRqx/YDidBAppQS7uQ0wi1xoo1wr05nUkZ8AHUxe6BZjidvaci3koH4UHAepJNyQ9TU4jGUmvBUU/JHtuUYmswIvcL8S0Q/bu5UyUby8xrY6jyiw6eTjnEf2/vBvaVBjAFs9B1ioZJR6JnCMuyg6inYC7LYi2L+bfXxybGeAdSL8xb1Gcej9h7gS5ZM6eA0w6LqEB4Dmx4n0HM11vJOk1dUJbS0aVJBky3I8ZQFrC97AKScNgOGsd8E2vkjzptJ/EtDsv3rFfSAtgWZKIQqHuSqqtnK6riN/cc4lNdTl0srYTqDa/wjyvs2pn7MrMSMcUps/wCtGzGXEEfHyj0Gd/qcUIrDcqcIwrmcTaDoMjry5w7X/LFTXyQL3k+2ySLWmXayYVALccxi4DWOJriQFCAzrDGga6yyRmGmDIeQuekN66dtGrAqXltT0xXKUp+9KnizZMl9fCAbHOCNLSYJSjCEAGSgWtx0jhzRUZaPQxScoJgDaFNhON2xvztZV6IvDz1POAsw3gxtKdckQNeXaOe/Zvx9ATayf5a/mce5QW/aA9ZcsbQarRecg5Ix9SVEatQHMxvGVJHPKN2AZEixtEl2NSYjmMvrSOdPszHp7Q4fmt+8Fdinu2AbS8U5kqBcmwJmKnlm98re7KCER7ZbMqKLlVOdrC5/gQelPcR3QekcE1tm8KFCiyDjGYidFtiYty7TDfQFAyjyKXb1JiRbOrVmoGUqdQcJuARqLwDodQlhQlgA2EKMRmADMKFCgAhO+lY1Grze7LoxyK8GPBraZ6HrziCJvDPdQVRsbtcKCbWy55ADiesXPtKdKWWxnsiyrEN3hAUg8Diy9IpasqaZZ8wU1QokBr2wYSeNsRsSL3F+McubHW0d/wBPm5fFhSg3qeWypMJyvcHnyvEk3f2v30wrrzHviqNqVLTJyiWCMZJW49o6ZcDFt9n+7/2eUHY3ds7n5np89eVs4Y22hZcqVnTbWx6WlMqYkk94WNlUkkki97O1rjS/9QjE2pul3Up0a1/9pI+MQvfLeL7RVNhP3cq8tepB8berfBRD6i3kkfZ1Dse8AtZjqRxF+EbZsXFXEnBl5akOts7TMmRMmS0MxgMlHmBfqBrlygb2dUM271U65mzPEb+RCi3CwJNuF7cI1+296QiEEm2QN9fLSLA2JswJKAbIAXY6dT6dYwhb+NGuRpfJsj+3w/dPPnzJMqUmpJb0Ast2Y6ADMxFaDbkmaQFYgnQMCL+ukRTtA3ravqDhNqaUSJCaC2hmEcWbXPQWHO4KlqyCLWNuGIAnyjX+LFrb2Yfy5X1ouTYUq81j5fKJ7sikBOMjT2f5iG7pUkzEqTBaYVQuDqpIJz/qAtfqDFjy0CgAaCIwYvlvwVny3FV5IX2o70/Y5Cy5Z+/nllTmigeN/PMKOrA8DFN0FExIyJPIAk252glvXtI1tdMqAQVJEmmGo7tLnH5Mcb+REZkzBJsQfMnj5x2HIkY3i2DNntLnIlpiKVdWI8S6gcsji4/i6QS3C2kaKeqtf7PMNmDfga4vcHQg2uPIjUw42dvbKFlmXtz5QcraGVUICCpU6MM/Qjh/5ItYxjli3tGuKaWpdFmzRiUgcRlET2js+qmEgS7DniX+YJbm1jNIEuZ/mSbI3UW8Ddbj5GD8EoRypNhHJLC2kVwm6U++aepZf5gfvHsWbTqCy+E/iBuL8jyMWvDDblAJ8h5fEjw/3DMfGM5fSRp12bR+snyV1RRcuUXqZfVH+BWJM+zrgZQx2dRf41BylTD72QfzEvMq0cT8f0dd9kclbM4gRJtibuBbTZwudVQ6f3MOfSCuxNmi3eMMvwjmecEnUsY68GD8pHJnz/jE4YePGHlJON7GMJKjk7YWwqLsczqLDzAMdhxhOFDKXKYDVh6/yIUAEOR4fbtTsFRMl8JyiYv96WR/Lw92bf3QKoTdVJ5COtbN7sLOGslhM/SLiYLDXwFrDmBAi2ToxlY0DggEaHMRssMg2jMYhQAZiLb9b5ps9FAUTJz3KoTYADLE1uF8gOOfIxKY83b+bUNRX1Dk5CYZadFleAW8yCfNjDSAa7wbwz6uZjnOWPAaKo5Kug+fOBDt4SOYOfpCMJJJchBqxVR5scI+cWA426j1NUz+JZn3fdnMFRgVx1vxBHE+68qrbM2l2ezT2xzll2x2AxPkgxAZe0b5ZHPTjXHaBU91XBZSjEkmQHOV/CS+f5csJJ5ADS9y/aXtrHKp5Qyxjv3HEBr4B8W9wiePQEGE88z9c4b3zNySeZ+XSMTWAF/onQCMS19/HzOZiwJx2XbIefVlgSqSlu553JCr65n9MSrtm3j+zUopZZtMqAQ1vwyRk3+o+Hyxco37OaBaOR3zXxTUxzCScMuWhYjEP7Te+tzaKe3s3gNXVTamZ+M+BT+CWuSL7tepJ4xjabbG7qgXJoy5FyVQa21boOQ6xYXY/uolRUmoZB3VOQVuL4puqC51w+0euHnFaNXE6RcXYlvJL8FHjAmFJ0wKLgYsYspuBifCS3huAq65WAxFn7IoQHmzeLMQOgWyn/cpgL2n7f8As1IUU2mT7y1N7YVtea9+FlyvwZlgxQbXlhu7mES3M2aqBssZEx/ZvxtnaKV7WK41O1DLa5lySklV4EtLM6YfU4R+gQIbuwVs+cGvOsQgBWVf8QNiz24A2UDoDzhhXVTMbD/rOHW2aoKMOiqAPOA1GC95jnCnCAZ2aVlz+jEi3K2y0t+5f2H9k8m5eRiJVO1k9lBfrHCTtRgQdLZwCPRO620B3o4XGE9eXuPzMTiKI3U26ZgRybEnC3nz9cj74uzZVX3spX4kZ+YyMJaBjuFCjnMmgcYokrvZtLeuq24S2WUvpeY3/NfdEmo6HG3QawK3YkMyM5zaZOnsfWc4HuUAekTGRKCLb3xxxxcpv0dk8vGC9iZcrDICOLzwMhmY5VM0k2EazpqU8tpsw2Ci/wDAHUx1nId2JUX/ABH3KOZiG7x9oMij+7lqZ8w8uJ5kxC959/59ReVL8KkkHDe5uchfjysImHZ5uMtOBU1QxVDZqrZ90D//AE68NBxgHVG0us25MAdaemlhswjt4gOuesKJ33kKARVsra6IoGZIENqneJiCFAA65wAp54mS0mDR1B8rjMQisUOyxezPbZnSJklyO8pmCDmZTLeUx62DKTxKGJoIpfdCuNPtCS17JPBkPyxHxyif1Bl/9yLnEIRtGY1jMAGwjyvtJrzZjfmd2/1MT+8epxHl7bcjBUTkFjhmzFFswbOwFj5CKiAwIhxsuaiTpTzCQiujNYXJCMGsBzNrDzjgY5u2oHq35RxPn/OWZEWId1lRMq5k1jYNOfFMN8rs1lW/5VyVRxtflYvvbWibWTipuqtgX+2WBLFuhw39Yj8gnwkeFEZSL/iYWPDV+fIcuOwne/5mBgjLm7dF+Z/gfMwT2HSd7USZdr45iKR0JGL4XgYi2+usF90qxZVbLmzD4JKzZjdcMpgAOpYqB1IiZOk2NbZIu2Lel5TmhlufEqvPw5ZEAS5ItotvERlfEOoNQTJlzd/9I/eCG2q56mfNnzT45rlmtwHBR0AsPICGPhGkZxVIG7Zyaax0ygju/Tv38tgxUqwcMDYgrmLHztDAz7aD3wa3VYl5jHgoHvuf2hgixd7N5hWyqYcUWYZmWXeM+ZHQhQw5Y7RGnNmDElmxGYzMSxJKlBck34/7TGtIvhHl84G7VqLIWH4iD+kez8M/1GEMZ7RqBMYsxIlgmw4uRwHTr9DUSZs+1/Cg0HToI7CplBwqIXYWUX0HkPjBSZPvcDLhlAA0NNLlKAbfMmOJnSRpLuephyuxXc3HiB43GUPpGxETNyCeUAGuxa22dsIuLcvr+YuvcDbAYYCfa0/uAv8AFQf9MUnWhMDAaW+RB/aCO628LyX8JuylWHUowYD9QBU/3GEwR6Pmva3WOSm5vwEc+8EwI6m6soYHoRcRzm1wljTIZknpBY6Au6lSFltcaT6oH+kCpm2+FoksyYCLg3BzBiFbuo700s4SDOxzjcW/zpjTs/8AVEkoZRVcIuVHE8+NhyhRHJeTvSpdrxUfazvgZ1QaOQbS5P8AnODq5HsjyGRPUiLA313i+w0bOtu+fwSR/UR7R6KLsfK3GKw7Nd1Ptc8vMu0mU2Oax1mzCcVieNzmennF+CCVdl+5olqtXPW8xheShHsLwcj8x4ch1OVkMeJPryjY89BHHu8eunKEByNWOCk9YUPAoHKFAFnnLcadeW8lsmlscjya/wAQ2L3iJA8m0Ct46P7Fth7jDLqAHA4XmnMX0ymBvhBvFwOcW+wj0DtoUxeWwQ2cWZD+V0IZD6MBFzbu7WWqppNQukxFYj8rWsynqrXB8oqkJDzs82q1NWTqU/5M372WDewZz4gOVyH9wiZOlZSi5OkW5GYbSqtTkcjHe8JNPoTi12R3tC2z9loZzAkO4MuXY2IZwRe/DCLt+mPOUkjCLaDIRcnbuD9lpiD/APkBcI1YtLewA4nK3rEH2fuBPsDPmSaa+eF2xPn/AEpl/uiuSitjjCUukRYxzc3W5yW/DVyMvo6L1JzkO0d058ucstVE5WBKzFJEsge0XY2wAcbnyOcBNpoJTnE6zWGVl9gW93hHBRa/G2h0i0+iJJrTG4ViA5sBYhF6aeEflvfM6m+pvbWQ9yf6Tb14/wAe+OdVNZFZnP3jWAU6ryuNBlw4WGQyjnQsFQXPX94JPYkPy1hmYF1FTnlGZlRi8uENZrZxDdjOb26xzMsR0Zo5xIGuADUxId2wBLmEcWUfC8R1gIk2yJWCmv8AnYn4WHy+MA0EyPAq8wAegA8R92XmRAraJxA+4CH82ZYMemEemvvOX6YHyxiYDhx+R+F4QzlsyjYXYe2/H8q/yflBCYqyVzzMPHm/kFusMGkLe7nEeUMDSjaYxxeysP5lQHFxrbOBldVk5DIdIVAxs3QQgHEqbdjfQg/K0Pd09kGrqZcuQ1nY+K+YUDNmP9NvjYcYGUMp5jBJal3c4EUaszZAe/jw1j0T2fbmy9m0+HJp7gGdN5n8q8kXQD11MAB2gpRKWXKUkhEABOpAvDXe3/7OcNMS4L8g5CE34WBJ9IJqPvCf6R8zA7ewXpJq/nCoPOY6oPiRAgY/WQLBQLKABlyGQHlFc9pm/HdYqOlaz6TZi/8Apj8qn854nh56d+0ztAFMGpqVgZ5ydxpKvwH/AOz5ecUt3nM3JzJOpJ6xQiTmtqtqT6eQxDOBgU2tYZFnbmbC5PSL02HsmXSyEkyhZE1PFm/Ex6kxWPYdShnqp1vEqy0U8sZZm/4rFuG2mtokDXNjyWGtftIJ4UzaOVdWk+FPhx/8RvRUAXxNmflBfodewd9jnv4rnPrGYIPtdAbcoUKkO36Kn7a6QGnp5q42ZJrrjPJwXAPkVFvKOOx6rvpMuZl4lF7cGGTD0IMSve6lWoop0g2xlcSf3r4l95FvWKp3Q28kiW0uZiN5g7sAXuW1HQDI+ph4584X6KyY+E69k5CQB3qmCUZU3ve7ZWAaxBYoSHOFbjEQyIbX4GGO1d7pfduFmMjZhQg8XniOXrlAHZ+51ZVXmsO7Ui4aczXfyGbHztaGmmiXcWSzZ/acsuaxZprJ+HEq3A4XCnWDO0e15VlqaZyZgIBlzZTFSpBubggggheOeI5ZRWqbi7RYBhSvY6XZAT+ksD8I3fcLaSa0U/8ASob/AIkxEYKL0XkzSn2Pt49+Z1ZUJOm3woUKykZgi4Tc2BJsxz8WvoLQfTaszaU5Zr0daJeGwMhTMXXMljLAPkPjAHdbcmbNn/4yXNp5EsYphmI8ssM7KuIDW2ZGg6kRdO7tas2Xjk2SnUBJIAAXCmRIHLgP7b8YzyzjdGuCM65LSBx2CaiWJJlVCSQoGbrLubZFssRYa6Wvwiu9t9nVdTMxkyu/X8LyyCyjP8BscXUA9LHS85NQDpn63jZpkTDI49MrJDk9o8o1siZLNp0t5Zv/AOojof8AeBB/Ym4FbVy++lLLCuLSw8zA0wc0BFrG2WIi/CPRpY+Y5GGf2s96iFCBmcVsshlnw4RbzNmX2UjzLtnYtTSNgqZMySdBjXI/2uPC3oTAuYY9iTkSahSaiujDNHUMpHUNkYpDtI3apaSpXu5MsS5q4lGEeEg2YDpof1Rsc5UhJMbXiTTqKnP4LeRYfAG0D51HKNwgKngcV/eDAAIPx4RLyMMqWOQHygDT7PKEOxXI5AXNjwOduMFa+ce5B44fjaAaNpjeEA8s/O2fxjXYhBmkHll5/V40qHy+uMcNlk97fgMzAML1szgMh0+vq0MXQ/X19Xh1Nzz+vr+Y5Xy+vr/qABs0vFl0yjWjayv5WHrDhDYqeo+vnE43G7N5lU4mzwZdLe+tmmgaBRqFP5sstOYTAN9iW7HhaumLpiSRf3O4/wCI/Xzi2KqoWXLZ3NkRSzHkALkxrToiJgRQqIAqqBYKqiwAA0Aiue1be2Wso0UskznwYsssJuwW/PJbjk3WGhE7ptsyvsqVU1llS3lo5LkDCGUMBfic7RU/aB2mGoR6elUrK8JM1rhyVYOMAB8FiAbnPyiCV+05sxVE2Y7rLAWWpPhVVGFQq6C/PXSGDNYWPHXzMMDM6Zc/E9THCZOhuJpJP1wjUkk2GZOQHM8IBF09gky8irFiPvE8VjY3QiwPEi2n9Q5xZZQnJdOJ5w33a2LLo6WTIUCyIMX9TnN2PMlrmCWInTIRJRxlSFl5nMwzqprTDYZCHU1fUxvTybZmAVnGXQKAMoUNKrbUtXKltIUFINkM2xu5VNO7ynq+7H5GTGPmPleIpVdntWhmTBNp1Ugsx8Qte5YqpBwkXNs+MW73cVF2qbWnvWpSSCxCqgwJclpj3bQDPwlbesc2OLWkdWSfLbCe5+6lKlnlL30zQzptiFYHPALWB95HSJ9R7OA8bZ2zLtoLcorPZ0nb0iUEEl8KCygpSNlwHEx0m73belZGmmMBp/hHYf8AxER11rs5bJftzeXArLSjMZGYxC68ATp5C7W4CITKab4/vmLOR3hDELkbgZG7Hjn6w9o9/ttuCfsAmAGx/wALPX4F/wBoI7tb71NW9ptBJSUPadlYXzIsqsniNwRrlY35FNqKtlRTk6SAFc9dPRZEle8QH22LEtmTZi2QS/M5wU3kp9o4ElyJMxlWWtyjoSWw5i4a+vSJklK7NkiSkOZC4VJ6YRp5w4XZK6hpino1x7jHFJ29I9CKpbZX+z95a2X3MpqGeJlgo8BGIjwjE1gANLsepib7D3iSfdWxSpo9qVMUo48gfaHUXh9KkTk9lw45G6n9xHPaOzu/XDNDofwzEaxX1BzHQwIT6CQeO0iUGIERhHmUUsmoqVmS75PMUrh/udQQB/d745Uu+UkTARPoyvH/ABSA58gwz4couMW30ZSlSeywAota2UVx2vTKQIkuZJEyeysZbYmXuhcAscJF7nRTkcJvpnJ6be2lORnSgTkB3so4iSALYWPEiKj7TdqidXzMJylqssfpGI/7mb3R0nHRE32ch0LD1H7iOH/0jiHv5iHPe/WUbd99ZQDBtVQzMJ0HUkW6dY2nyiZWeg1tn1h1Ui6mOqPYADS0MQKlrjQlc1UkYtLgEgHPmOEE5c5XQd3bDwAjE/Z82dLMunlPMJIGGUhbU55IMonG73ZNVuid9MSTYj2vG4Xj4V8PoWy9LQhkDIt9fXSCOyd2KupGKnp5kxb+1YKp6B3IBt5xbU/smo8Nu9nhvzXln4YNIl9KiUsiXKXNZaqgsNQoAuep19YYirN1+yWcZqTK4oJIzMpHJdjwViBhC88LHS3WLgZgosLCwsAOAEcaOoxLfqYzNmrxhANpsy0lz0aPNe8M1nr6iaxvnZT5gJ8AoHpHoXbFSqSH8XtEKuvtOcKj1JjzXV1F2PPEfr4mGBic9yBwGfuyH10jjMMcu8zPn8sowzwxHA+03pEu7L92mra6WLfdSSs2aeim6r5sw9waIgx8RPQR6a7Ld2fsNEqsLTptpk3oSPCv6VsPO/OExkrwDUxpNmHQR3YQ3eeq9TAApcm2bQO23tPAhtyh1MmE66RCt7a/8A8zCk6Q4q2R+dOLMWJzJhQMm1tiYxHLs6C4+7hlK2NTpPaq7tBPYWMzjawX0NgBccBD2YecNXmE/hy9PlHRGNGEpXo7mYWzvkPrWN7GNEUcsvnaONXUYVLE2AiiUrdI5bQrklWxt4m9lQcznygKpMz7y17ZLwBtle5/COHvjnO2pKmTFD4CVzUnUE5GwhVkyY+UudLUf1L/AAY5Ms+X9HoYcXBb7OkpKjhMle5vnHWU88HMK3VH/ZrQA+wVN7CdJPqw/aCNHSVCHxNKbydv3WMTdpfokDz3UZZ+sdqetNvEPdDLOwu3ujqqX4mKtmTSoIq6tllnqOfoYr/ezsvlzsUykKyZhzMs37tj0tnL9LjpEzWVHcMRpGkcko9GUoRZRWz9xa6XOPfU7gDIFCrg+WE398EaHcyqqKsiZLmy5WIlprKfZGmG5zY5Dp6Rc6zTxjoBeH9x3ZP21VEY2LuZs9ZgVqbEbWBeZMa5HNS2G/pErp92qNDdaWnB591Lv77QxFATMVlJvcGx0yPODbU5I9o3jXDKTTsyzRimqIttvs3oqhw4VpB/EJOBQ3mpUgHqAOsO9mbhUEjMSFc85pMz4N4R6CDLI69R0/iGUytPUG9iCI1sxphWWqoAqgKBoAAAPQQmmwKWtOeIi3EwlnYiCpGHjDCjtXVuFgpGRzDfMfXOFe6Z8Ij+9O1VRVbWzZ+Wh+ukbbH20r2sb/uONxCsdaCstyFKA4bcekBp9DjawmP4Re99YJ1ZBQzENwNQMz1GUc9ntKKsVN7ZH/u8FBYB2psuZMkzEZ7I6EYmbCRcZEEZ5G2ceeVDDJ74gWBvzBsc4uTek1Ey5aYBLWYcK6dBl5c84qveeTgqG0s/jBHENmfjeEDBavGwbhHIGOlOCWAAJJ0AFyTwAA1N+EUIM7lUYqNpU0o5q05L/wBsvxkeVlMeq51QF11iq+yns0m0sxayqIE0KRLkjPBiFiXOmKxIsNL6xaQkDU5mEA1aa7dBHSRJtmY7ECMTHsIYA3bdcJSExVW1q4sSSczEi3y2pifCDkNYgtRNxEmMZu3RrBUrNSYUawogouefWC9rnLkB+8OpCEjpz6QoUdBzHWa3C8MncsWSwK2F7gZ34WhQoYWCvsQR2VEljGpDWlquRBzuBfXhAFqeVLxI7TAVW4Nwb3bDnwsD8oxCjOUV6No5Jezk2CzMk25AvmhF/WNaec1yVfGdSMx8xaFCjJ44nQssvZ2k7eJ0h6u2H5woUczOg3Xb5GojtS7fDnjChRFspJMfS9qAm0NqnbpvhHCFChOTBRRLNiA92rHVhf04CCWKFCj08aqKPLyO5MWKGdR4/DYHXXhGYUWQRneCieWjMdBxv8xe8V1tTeVhdQLcLgmFCjBqpG8XaBo3jbCFIBHG6jP1tDqm3pMshVUKAbhlABI62hQoEwaDO8O8xMtWLE4hfAMXDW9/DEZ2Z2npJJujOOQNj7yLQoUaLszl0Rjbu+k2omMyjApOS3vYcoAVFS8wgsxbCoUXOiqLKB0AEKFFEnNXiyewzYJnVv2hlBl06sQSR/mkAJ4b3NgWN7WyEKFAB6IGQjm7RiFDEapAveWv7mSzcdB5woUD6Guyn9qVRJN9TmYHAwoUc5ubXhQoUBJ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364" y="3682048"/>
            <a:ext cx="2739377" cy="198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952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Collaborative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84102"/>
            <a:ext cx="8946541" cy="466429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Direct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Cost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Service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E.g.- mail,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269-1EAF-4078-95F7-52800078C4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164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584</TotalTime>
  <Words>256</Words>
  <Application>Microsoft Office PowerPoint</Application>
  <PresentationFormat>Widescreen</PresentationFormat>
  <Paragraphs>94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                Customer Relationship Management  (CRM)   </vt:lpstr>
      <vt:lpstr>Contents:</vt:lpstr>
      <vt:lpstr>What is CRM?</vt:lpstr>
      <vt:lpstr>What is CRM?</vt:lpstr>
      <vt:lpstr>Components of CRM</vt:lpstr>
      <vt:lpstr>Objectives of CRM:</vt:lpstr>
      <vt:lpstr>ASPECTS OF CRM</vt:lpstr>
      <vt:lpstr>Operational</vt:lpstr>
      <vt:lpstr>Collaborative</vt:lpstr>
      <vt:lpstr>Analytical</vt:lpstr>
      <vt:lpstr>Tracking and Analyzing Data in CRM</vt:lpstr>
      <vt:lpstr>Sales Force Automation</vt:lpstr>
      <vt:lpstr>Open Source CRM Systems</vt:lpstr>
      <vt:lpstr>TOP CRM Companies</vt:lpstr>
      <vt:lpstr>Concluding in the end…..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RELATIONSHIP MANAGEMENT</dc:title>
  <dc:creator>palistha</dc:creator>
  <cp:lastModifiedBy>palistha</cp:lastModifiedBy>
  <cp:revision>40</cp:revision>
  <dcterms:created xsi:type="dcterms:W3CDTF">2015-11-27T14:56:28Z</dcterms:created>
  <dcterms:modified xsi:type="dcterms:W3CDTF">2015-12-01T08:12:13Z</dcterms:modified>
</cp:coreProperties>
</file>