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7"/>
  </p:notesMasterIdLst>
  <p:sldIdLst>
    <p:sldId id="257" r:id="rId2"/>
    <p:sldId id="260" r:id="rId3"/>
    <p:sldId id="259" r:id="rId4"/>
    <p:sldId id="261" r:id="rId5"/>
    <p:sldId id="262" r:id="rId6"/>
    <p:sldId id="265" r:id="rId7"/>
    <p:sldId id="263" r:id="rId8"/>
    <p:sldId id="271" r:id="rId9"/>
    <p:sldId id="264" r:id="rId10"/>
    <p:sldId id="267" r:id="rId11"/>
    <p:sldId id="266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99BE8-8457-4710-99E6-1CF7013B9978}" v="534" dt="2022-11-26T00:53:30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78571" autoAdjust="0"/>
  </p:normalViewPr>
  <p:slideViewPr>
    <p:cSldViewPr snapToGrid="0">
      <p:cViewPr varScale="1">
        <p:scale>
          <a:sx n="62" d="100"/>
          <a:sy n="62" d="100"/>
        </p:scale>
        <p:origin x="102" y="6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 Rico Martínez" userId="05b65f735701268b" providerId="LiveId" clId="{AE099BE8-8457-4710-99E6-1CF7013B9978}"/>
    <pc:docChg chg="undo custSel addSld delSld modSld sldOrd">
      <pc:chgData name="Carlos A Rico Martínez" userId="05b65f735701268b" providerId="LiveId" clId="{AE099BE8-8457-4710-99E6-1CF7013B9978}" dt="2022-12-01T05:30:04.521" v="5204" actId="20577"/>
      <pc:docMkLst>
        <pc:docMk/>
      </pc:docMkLst>
      <pc:sldChg chg="modSp mod modNotesTx">
        <pc:chgData name="Carlos A Rico Martínez" userId="05b65f735701268b" providerId="LiveId" clId="{AE099BE8-8457-4710-99E6-1CF7013B9978}" dt="2022-11-25T23:48:46.931" v="5127" actId="20577"/>
        <pc:sldMkLst>
          <pc:docMk/>
          <pc:sldMk cId="4086152299" sldId="257"/>
        </pc:sldMkLst>
        <pc:spChg chg="mod">
          <ac:chgData name="Carlos A Rico Martínez" userId="05b65f735701268b" providerId="LiveId" clId="{AE099BE8-8457-4710-99E6-1CF7013B9978}" dt="2022-11-25T23:48:46.931" v="5127" actId="20577"/>
          <ac:spMkLst>
            <pc:docMk/>
            <pc:sldMk cId="4086152299" sldId="257"/>
            <ac:spMk id="4" creationId="{7849F11E-F37A-E1B0-2927-DB29655B78B6}"/>
          </ac:spMkLst>
        </pc:spChg>
      </pc:sldChg>
      <pc:sldChg chg="del">
        <pc:chgData name="Carlos A Rico Martínez" userId="05b65f735701268b" providerId="LiveId" clId="{AE099BE8-8457-4710-99E6-1CF7013B9978}" dt="2022-11-25T22:01:26.010" v="3733" actId="47"/>
        <pc:sldMkLst>
          <pc:docMk/>
          <pc:sldMk cId="355719632" sldId="258"/>
        </pc:sldMkLst>
      </pc:sldChg>
      <pc:sldChg chg="addSp modSp mod">
        <pc:chgData name="Carlos A Rico Martínez" userId="05b65f735701268b" providerId="LiveId" clId="{AE099BE8-8457-4710-99E6-1CF7013B9978}" dt="2022-11-25T23:57:49.291" v="5134" actId="20577"/>
        <pc:sldMkLst>
          <pc:docMk/>
          <pc:sldMk cId="1254750187" sldId="259"/>
        </pc:sldMkLst>
        <pc:graphicFrameChg chg="mod modGraphic">
          <ac:chgData name="Carlos A Rico Martínez" userId="05b65f735701268b" providerId="LiveId" clId="{AE099BE8-8457-4710-99E6-1CF7013B9978}" dt="2022-11-25T23:57:49.291" v="5134" actId="20577"/>
          <ac:graphicFrameMkLst>
            <pc:docMk/>
            <pc:sldMk cId="1254750187" sldId="259"/>
            <ac:graphicFrameMk id="19" creationId="{C57B9702-F7B3-32C6-E90C-95B55ECA91C7}"/>
          </ac:graphicFrameMkLst>
        </pc:graphicFrameChg>
        <pc:picChg chg="add mod">
          <ac:chgData name="Carlos A Rico Martínez" userId="05b65f735701268b" providerId="LiveId" clId="{AE099BE8-8457-4710-99E6-1CF7013B9978}" dt="2022-11-25T22:02:20.175" v="3734"/>
          <ac:picMkLst>
            <pc:docMk/>
            <pc:sldMk cId="1254750187" sldId="259"/>
            <ac:picMk id="4" creationId="{E771F376-C872-849D-D593-9D0D717E4A65}"/>
          </ac:picMkLst>
        </pc:picChg>
      </pc:sldChg>
      <pc:sldChg chg="addSp delSp modSp mod setBg modNotesTx">
        <pc:chgData name="Carlos A Rico Martínez" userId="05b65f735701268b" providerId="LiveId" clId="{AE099BE8-8457-4710-99E6-1CF7013B9978}" dt="2022-11-26T02:36:19.890" v="5180" actId="20577"/>
        <pc:sldMkLst>
          <pc:docMk/>
          <pc:sldMk cId="1098380704" sldId="260"/>
        </pc:sldMkLst>
        <pc:spChg chg="mod">
          <ac:chgData name="Carlos A Rico Martínez" userId="05b65f735701268b" providerId="LiveId" clId="{AE099BE8-8457-4710-99E6-1CF7013B9978}" dt="2022-11-25T20:47:35.527" v="3489" actId="20577"/>
          <ac:spMkLst>
            <pc:docMk/>
            <pc:sldMk cId="1098380704" sldId="260"/>
            <ac:spMk id="2" creationId="{7C2B5745-8857-3FA7-2186-B6AF06CA116F}"/>
          </ac:spMkLst>
        </pc:spChg>
        <pc:spChg chg="del">
          <ac:chgData name="Carlos A Rico Martínez" userId="05b65f735701268b" providerId="LiveId" clId="{AE099BE8-8457-4710-99E6-1CF7013B9978}" dt="2022-11-25T07:24:44.473" v="299" actId="26606"/>
          <ac:spMkLst>
            <pc:docMk/>
            <pc:sldMk cId="1098380704" sldId="260"/>
            <ac:spMk id="3" creationId="{84B7E456-734C-5476-A252-18B6EF54F023}"/>
          </ac:spMkLst>
        </pc:spChg>
        <pc:spChg chg="add mod">
          <ac:chgData name="Carlos A Rico Martínez" userId="05b65f735701268b" providerId="LiveId" clId="{AE099BE8-8457-4710-99E6-1CF7013B9978}" dt="2022-11-25T17:33:27.134" v="1879"/>
          <ac:spMkLst>
            <pc:docMk/>
            <pc:sldMk cId="1098380704" sldId="260"/>
            <ac:spMk id="4" creationId="{8D9D9447-5E90-85A1-F326-D5932165343F}"/>
          </ac:spMkLst>
        </pc:spChg>
        <pc:graphicFrameChg chg="add mod modGraphic">
          <ac:chgData name="Carlos A Rico Martínez" userId="05b65f735701268b" providerId="LiveId" clId="{AE099BE8-8457-4710-99E6-1CF7013B9978}" dt="2022-11-25T23:35:22.281" v="4961" actId="3626"/>
          <ac:graphicFrameMkLst>
            <pc:docMk/>
            <pc:sldMk cId="1098380704" sldId="260"/>
            <ac:graphicFrameMk id="5" creationId="{6E9BE203-FCDE-3F08-0AF1-9DB18FED759F}"/>
          </ac:graphicFrameMkLst>
        </pc:graphicFrameChg>
        <pc:picChg chg="add mod">
          <ac:chgData name="Carlos A Rico Martínez" userId="05b65f735701268b" providerId="LiveId" clId="{AE099BE8-8457-4710-99E6-1CF7013B9978}" dt="2022-11-25T23:34:38.832" v="4960"/>
          <ac:picMkLst>
            <pc:docMk/>
            <pc:sldMk cId="1098380704" sldId="260"/>
            <ac:picMk id="6" creationId="{103ACE74-BE37-6FF8-4807-5C843A8D837A}"/>
          </ac:picMkLst>
        </pc:picChg>
      </pc:sldChg>
      <pc:sldChg chg="addSp modSp mod">
        <pc:chgData name="Carlos A Rico Martínez" userId="05b65f735701268b" providerId="LiveId" clId="{AE099BE8-8457-4710-99E6-1CF7013B9978}" dt="2022-11-25T22:02:54.730" v="3737"/>
        <pc:sldMkLst>
          <pc:docMk/>
          <pc:sldMk cId="2302038917" sldId="261"/>
        </pc:sldMkLst>
        <pc:picChg chg="mod">
          <ac:chgData name="Carlos A Rico Martínez" userId="05b65f735701268b" providerId="LiveId" clId="{AE099BE8-8457-4710-99E6-1CF7013B9978}" dt="2022-11-25T08:17:26.082" v="1344" actId="1076"/>
          <ac:picMkLst>
            <pc:docMk/>
            <pc:sldMk cId="2302038917" sldId="261"/>
            <ac:picMk id="16" creationId="{E068F5D8-DCC6-F73C-9F08-60F9F3F62D1D}"/>
          </ac:picMkLst>
        </pc:picChg>
        <pc:picChg chg="mod ord">
          <ac:chgData name="Carlos A Rico Martínez" userId="05b65f735701268b" providerId="LiveId" clId="{AE099BE8-8457-4710-99E6-1CF7013B9978}" dt="2022-11-25T08:17:46.364" v="1347" actId="1076"/>
          <ac:picMkLst>
            <pc:docMk/>
            <pc:sldMk cId="2302038917" sldId="261"/>
            <ac:picMk id="17" creationId="{ECEC42F6-EA5F-90D7-3B1C-03C6C9DCBB7E}"/>
          </ac:picMkLst>
        </pc:picChg>
        <pc:picChg chg="add mod">
          <ac:chgData name="Carlos A Rico Martínez" userId="05b65f735701268b" providerId="LiveId" clId="{AE099BE8-8457-4710-99E6-1CF7013B9978}" dt="2022-11-25T22:02:54.730" v="3737"/>
          <ac:picMkLst>
            <pc:docMk/>
            <pc:sldMk cId="2302038917" sldId="261"/>
            <ac:picMk id="33" creationId="{7E2D34CE-91DF-1FBD-CBE4-E19CEC891248}"/>
          </ac:picMkLst>
        </pc:picChg>
      </pc:sldChg>
      <pc:sldChg chg="addSp delSp modSp mod modNotesTx">
        <pc:chgData name="Carlos A Rico Martínez" userId="05b65f735701268b" providerId="LiveId" clId="{AE099BE8-8457-4710-99E6-1CF7013B9978}" dt="2022-11-26T00:02:05.360" v="5136" actId="6549"/>
        <pc:sldMkLst>
          <pc:docMk/>
          <pc:sldMk cId="2843101154" sldId="262"/>
        </pc:sldMkLst>
        <pc:spChg chg="mod">
          <ac:chgData name="Carlos A Rico Martínez" userId="05b65f735701268b" providerId="LiveId" clId="{AE099BE8-8457-4710-99E6-1CF7013B9978}" dt="2022-11-25T07:34:13.013" v="487" actId="6549"/>
          <ac:spMkLst>
            <pc:docMk/>
            <pc:sldMk cId="2843101154" sldId="262"/>
            <ac:spMk id="2" creationId="{07906DA0-7EC6-11F7-1451-630AB3E1081A}"/>
          </ac:spMkLst>
        </pc:spChg>
        <pc:spChg chg="mod">
          <ac:chgData name="Carlos A Rico Martínez" userId="05b65f735701268b" providerId="LiveId" clId="{AE099BE8-8457-4710-99E6-1CF7013B9978}" dt="2022-11-25T07:40:29.026" v="661" actId="20577"/>
          <ac:spMkLst>
            <pc:docMk/>
            <pc:sldMk cId="2843101154" sldId="262"/>
            <ac:spMk id="3" creationId="{FD0EDCC4-8D2C-F134-36AD-9E1D5B9904EA}"/>
          </ac:spMkLst>
        </pc:spChg>
        <pc:spChg chg="add mod">
          <ac:chgData name="Carlos A Rico Martínez" userId="05b65f735701268b" providerId="LiveId" clId="{AE099BE8-8457-4710-99E6-1CF7013B9978}" dt="2022-11-25T07:33:24.898" v="485" actId="207"/>
          <ac:spMkLst>
            <pc:docMk/>
            <pc:sldMk cId="2843101154" sldId="262"/>
            <ac:spMk id="17" creationId="{0BDCF2F8-40B2-71B1-F84C-DA2E33F96140}"/>
          </ac:spMkLst>
        </pc:spChg>
        <pc:graphicFrameChg chg="add del mod">
          <ac:chgData name="Carlos A Rico Martínez" userId="05b65f735701268b" providerId="LiveId" clId="{AE099BE8-8457-4710-99E6-1CF7013B9978}" dt="2022-11-25T07:13:59.960" v="205" actId="478"/>
          <ac:graphicFrameMkLst>
            <pc:docMk/>
            <pc:sldMk cId="2843101154" sldId="262"/>
            <ac:graphicFrameMk id="4" creationId="{E0BFCB14-3F0F-45B4-CCEA-09B251FA7607}"/>
          </ac:graphicFrameMkLst>
        </pc:graphicFrameChg>
        <pc:graphicFrameChg chg="add mod">
          <ac:chgData name="Carlos A Rico Martínez" userId="05b65f735701268b" providerId="LiveId" clId="{AE099BE8-8457-4710-99E6-1CF7013B9978}" dt="2022-11-25T07:46:05.871" v="674"/>
          <ac:graphicFrameMkLst>
            <pc:docMk/>
            <pc:sldMk cId="2843101154" sldId="262"/>
            <ac:graphicFrameMk id="5" creationId="{A26D727F-8190-4319-749F-97FF47BA6D62}"/>
          </ac:graphicFrameMkLst>
        </pc:graphicFrameChg>
        <pc:graphicFrameChg chg="add mod">
          <ac:chgData name="Carlos A Rico Martínez" userId="05b65f735701268b" providerId="LiveId" clId="{AE099BE8-8457-4710-99E6-1CF7013B9978}" dt="2022-11-25T07:38:29.094" v="637" actId="1076"/>
          <ac:graphicFrameMkLst>
            <pc:docMk/>
            <pc:sldMk cId="2843101154" sldId="262"/>
            <ac:graphicFrameMk id="6" creationId="{E0BFCB14-3F0F-45B4-CCEA-09B251FA7607}"/>
          </ac:graphicFrameMkLst>
        </pc:graphicFrameChg>
        <pc:graphicFrameChg chg="add del mod">
          <ac:chgData name="Carlos A Rico Martínez" userId="05b65f735701268b" providerId="LiveId" clId="{AE099BE8-8457-4710-99E6-1CF7013B9978}" dt="2022-11-25T07:44:49.391" v="670"/>
          <ac:graphicFrameMkLst>
            <pc:docMk/>
            <pc:sldMk cId="2843101154" sldId="262"/>
            <ac:graphicFrameMk id="18" creationId="{D36D3960-67DB-CEFE-743C-54BC05F7D4ED}"/>
          </ac:graphicFrameMkLst>
        </pc:graphicFrameChg>
        <pc:graphicFrameChg chg="add del mod">
          <ac:chgData name="Carlos A Rico Martínez" userId="05b65f735701268b" providerId="LiveId" clId="{AE099BE8-8457-4710-99E6-1CF7013B9978}" dt="2022-11-25T07:44:55.637" v="672"/>
          <ac:graphicFrameMkLst>
            <pc:docMk/>
            <pc:sldMk cId="2843101154" sldId="262"/>
            <ac:graphicFrameMk id="19" creationId="{CBC66A5A-D35C-D542-1AAF-AE54B3F88D63}"/>
          </ac:graphicFrameMkLst>
        </pc:graphicFrameChg>
        <pc:picChg chg="add mod">
          <ac:chgData name="Carlos A Rico Martínez" userId="05b65f735701268b" providerId="LiveId" clId="{AE099BE8-8457-4710-99E6-1CF7013B9978}" dt="2022-11-25T22:02:34.635" v="3735"/>
          <ac:picMkLst>
            <pc:docMk/>
            <pc:sldMk cId="2843101154" sldId="262"/>
            <ac:picMk id="8" creationId="{B83E787C-C451-F7E6-9288-8EECD6BA4090}"/>
          </ac:picMkLst>
        </pc:picChg>
        <pc:picChg chg="add del mod">
          <ac:chgData name="Carlos A Rico Martínez" userId="05b65f735701268b" providerId="LiveId" clId="{AE099BE8-8457-4710-99E6-1CF7013B9978}" dt="2022-11-25T07:23:00.687" v="292" actId="21"/>
          <ac:picMkLst>
            <pc:docMk/>
            <pc:sldMk cId="2843101154" sldId="262"/>
            <ac:picMk id="10" creationId="{5B771172-354C-82C5-A352-E63A6B92C112}"/>
          </ac:picMkLst>
        </pc:picChg>
        <pc:cxnChg chg="add mod">
          <ac:chgData name="Carlos A Rico Martínez" userId="05b65f735701268b" providerId="LiveId" clId="{AE099BE8-8457-4710-99E6-1CF7013B9978}" dt="2022-11-26T00:01:59.387" v="5135" actId="1076"/>
          <ac:cxnSpMkLst>
            <pc:docMk/>
            <pc:sldMk cId="2843101154" sldId="262"/>
            <ac:cxnSpMk id="12" creationId="{D04BD1FA-5024-03D3-62E2-E25F8C6F8E1E}"/>
          </ac:cxnSpMkLst>
        </pc:cxnChg>
      </pc:sldChg>
      <pc:sldChg chg="addSp modSp mod ord modNotesTx">
        <pc:chgData name="Carlos A Rico Martínez" userId="05b65f735701268b" providerId="LiveId" clId="{AE099BE8-8457-4710-99E6-1CF7013B9978}" dt="2022-12-01T05:29:10.581" v="5184" actId="6549"/>
        <pc:sldMkLst>
          <pc:docMk/>
          <pc:sldMk cId="2745872454" sldId="263"/>
        </pc:sldMkLst>
        <pc:spChg chg="mod">
          <ac:chgData name="Carlos A Rico Martínez" userId="05b65f735701268b" providerId="LiveId" clId="{AE099BE8-8457-4710-99E6-1CF7013B9978}" dt="2022-11-25T22:04:54.407" v="3746" actId="313"/>
          <ac:spMkLst>
            <pc:docMk/>
            <pc:sldMk cId="2745872454" sldId="263"/>
            <ac:spMk id="2" creationId="{CEC04F2D-3C14-CEC7-1C36-E811A7F3F4E3}"/>
          </ac:spMkLst>
        </pc:spChg>
        <pc:spChg chg="mod">
          <ac:chgData name="Carlos A Rico Martínez" userId="05b65f735701268b" providerId="LiveId" clId="{AE099BE8-8457-4710-99E6-1CF7013B9978}" dt="2022-11-26T00:26:03.576" v="5178" actId="20577"/>
          <ac:spMkLst>
            <pc:docMk/>
            <pc:sldMk cId="2745872454" sldId="263"/>
            <ac:spMk id="3" creationId="{76E18B0F-4237-5EC0-E0C3-2E7A8F3317FE}"/>
          </ac:spMkLst>
        </pc:spChg>
        <pc:picChg chg="add mod">
          <ac:chgData name="Carlos A Rico Martínez" userId="05b65f735701268b" providerId="LiveId" clId="{AE099BE8-8457-4710-99E6-1CF7013B9978}" dt="2022-11-25T07:23:08.806" v="294" actId="1076"/>
          <ac:picMkLst>
            <pc:docMk/>
            <pc:sldMk cId="2745872454" sldId="263"/>
            <ac:picMk id="4" creationId="{761DC721-864F-08D9-81A6-1A606C4BC598}"/>
          </ac:picMkLst>
        </pc:picChg>
      </pc:sldChg>
      <pc:sldChg chg="addSp delSp modSp mod ord setBg modNotesTx">
        <pc:chgData name="Carlos A Rico Martínez" userId="05b65f735701268b" providerId="LiveId" clId="{AE099BE8-8457-4710-99E6-1CF7013B9978}" dt="2022-12-01T05:28:45.842" v="5181" actId="6549"/>
        <pc:sldMkLst>
          <pc:docMk/>
          <pc:sldMk cId="3252313513" sldId="264"/>
        </pc:sldMkLst>
        <pc:spChg chg="mod">
          <ac:chgData name="Carlos A Rico Martínez" userId="05b65f735701268b" providerId="LiveId" clId="{AE099BE8-8457-4710-99E6-1CF7013B9978}" dt="2022-11-25T18:19:24.975" v="2149" actId="26606"/>
          <ac:spMkLst>
            <pc:docMk/>
            <pc:sldMk cId="3252313513" sldId="264"/>
            <ac:spMk id="2" creationId="{3051CFAC-76F2-B730-61BD-BFD5B70CF044}"/>
          </ac:spMkLst>
        </pc:spChg>
        <pc:spChg chg="mod">
          <ac:chgData name="Carlos A Rico Martínez" userId="05b65f735701268b" providerId="LiveId" clId="{AE099BE8-8457-4710-99E6-1CF7013B9978}" dt="2022-11-25T18:33:56.888" v="2472" actId="113"/>
          <ac:spMkLst>
            <pc:docMk/>
            <pc:sldMk cId="3252313513" sldId="264"/>
            <ac:spMk id="3" creationId="{4635E361-342E-43C9-CF97-F8B9D9687D26}"/>
          </ac:spMkLst>
        </pc:spChg>
        <pc:spChg chg="add mod">
          <ac:chgData name="Carlos A Rico Martínez" userId="05b65f735701268b" providerId="LiveId" clId="{AE099BE8-8457-4710-99E6-1CF7013B9978}" dt="2022-11-25T23:13:07.468" v="4711" actId="20577"/>
          <ac:spMkLst>
            <pc:docMk/>
            <pc:sldMk cId="3252313513" sldId="264"/>
            <ac:spMk id="5" creationId="{993EF8E0-D108-D326-5FB1-D1255182B5AC}"/>
          </ac:spMkLst>
        </pc:spChg>
        <pc:spChg chg="add del">
          <ac:chgData name="Carlos A Rico Martínez" userId="05b65f735701268b" providerId="LiveId" clId="{AE099BE8-8457-4710-99E6-1CF7013B9978}" dt="2022-11-25T18:33:26.667" v="2467" actId="26606"/>
          <ac:spMkLst>
            <pc:docMk/>
            <pc:sldMk cId="3252313513" sldId="264"/>
            <ac:spMk id="2055" creationId="{8F404549-B4DC-481C-926C-DED3EF1C585B}"/>
          </ac:spMkLst>
        </pc:spChg>
        <pc:spChg chg="add del">
          <ac:chgData name="Carlos A Rico Martínez" userId="05b65f735701268b" providerId="LiveId" clId="{AE099BE8-8457-4710-99E6-1CF7013B9978}" dt="2022-11-25T18:33:26.667" v="2467" actId="26606"/>
          <ac:spMkLst>
            <pc:docMk/>
            <pc:sldMk cId="3252313513" sldId="264"/>
            <ac:spMk id="2057" creationId="{1E8FD5CD-351E-4B06-8B78-BD5102D00908}"/>
          </ac:spMkLst>
        </pc:spChg>
        <pc:spChg chg="add">
          <ac:chgData name="Carlos A Rico Martínez" userId="05b65f735701268b" providerId="LiveId" clId="{AE099BE8-8457-4710-99E6-1CF7013B9978}" dt="2022-11-25T18:33:26.667" v="2467" actId="26606"/>
          <ac:spMkLst>
            <pc:docMk/>
            <pc:sldMk cId="3252313513" sldId="264"/>
            <ac:spMk id="2062" creationId="{8F404549-B4DC-481C-926C-DED3EF1C585B}"/>
          </ac:spMkLst>
        </pc:spChg>
        <pc:spChg chg="add">
          <ac:chgData name="Carlos A Rico Martínez" userId="05b65f735701268b" providerId="LiveId" clId="{AE099BE8-8457-4710-99E6-1CF7013B9978}" dt="2022-11-25T18:33:26.667" v="2467" actId="26606"/>
          <ac:spMkLst>
            <pc:docMk/>
            <pc:sldMk cId="3252313513" sldId="264"/>
            <ac:spMk id="2064" creationId="{1E8FD5CD-351E-4B06-8B78-BD5102D00908}"/>
          </ac:spMkLst>
        </pc:spChg>
        <pc:picChg chg="add mod">
          <ac:chgData name="Carlos A Rico Martínez" userId="05b65f735701268b" providerId="LiveId" clId="{AE099BE8-8457-4710-99E6-1CF7013B9978}" dt="2022-11-25T22:52:37.991" v="4129"/>
          <ac:picMkLst>
            <pc:docMk/>
            <pc:sldMk cId="3252313513" sldId="264"/>
            <ac:picMk id="6" creationId="{533CBA86-90F7-A193-496C-39B5D18455EC}"/>
          </ac:picMkLst>
        </pc:picChg>
        <pc:picChg chg="add mod">
          <ac:chgData name="Carlos A Rico Martínez" userId="05b65f735701268b" providerId="LiveId" clId="{AE099BE8-8457-4710-99E6-1CF7013B9978}" dt="2022-11-25T18:33:26.667" v="2467" actId="26606"/>
          <ac:picMkLst>
            <pc:docMk/>
            <pc:sldMk cId="3252313513" sldId="264"/>
            <ac:picMk id="2050" creationId="{126FD810-068D-7167-9677-95DCDC5726F2}"/>
          </ac:picMkLst>
        </pc:picChg>
      </pc:sldChg>
      <pc:sldChg chg="addSp delSp modSp add mod setBg modNotesTx">
        <pc:chgData name="Carlos A Rico Martínez" userId="05b65f735701268b" providerId="LiveId" clId="{AE099BE8-8457-4710-99E6-1CF7013B9978}" dt="2022-12-01T05:30:04.521" v="5204" actId="20577"/>
        <pc:sldMkLst>
          <pc:docMk/>
          <pc:sldMk cId="327710577" sldId="265"/>
        </pc:sldMkLst>
        <pc:spChg chg="mod">
          <ac:chgData name="Carlos A Rico Martínez" userId="05b65f735701268b" providerId="LiveId" clId="{AE099BE8-8457-4710-99E6-1CF7013B9978}" dt="2022-11-25T08:02:55.770" v="1219" actId="26606"/>
          <ac:spMkLst>
            <pc:docMk/>
            <pc:sldMk cId="327710577" sldId="265"/>
            <ac:spMk id="2" creationId="{07906DA0-7EC6-11F7-1451-630AB3E1081A}"/>
          </ac:spMkLst>
        </pc:spChg>
        <pc:spChg chg="add del mod">
          <ac:chgData name="Carlos A Rico Martínez" userId="05b65f735701268b" providerId="LiveId" clId="{AE099BE8-8457-4710-99E6-1CF7013B9978}" dt="2022-12-01T05:30:04.521" v="5204" actId="20577"/>
          <ac:spMkLst>
            <pc:docMk/>
            <pc:sldMk cId="327710577" sldId="265"/>
            <ac:spMk id="3" creationId="{FD0EDCC4-8D2C-F134-36AD-9E1D5B9904EA}"/>
          </ac:spMkLst>
        </pc:spChg>
        <pc:spChg chg="add del mod">
          <ac:chgData name="Carlos A Rico Martínez" userId="05b65f735701268b" providerId="LiveId" clId="{AE099BE8-8457-4710-99E6-1CF7013B9978}" dt="2022-11-25T08:03:12.334" v="1231" actId="478"/>
          <ac:spMkLst>
            <pc:docMk/>
            <pc:sldMk cId="327710577" sldId="265"/>
            <ac:spMk id="10" creationId="{2BACCEF7-3EB0-7A69-CE97-2273881DD7E9}"/>
          </ac:spMkLst>
        </pc:spChg>
        <pc:spChg chg="mod">
          <ac:chgData name="Carlos A Rico Martínez" userId="05b65f735701268b" providerId="LiveId" clId="{AE099BE8-8457-4710-99E6-1CF7013B9978}" dt="2022-11-25T08:04:30.242" v="1242" actId="20577"/>
          <ac:spMkLst>
            <pc:docMk/>
            <pc:sldMk cId="327710577" sldId="265"/>
            <ac:spMk id="17" creationId="{0BDCF2F8-40B2-71B1-F84C-DA2E33F96140}"/>
          </ac:spMkLst>
        </pc:spChg>
        <pc:spChg chg="add del">
          <ac:chgData name="Carlos A Rico Martínez" userId="05b65f735701268b" providerId="LiveId" clId="{AE099BE8-8457-4710-99E6-1CF7013B9978}" dt="2022-11-25T08:02:55.770" v="1219" actId="26606"/>
          <ac:spMkLst>
            <pc:docMk/>
            <pc:sldMk cId="327710577" sldId="265"/>
            <ac:spMk id="22" creationId="{B373F125-DEF3-41D6-9918-AB21A2ACC37A}"/>
          </ac:spMkLst>
        </pc:spChg>
        <pc:spChg chg="add del">
          <ac:chgData name="Carlos A Rico Martínez" userId="05b65f735701268b" providerId="LiveId" clId="{AE099BE8-8457-4710-99E6-1CF7013B9978}" dt="2022-11-25T08:02:55.770" v="1219" actId="26606"/>
          <ac:spMkLst>
            <pc:docMk/>
            <pc:sldMk cId="327710577" sldId="265"/>
            <ac:spMk id="24" creationId="{71E9F226-EB6E-48C9-ADDA-636DE4BF4EBE}"/>
          </ac:spMkLst>
        </pc:spChg>
        <pc:spChg chg="add del">
          <ac:chgData name="Carlos A Rico Martínez" userId="05b65f735701268b" providerId="LiveId" clId="{AE099BE8-8457-4710-99E6-1CF7013B9978}" dt="2022-11-25T08:02:49.282" v="1210" actId="26606"/>
          <ac:spMkLst>
            <pc:docMk/>
            <pc:sldMk cId="327710577" sldId="265"/>
            <ac:spMk id="29" creationId="{8F404549-B4DC-481C-926C-DED3EF1C585B}"/>
          </ac:spMkLst>
        </pc:spChg>
        <pc:spChg chg="add del">
          <ac:chgData name="Carlos A Rico Martínez" userId="05b65f735701268b" providerId="LiveId" clId="{AE099BE8-8457-4710-99E6-1CF7013B9978}" dt="2022-11-25T08:02:49.282" v="1210" actId="26606"/>
          <ac:spMkLst>
            <pc:docMk/>
            <pc:sldMk cId="327710577" sldId="265"/>
            <ac:spMk id="31" creationId="{1E8FD5CD-351E-4B06-8B78-BD5102D00908}"/>
          </ac:spMkLst>
        </pc:spChg>
        <pc:spChg chg="add del">
          <ac:chgData name="Carlos A Rico Martínez" userId="05b65f735701268b" providerId="LiveId" clId="{AE099BE8-8457-4710-99E6-1CF7013B9978}" dt="2022-11-25T08:02:53.520" v="1212" actId="26606"/>
          <ac:spMkLst>
            <pc:docMk/>
            <pc:sldMk cId="327710577" sldId="265"/>
            <ac:spMk id="33" creationId="{3FE9758B-E361-4084-8D9F-729FA6C4AD7E}"/>
          </ac:spMkLst>
        </pc:spChg>
        <pc:spChg chg="add del">
          <ac:chgData name="Carlos A Rico Martínez" userId="05b65f735701268b" providerId="LiveId" clId="{AE099BE8-8457-4710-99E6-1CF7013B9978}" dt="2022-11-25T08:02:54.958" v="1214" actId="26606"/>
          <ac:spMkLst>
            <pc:docMk/>
            <pc:sldMk cId="327710577" sldId="265"/>
            <ac:spMk id="35" creationId="{3FE9758B-E361-4084-8D9F-729FA6C4AD7E}"/>
          </ac:spMkLst>
        </pc:spChg>
        <pc:spChg chg="add del">
          <ac:chgData name="Carlos A Rico Martínez" userId="05b65f735701268b" providerId="LiveId" clId="{AE099BE8-8457-4710-99E6-1CF7013B9978}" dt="2022-11-25T08:02:55.395" v="1216" actId="26606"/>
          <ac:spMkLst>
            <pc:docMk/>
            <pc:sldMk cId="327710577" sldId="265"/>
            <ac:spMk id="37" creationId="{3FE9758B-E361-4084-8D9F-729FA6C4AD7E}"/>
          </ac:spMkLst>
        </pc:spChg>
        <pc:spChg chg="add del">
          <ac:chgData name="Carlos A Rico Martínez" userId="05b65f735701268b" providerId="LiveId" clId="{AE099BE8-8457-4710-99E6-1CF7013B9978}" dt="2022-11-25T08:02:55.755" v="1218" actId="26606"/>
          <ac:spMkLst>
            <pc:docMk/>
            <pc:sldMk cId="327710577" sldId="265"/>
            <ac:spMk id="39" creationId="{8F404549-B4DC-481C-926C-DED3EF1C585B}"/>
          </ac:spMkLst>
        </pc:spChg>
        <pc:spChg chg="add del">
          <ac:chgData name="Carlos A Rico Martínez" userId="05b65f735701268b" providerId="LiveId" clId="{AE099BE8-8457-4710-99E6-1CF7013B9978}" dt="2022-11-25T08:02:55.755" v="1218" actId="26606"/>
          <ac:spMkLst>
            <pc:docMk/>
            <pc:sldMk cId="327710577" sldId="265"/>
            <ac:spMk id="40" creationId="{1E8FD5CD-351E-4B06-8B78-BD5102D00908}"/>
          </ac:spMkLst>
        </pc:spChg>
        <pc:spChg chg="add">
          <ac:chgData name="Carlos A Rico Martínez" userId="05b65f735701268b" providerId="LiveId" clId="{AE099BE8-8457-4710-99E6-1CF7013B9978}" dt="2022-11-25T08:02:55.770" v="1219" actId="26606"/>
          <ac:spMkLst>
            <pc:docMk/>
            <pc:sldMk cId="327710577" sldId="265"/>
            <ac:spMk id="42" creationId="{8F404549-B4DC-481C-926C-DED3EF1C585B}"/>
          </ac:spMkLst>
        </pc:spChg>
        <pc:spChg chg="add">
          <ac:chgData name="Carlos A Rico Martínez" userId="05b65f735701268b" providerId="LiveId" clId="{AE099BE8-8457-4710-99E6-1CF7013B9978}" dt="2022-11-25T08:02:55.770" v="1219" actId="26606"/>
          <ac:spMkLst>
            <pc:docMk/>
            <pc:sldMk cId="327710577" sldId="265"/>
            <ac:spMk id="43" creationId="{1E8FD5CD-351E-4B06-8B78-BD5102D00908}"/>
          </ac:spMkLst>
        </pc:spChg>
        <pc:graphicFrameChg chg="add del mod">
          <ac:chgData name="Carlos A Rico Martínez" userId="05b65f735701268b" providerId="LiveId" clId="{AE099BE8-8457-4710-99E6-1CF7013B9978}" dt="2022-11-25T08:00:15.760" v="1205"/>
          <ac:graphicFrameMkLst>
            <pc:docMk/>
            <pc:sldMk cId="327710577" sldId="265"/>
            <ac:graphicFrameMk id="4" creationId="{9C6C2041-D418-A8E7-B0B1-ACDD6C2CD933}"/>
          </ac:graphicFrameMkLst>
        </pc:graphicFrameChg>
        <pc:graphicFrameChg chg="del mod">
          <ac:chgData name="Carlos A Rico Martínez" userId="05b65f735701268b" providerId="LiveId" clId="{AE099BE8-8457-4710-99E6-1CF7013B9978}" dt="2022-11-25T07:46:40.081" v="677" actId="478"/>
          <ac:graphicFrameMkLst>
            <pc:docMk/>
            <pc:sldMk cId="327710577" sldId="265"/>
            <ac:graphicFrameMk id="5" creationId="{A26D727F-8190-4319-749F-97FF47BA6D62}"/>
          </ac:graphicFrameMkLst>
        </pc:graphicFrameChg>
        <pc:graphicFrameChg chg="del">
          <ac:chgData name="Carlos A Rico Martínez" userId="05b65f735701268b" providerId="LiveId" clId="{AE099BE8-8457-4710-99E6-1CF7013B9978}" dt="2022-11-25T07:46:38.204" v="675" actId="478"/>
          <ac:graphicFrameMkLst>
            <pc:docMk/>
            <pc:sldMk cId="327710577" sldId="265"/>
            <ac:graphicFrameMk id="6" creationId="{E0BFCB14-3F0F-45B4-CCEA-09B251FA7607}"/>
          </ac:graphicFrameMkLst>
        </pc:graphicFrameChg>
        <pc:graphicFrameChg chg="add mod modGraphic">
          <ac:chgData name="Carlos A Rico Martínez" userId="05b65f735701268b" providerId="LiveId" clId="{AE099BE8-8457-4710-99E6-1CF7013B9978}" dt="2022-11-25T08:06:05.505" v="1247" actId="122"/>
          <ac:graphicFrameMkLst>
            <pc:docMk/>
            <pc:sldMk cId="327710577" sldId="265"/>
            <ac:graphicFrameMk id="7" creationId="{062B0406-B522-1DE6-805E-7BA8CE4070A5}"/>
          </ac:graphicFrameMkLst>
        </pc:graphicFrameChg>
        <pc:picChg chg="del">
          <ac:chgData name="Carlos A Rico Martínez" userId="05b65f735701268b" providerId="LiveId" clId="{AE099BE8-8457-4710-99E6-1CF7013B9978}" dt="2022-11-25T08:05:26.767" v="1243" actId="478"/>
          <ac:picMkLst>
            <pc:docMk/>
            <pc:sldMk cId="327710577" sldId="265"/>
            <ac:picMk id="8" creationId="{B83E787C-C451-F7E6-9288-8EECD6BA4090}"/>
          </ac:picMkLst>
        </pc:picChg>
        <pc:picChg chg="add mod">
          <ac:chgData name="Carlos A Rico Martínez" userId="05b65f735701268b" providerId="LiveId" clId="{AE099BE8-8457-4710-99E6-1CF7013B9978}" dt="2022-11-25T22:02:47.287" v="3736"/>
          <ac:picMkLst>
            <pc:docMk/>
            <pc:sldMk cId="327710577" sldId="265"/>
            <ac:picMk id="11" creationId="{01AA6280-A242-ACC2-B0C4-17C18669D308}"/>
          </ac:picMkLst>
        </pc:picChg>
        <pc:cxnChg chg="del">
          <ac:chgData name="Carlos A Rico Martínez" userId="05b65f735701268b" providerId="LiveId" clId="{AE099BE8-8457-4710-99E6-1CF7013B9978}" dt="2022-11-25T07:46:42.007" v="678" actId="478"/>
          <ac:cxnSpMkLst>
            <pc:docMk/>
            <pc:sldMk cId="327710577" sldId="265"/>
            <ac:cxnSpMk id="12" creationId="{D04BD1FA-5024-03D3-62E2-E25F8C6F8E1E}"/>
          </ac:cxnSpMkLst>
        </pc:cxnChg>
      </pc:sldChg>
      <pc:sldChg chg="addSp modSp new mod modNotesTx">
        <pc:chgData name="Carlos A Rico Martínez" userId="05b65f735701268b" providerId="LiveId" clId="{AE099BE8-8457-4710-99E6-1CF7013B9978}" dt="2022-12-01T05:28:54.851" v="5182" actId="6549"/>
        <pc:sldMkLst>
          <pc:docMk/>
          <pc:sldMk cId="3335083176" sldId="266"/>
        </pc:sldMkLst>
        <pc:spChg chg="mod">
          <ac:chgData name="Carlos A Rico Martínez" userId="05b65f735701268b" providerId="LiveId" clId="{AE099BE8-8457-4710-99E6-1CF7013B9978}" dt="2022-11-25T18:41:18.926" v="2482" actId="20577"/>
          <ac:spMkLst>
            <pc:docMk/>
            <pc:sldMk cId="3335083176" sldId="266"/>
            <ac:spMk id="2" creationId="{3548A67E-206C-B537-0BD3-DDC2A7EAD011}"/>
          </ac:spMkLst>
        </pc:spChg>
        <pc:spChg chg="mod">
          <ac:chgData name="Carlos A Rico Martínez" userId="05b65f735701268b" providerId="LiveId" clId="{AE099BE8-8457-4710-99E6-1CF7013B9978}" dt="2022-11-26T00:25:01.186" v="5161" actId="20577"/>
          <ac:spMkLst>
            <pc:docMk/>
            <pc:sldMk cId="3335083176" sldId="266"/>
            <ac:spMk id="3" creationId="{534F48C0-4904-ED72-1382-D1C65BBD5319}"/>
          </ac:spMkLst>
        </pc:spChg>
        <pc:picChg chg="add mod">
          <ac:chgData name="Carlos A Rico Martínez" userId="05b65f735701268b" providerId="LiveId" clId="{AE099BE8-8457-4710-99E6-1CF7013B9978}" dt="2022-11-25T22:52:44.409" v="4131"/>
          <ac:picMkLst>
            <pc:docMk/>
            <pc:sldMk cId="3335083176" sldId="266"/>
            <ac:picMk id="4" creationId="{B08A03E2-FA8B-B5DF-A314-98C85DD25CE3}"/>
          </ac:picMkLst>
        </pc:picChg>
      </pc:sldChg>
      <pc:sldChg chg="addSp delSp modSp new mod ord setBg">
        <pc:chgData name="Carlos A Rico Martínez" userId="05b65f735701268b" providerId="LiveId" clId="{AE099BE8-8457-4710-99E6-1CF7013B9978}" dt="2022-11-25T22:52:41.196" v="4130"/>
        <pc:sldMkLst>
          <pc:docMk/>
          <pc:sldMk cId="1995032082" sldId="267"/>
        </pc:sldMkLst>
        <pc:spChg chg="mod">
          <ac:chgData name="Carlos A Rico Martínez" userId="05b65f735701268b" providerId="LiveId" clId="{AE099BE8-8457-4710-99E6-1CF7013B9978}" dt="2022-11-25T20:02:47.257" v="2616" actId="26606"/>
          <ac:spMkLst>
            <pc:docMk/>
            <pc:sldMk cId="1995032082" sldId="267"/>
            <ac:spMk id="2" creationId="{5E8A66D9-B167-7E38-A721-2E24C7C2750F}"/>
          </ac:spMkLst>
        </pc:spChg>
        <pc:spChg chg="del">
          <ac:chgData name="Carlos A Rico Martínez" userId="05b65f735701268b" providerId="LiveId" clId="{AE099BE8-8457-4710-99E6-1CF7013B9978}" dt="2022-11-25T19:15:17.821" v="2584" actId="1032"/>
          <ac:spMkLst>
            <pc:docMk/>
            <pc:sldMk cId="1995032082" sldId="267"/>
            <ac:spMk id="3" creationId="{0E722C77-A4A0-A1EB-0DA6-6903E9E0B383}"/>
          </ac:spMkLst>
        </pc:spChg>
        <pc:spChg chg="mod">
          <ac:chgData name="Carlos A Rico Martínez" userId="05b65f735701268b" providerId="LiveId" clId="{AE099BE8-8457-4710-99E6-1CF7013B9978}" dt="2022-11-25T19:15:48.025" v="2600" actId="18245"/>
          <ac:spMkLst>
            <pc:docMk/>
            <pc:sldMk cId="1995032082" sldId="267"/>
            <ac:spMk id="6" creationId="{35454CA2-B2AB-6A97-BD24-FCFDF4595C1A}"/>
          </ac:spMkLst>
        </pc:spChg>
        <pc:spChg chg="mod">
          <ac:chgData name="Carlos A Rico Martínez" userId="05b65f735701268b" providerId="LiveId" clId="{AE099BE8-8457-4710-99E6-1CF7013B9978}" dt="2022-11-25T19:15:48.025" v="2600" actId="18245"/>
          <ac:spMkLst>
            <pc:docMk/>
            <pc:sldMk cId="1995032082" sldId="267"/>
            <ac:spMk id="7" creationId="{F7B38A76-97E0-517E-37DB-C676C6E02ED6}"/>
          </ac:spMkLst>
        </pc:spChg>
        <pc:spChg chg="mod">
          <ac:chgData name="Carlos A Rico Martínez" userId="05b65f735701268b" providerId="LiveId" clId="{AE099BE8-8457-4710-99E6-1CF7013B9978}" dt="2022-11-25T19:15:48.025" v="2600" actId="18245"/>
          <ac:spMkLst>
            <pc:docMk/>
            <pc:sldMk cId="1995032082" sldId="267"/>
            <ac:spMk id="8" creationId="{67863DF3-D047-B014-0ACB-08C9AAB884FF}"/>
          </ac:spMkLst>
        </pc:spChg>
        <pc:spChg chg="mod">
          <ac:chgData name="Carlos A Rico Martínez" userId="05b65f735701268b" providerId="LiveId" clId="{AE099BE8-8457-4710-99E6-1CF7013B9978}" dt="2022-11-25T19:15:48.025" v="2600" actId="18245"/>
          <ac:spMkLst>
            <pc:docMk/>
            <pc:sldMk cId="1995032082" sldId="267"/>
            <ac:spMk id="9" creationId="{FCED09AB-3943-499F-37A1-D141DD0AC99B}"/>
          </ac:spMkLst>
        </pc:spChg>
        <pc:spChg chg="mod">
          <ac:chgData name="Carlos A Rico Martínez" userId="05b65f735701268b" providerId="LiveId" clId="{AE099BE8-8457-4710-99E6-1CF7013B9978}" dt="2022-11-25T19:15:48.025" v="2600" actId="18245"/>
          <ac:spMkLst>
            <pc:docMk/>
            <pc:sldMk cId="1995032082" sldId="267"/>
            <ac:spMk id="10" creationId="{8C912E94-C579-8D40-22CF-F9272AC54914}"/>
          </ac:spMkLst>
        </pc:spChg>
        <pc:spChg chg="mod">
          <ac:chgData name="Carlos A Rico Martínez" userId="05b65f735701268b" providerId="LiveId" clId="{AE099BE8-8457-4710-99E6-1CF7013B9978}" dt="2022-11-25T19:15:48.025" v="2600" actId="18245"/>
          <ac:spMkLst>
            <pc:docMk/>
            <pc:sldMk cId="1995032082" sldId="267"/>
            <ac:spMk id="11" creationId="{AD968102-6105-FBF0-9611-8CBB7AAB2A50}"/>
          </ac:spMkLst>
        </pc:spChg>
        <pc:spChg chg="mod">
          <ac:chgData name="Carlos A Rico Martínez" userId="05b65f735701268b" providerId="LiveId" clId="{AE099BE8-8457-4710-99E6-1CF7013B9978}" dt="2022-11-25T19:15:48.025" v="2600" actId="18245"/>
          <ac:spMkLst>
            <pc:docMk/>
            <pc:sldMk cId="1995032082" sldId="267"/>
            <ac:spMk id="12" creationId="{CC760CB2-F9BF-4EFA-3B48-87F88EAB60D8}"/>
          </ac:spMkLst>
        </pc:spChg>
        <pc:spChg chg="mod">
          <ac:chgData name="Carlos A Rico Martínez" userId="05b65f735701268b" providerId="LiveId" clId="{AE099BE8-8457-4710-99E6-1CF7013B9978}" dt="2022-11-25T19:15:45.476" v="2599" actId="18245"/>
          <ac:spMkLst>
            <pc:docMk/>
            <pc:sldMk cId="1995032082" sldId="267"/>
            <ac:spMk id="13" creationId="{55958C1B-C486-D7A5-0770-F8C629A49C68}"/>
          </ac:spMkLst>
        </pc:spChg>
        <pc:spChg chg="add del">
          <ac:chgData name="Carlos A Rico Martínez" userId="05b65f735701268b" providerId="LiveId" clId="{AE099BE8-8457-4710-99E6-1CF7013B9978}" dt="2022-11-25T19:16:46.843" v="2605" actId="26606"/>
          <ac:spMkLst>
            <pc:docMk/>
            <pc:sldMk cId="1995032082" sldId="267"/>
            <ac:spMk id="14" creationId="{BB4C527F-AA88-4BD2-819A-06921EEB490A}"/>
          </ac:spMkLst>
        </pc:spChg>
        <pc:spChg chg="add del">
          <ac:chgData name="Carlos A Rico Martínez" userId="05b65f735701268b" providerId="LiveId" clId="{AE099BE8-8457-4710-99E6-1CF7013B9978}" dt="2022-11-25T19:16:46.843" v="2605" actId="26606"/>
          <ac:spMkLst>
            <pc:docMk/>
            <pc:sldMk cId="1995032082" sldId="267"/>
            <ac:spMk id="15" creationId="{BF1BEFAC-BF22-4CF8-9B60-C1CACA905DF7}"/>
          </ac:spMkLst>
        </pc:spChg>
        <pc:spChg chg="add del">
          <ac:chgData name="Carlos A Rico Martínez" userId="05b65f735701268b" providerId="LiveId" clId="{AE099BE8-8457-4710-99E6-1CF7013B9978}" dt="2022-11-25T20:02:47.257" v="2616" actId="26606"/>
          <ac:spMkLst>
            <pc:docMk/>
            <pc:sldMk cId="1995032082" sldId="267"/>
            <ac:spMk id="16" creationId="{BB4C527F-AA88-4BD2-819A-06921EEB490A}"/>
          </ac:spMkLst>
        </pc:spChg>
        <pc:spChg chg="add del">
          <ac:chgData name="Carlos A Rico Martínez" userId="05b65f735701268b" providerId="LiveId" clId="{AE099BE8-8457-4710-99E6-1CF7013B9978}" dt="2022-11-25T20:02:47.257" v="2616" actId="26606"/>
          <ac:spMkLst>
            <pc:docMk/>
            <pc:sldMk cId="1995032082" sldId="267"/>
            <ac:spMk id="17" creationId="{BF1BEFAC-BF22-4CF8-9B60-C1CACA905DF7}"/>
          </ac:spMkLst>
        </pc:spChg>
        <pc:spChg chg="add del mod">
          <ac:chgData name="Carlos A Rico Martínez" userId="05b65f735701268b" providerId="LiveId" clId="{AE099BE8-8457-4710-99E6-1CF7013B9978}" dt="2022-11-25T20:02:52.754" v="2617"/>
          <ac:spMkLst>
            <pc:docMk/>
            <pc:sldMk cId="1995032082" sldId="267"/>
            <ac:spMk id="19" creationId="{7A6473BF-6E51-192E-50FD-F3393F463054}"/>
          </ac:spMkLst>
        </pc:spChg>
        <pc:spChg chg="add del mod">
          <ac:chgData name="Carlos A Rico Martínez" userId="05b65f735701268b" providerId="LiveId" clId="{AE099BE8-8457-4710-99E6-1CF7013B9978}" dt="2022-11-25T20:05:03.041" v="2627" actId="478"/>
          <ac:spMkLst>
            <pc:docMk/>
            <pc:sldMk cId="1995032082" sldId="267"/>
            <ac:spMk id="23" creationId="{371E7028-347F-FE63-8E3C-43C096097725}"/>
          </ac:spMkLst>
        </pc:spChg>
        <pc:spChg chg="add">
          <ac:chgData name="Carlos A Rico Martínez" userId="05b65f735701268b" providerId="LiveId" clId="{AE099BE8-8457-4710-99E6-1CF7013B9978}" dt="2022-11-25T20:02:47.257" v="2616" actId="26606"/>
          <ac:spMkLst>
            <pc:docMk/>
            <pc:sldMk cId="1995032082" sldId="267"/>
            <ac:spMk id="24" creationId="{D70130DC-F780-43D2-B26A-92EACD78951B}"/>
          </ac:spMkLst>
        </pc:spChg>
        <pc:spChg chg="add del mod">
          <ac:chgData name="Carlos A Rico Martínez" userId="05b65f735701268b" providerId="LiveId" clId="{AE099BE8-8457-4710-99E6-1CF7013B9978}" dt="2022-11-25T20:18:05.961" v="2689" actId="478"/>
          <ac:spMkLst>
            <pc:docMk/>
            <pc:sldMk cId="1995032082" sldId="267"/>
            <ac:spMk id="25" creationId="{47AF28E6-B6D3-755B-4504-B65C9F1D7902}"/>
          </ac:spMkLst>
        </pc:spChg>
        <pc:spChg chg="add">
          <ac:chgData name="Carlos A Rico Martínez" userId="05b65f735701268b" providerId="LiveId" clId="{AE099BE8-8457-4710-99E6-1CF7013B9978}" dt="2022-11-25T20:02:47.257" v="2616" actId="26606"/>
          <ac:spMkLst>
            <pc:docMk/>
            <pc:sldMk cId="1995032082" sldId="267"/>
            <ac:spMk id="26" creationId="{17676E0E-5B44-4166-8EDD-CFDBAC622C26}"/>
          </ac:spMkLst>
        </pc:spChg>
        <pc:spChg chg="add del mod">
          <ac:chgData name="Carlos A Rico Martínez" userId="05b65f735701268b" providerId="LiveId" clId="{AE099BE8-8457-4710-99E6-1CF7013B9978}" dt="2022-11-25T20:18:05.241" v="2688" actId="478"/>
          <ac:spMkLst>
            <pc:docMk/>
            <pc:sldMk cId="1995032082" sldId="267"/>
            <ac:spMk id="27" creationId="{956355DD-D69C-6A74-8B6F-DD79C5CC4394}"/>
          </ac:spMkLst>
        </pc:spChg>
        <pc:spChg chg="add mod ord">
          <ac:chgData name="Carlos A Rico Martínez" userId="05b65f735701268b" providerId="LiveId" clId="{AE099BE8-8457-4710-99E6-1CF7013B9978}" dt="2022-11-25T20:26:55.418" v="2707" actId="207"/>
          <ac:spMkLst>
            <pc:docMk/>
            <pc:sldMk cId="1995032082" sldId="267"/>
            <ac:spMk id="28" creationId="{FEFC6F7A-9977-3F6D-2A67-112EC90547BA}"/>
          </ac:spMkLst>
        </pc:spChg>
        <pc:spChg chg="add del mod">
          <ac:chgData name="Carlos A Rico Martínez" userId="05b65f735701268b" providerId="LiveId" clId="{AE099BE8-8457-4710-99E6-1CF7013B9978}" dt="2022-11-25T20:17:21.525" v="2676"/>
          <ac:spMkLst>
            <pc:docMk/>
            <pc:sldMk cId="1995032082" sldId="267"/>
            <ac:spMk id="30" creationId="{8BD48A1A-EE3F-EE90-EAE8-311BEFEF3159}"/>
          </ac:spMkLst>
        </pc:spChg>
        <pc:spChg chg="add del mod">
          <ac:chgData name="Carlos A Rico Martínez" userId="05b65f735701268b" providerId="LiveId" clId="{AE099BE8-8457-4710-99E6-1CF7013B9978}" dt="2022-11-25T20:20:19.082" v="2693"/>
          <ac:spMkLst>
            <pc:docMk/>
            <pc:sldMk cId="1995032082" sldId="267"/>
            <ac:spMk id="34" creationId="{B903C47D-4B89-4DEE-54C9-13A1075E209D}"/>
          </ac:spMkLst>
        </pc:spChg>
        <pc:spChg chg="add mod">
          <ac:chgData name="Carlos A Rico Martínez" userId="05b65f735701268b" providerId="LiveId" clId="{AE099BE8-8457-4710-99E6-1CF7013B9978}" dt="2022-11-25T20:40:07.132" v="3427" actId="14100"/>
          <ac:spMkLst>
            <pc:docMk/>
            <pc:sldMk cId="1995032082" sldId="267"/>
            <ac:spMk id="36" creationId="{D1B66C9C-5842-5A26-84D4-8C3917CB6E0D}"/>
          </ac:spMkLst>
        </pc:spChg>
        <pc:spChg chg="add mod">
          <ac:chgData name="Carlos A Rico Martínez" userId="05b65f735701268b" providerId="LiveId" clId="{AE099BE8-8457-4710-99E6-1CF7013B9978}" dt="2022-11-25T20:28:42.505" v="2723" actId="14100"/>
          <ac:spMkLst>
            <pc:docMk/>
            <pc:sldMk cId="1995032082" sldId="267"/>
            <ac:spMk id="37" creationId="{D999999E-79C8-30D8-2EBE-FF3C43A4762D}"/>
          </ac:spMkLst>
        </pc:spChg>
        <pc:spChg chg="add mod">
          <ac:chgData name="Carlos A Rico Martínez" userId="05b65f735701268b" providerId="LiveId" clId="{AE099BE8-8457-4710-99E6-1CF7013B9978}" dt="2022-11-25T20:29:25.338" v="2726" actId="14100"/>
          <ac:spMkLst>
            <pc:docMk/>
            <pc:sldMk cId="1995032082" sldId="267"/>
            <ac:spMk id="38" creationId="{B6A17CEA-CD48-AB49-B793-19CB810EA752}"/>
          </ac:spMkLst>
        </pc:spChg>
        <pc:spChg chg="add mod">
          <ac:chgData name="Carlos A Rico Martínez" userId="05b65f735701268b" providerId="LiveId" clId="{AE099BE8-8457-4710-99E6-1CF7013B9978}" dt="2022-11-25T20:30:25.824" v="2735" actId="1076"/>
          <ac:spMkLst>
            <pc:docMk/>
            <pc:sldMk cId="1995032082" sldId="267"/>
            <ac:spMk id="39" creationId="{110AF4B4-301A-C556-C17D-195835361164}"/>
          </ac:spMkLst>
        </pc:spChg>
        <pc:spChg chg="add mod">
          <ac:chgData name="Carlos A Rico Martínez" userId="05b65f735701268b" providerId="LiveId" clId="{AE099BE8-8457-4710-99E6-1CF7013B9978}" dt="2022-11-25T20:29:34.923" v="2728" actId="1076"/>
          <ac:spMkLst>
            <pc:docMk/>
            <pc:sldMk cId="1995032082" sldId="267"/>
            <ac:spMk id="40" creationId="{5316FD97-BEC7-580D-A696-D143D8FB2833}"/>
          </ac:spMkLst>
        </pc:spChg>
        <pc:spChg chg="add mod">
          <ac:chgData name="Carlos A Rico Martínez" userId="05b65f735701268b" providerId="LiveId" clId="{AE099BE8-8457-4710-99E6-1CF7013B9978}" dt="2022-11-25T20:29:48.292" v="2730" actId="14100"/>
          <ac:spMkLst>
            <pc:docMk/>
            <pc:sldMk cId="1995032082" sldId="267"/>
            <ac:spMk id="41" creationId="{19BC2C21-2ED2-CAA2-8F65-A983FFBB4545}"/>
          </ac:spMkLst>
        </pc:spChg>
        <pc:spChg chg="add mod">
          <ac:chgData name="Carlos A Rico Martínez" userId="05b65f735701268b" providerId="LiveId" clId="{AE099BE8-8457-4710-99E6-1CF7013B9978}" dt="2022-11-25T20:29:58.016" v="2732" actId="1076"/>
          <ac:spMkLst>
            <pc:docMk/>
            <pc:sldMk cId="1995032082" sldId="267"/>
            <ac:spMk id="42" creationId="{EA31A9E4-F843-31E1-E16B-F2A2664A5D94}"/>
          </ac:spMkLst>
        </pc:spChg>
        <pc:spChg chg="add mod">
          <ac:chgData name="Carlos A Rico Martínez" userId="05b65f735701268b" providerId="LiveId" clId="{AE099BE8-8457-4710-99E6-1CF7013B9978}" dt="2022-11-25T20:30:05.952" v="2734" actId="1076"/>
          <ac:spMkLst>
            <pc:docMk/>
            <pc:sldMk cId="1995032082" sldId="267"/>
            <ac:spMk id="43" creationId="{030FA25C-BA0B-D528-EA99-758039A2F634}"/>
          </ac:spMkLst>
        </pc:spChg>
        <pc:spChg chg="add mod">
          <ac:chgData name="Carlos A Rico Martínez" userId="05b65f735701268b" providerId="LiveId" clId="{AE099BE8-8457-4710-99E6-1CF7013B9978}" dt="2022-11-25T20:30:30.371" v="2737" actId="1076"/>
          <ac:spMkLst>
            <pc:docMk/>
            <pc:sldMk cId="1995032082" sldId="267"/>
            <ac:spMk id="44" creationId="{66EF5D6D-6F8A-386A-899B-DFE83BA6A6E8}"/>
          </ac:spMkLst>
        </pc:spChg>
        <pc:spChg chg="add mod">
          <ac:chgData name="Carlos A Rico Martínez" userId="05b65f735701268b" providerId="LiveId" clId="{AE099BE8-8457-4710-99E6-1CF7013B9978}" dt="2022-11-25T20:31:36.333" v="2739" actId="1076"/>
          <ac:spMkLst>
            <pc:docMk/>
            <pc:sldMk cId="1995032082" sldId="267"/>
            <ac:spMk id="45" creationId="{721F5043-24FC-5BAD-DE16-3DD6CAA5A65F}"/>
          </ac:spMkLst>
        </pc:spChg>
        <pc:spChg chg="add mod">
          <ac:chgData name="Carlos A Rico Martínez" userId="05b65f735701268b" providerId="LiveId" clId="{AE099BE8-8457-4710-99E6-1CF7013B9978}" dt="2022-11-25T20:37:04.577" v="2800" actId="20577"/>
          <ac:spMkLst>
            <pc:docMk/>
            <pc:sldMk cId="1995032082" sldId="267"/>
            <ac:spMk id="46" creationId="{87081DCD-207F-A684-EA96-516BCEE1D174}"/>
          </ac:spMkLst>
        </pc:spChg>
        <pc:spChg chg="add mod">
          <ac:chgData name="Carlos A Rico Martínez" userId="05b65f735701268b" providerId="LiveId" clId="{AE099BE8-8457-4710-99E6-1CF7013B9978}" dt="2022-11-25T20:37:46.144" v="2827" actId="1076"/>
          <ac:spMkLst>
            <pc:docMk/>
            <pc:sldMk cId="1995032082" sldId="267"/>
            <ac:spMk id="47" creationId="{75B80813-647C-F616-CED8-10265EE5C3A5}"/>
          </ac:spMkLst>
        </pc:spChg>
        <pc:spChg chg="add mod ord">
          <ac:chgData name="Carlos A Rico Martínez" userId="05b65f735701268b" providerId="LiveId" clId="{AE099BE8-8457-4710-99E6-1CF7013B9978}" dt="2022-11-25T20:37:41.934" v="2826" actId="166"/>
          <ac:spMkLst>
            <pc:docMk/>
            <pc:sldMk cId="1995032082" sldId="267"/>
            <ac:spMk id="48" creationId="{DAC31D7B-F0C5-2238-7BB3-0FB5DCDCF881}"/>
          </ac:spMkLst>
        </pc:spChg>
        <pc:spChg chg="add mod">
          <ac:chgData name="Carlos A Rico Martínez" userId="05b65f735701268b" providerId="LiveId" clId="{AE099BE8-8457-4710-99E6-1CF7013B9978}" dt="2022-11-25T20:50:00.022" v="3520" actId="1035"/>
          <ac:spMkLst>
            <pc:docMk/>
            <pc:sldMk cId="1995032082" sldId="267"/>
            <ac:spMk id="49" creationId="{4C1ED078-9BD7-4606-9FAE-680C40A73D94}"/>
          </ac:spMkLst>
        </pc:spChg>
        <pc:spChg chg="add mod">
          <ac:chgData name="Carlos A Rico Martínez" userId="05b65f735701268b" providerId="LiveId" clId="{AE099BE8-8457-4710-99E6-1CF7013B9978}" dt="2022-11-25T20:50:00.022" v="3520" actId="1035"/>
          <ac:spMkLst>
            <pc:docMk/>
            <pc:sldMk cId="1995032082" sldId="267"/>
            <ac:spMk id="50" creationId="{5DBAC324-C2AA-DE63-3A33-416415C1292C}"/>
          </ac:spMkLst>
        </pc:spChg>
        <pc:spChg chg="add mod">
          <ac:chgData name="Carlos A Rico Martínez" userId="05b65f735701268b" providerId="LiveId" clId="{AE099BE8-8457-4710-99E6-1CF7013B9978}" dt="2022-11-25T20:50:00.022" v="3520" actId="1035"/>
          <ac:spMkLst>
            <pc:docMk/>
            <pc:sldMk cId="1995032082" sldId="267"/>
            <ac:spMk id="51" creationId="{6512023C-AA43-C631-D715-1BCE145E23E2}"/>
          </ac:spMkLst>
        </pc:spChg>
        <pc:spChg chg="add mod">
          <ac:chgData name="Carlos A Rico Martínez" userId="05b65f735701268b" providerId="LiveId" clId="{AE099BE8-8457-4710-99E6-1CF7013B9978}" dt="2022-11-25T20:50:00.022" v="3520" actId="1035"/>
          <ac:spMkLst>
            <pc:docMk/>
            <pc:sldMk cId="1995032082" sldId="267"/>
            <ac:spMk id="52" creationId="{26367D1C-5F9F-6578-6A0A-54F72893FA0B}"/>
          </ac:spMkLst>
        </pc:spChg>
        <pc:spChg chg="add mod">
          <ac:chgData name="Carlos A Rico Martínez" userId="05b65f735701268b" providerId="LiveId" clId="{AE099BE8-8457-4710-99E6-1CF7013B9978}" dt="2022-11-25T20:50:00.022" v="3520" actId="1035"/>
          <ac:spMkLst>
            <pc:docMk/>
            <pc:sldMk cId="1995032082" sldId="267"/>
            <ac:spMk id="53" creationId="{B18D3EEE-65F9-2C67-1A88-5F31A6D0E895}"/>
          </ac:spMkLst>
        </pc:spChg>
        <pc:spChg chg="add mod">
          <ac:chgData name="Carlos A Rico Martínez" userId="05b65f735701268b" providerId="LiveId" clId="{AE099BE8-8457-4710-99E6-1CF7013B9978}" dt="2022-11-25T20:50:00.022" v="3520" actId="1035"/>
          <ac:spMkLst>
            <pc:docMk/>
            <pc:sldMk cId="1995032082" sldId="267"/>
            <ac:spMk id="54" creationId="{E88CC341-84BE-76B6-69F6-F7C8E0AADFBD}"/>
          </ac:spMkLst>
        </pc:spChg>
        <pc:spChg chg="add mod">
          <ac:chgData name="Carlos A Rico Martínez" userId="05b65f735701268b" providerId="LiveId" clId="{AE099BE8-8457-4710-99E6-1CF7013B9978}" dt="2022-11-25T20:50:00.022" v="3520" actId="1035"/>
          <ac:spMkLst>
            <pc:docMk/>
            <pc:sldMk cId="1995032082" sldId="267"/>
            <ac:spMk id="55" creationId="{496C9A06-D1DD-A0FC-A31E-EC9E60E701D4}"/>
          </ac:spMkLst>
        </pc:spChg>
        <pc:spChg chg="add mod">
          <ac:chgData name="Carlos A Rico Martínez" userId="05b65f735701268b" providerId="LiveId" clId="{AE099BE8-8457-4710-99E6-1CF7013B9978}" dt="2022-11-25T20:50:00.022" v="3520" actId="1035"/>
          <ac:spMkLst>
            <pc:docMk/>
            <pc:sldMk cId="1995032082" sldId="267"/>
            <ac:spMk id="56" creationId="{A676F0E7-A759-818D-DEF2-AC3425B7194B}"/>
          </ac:spMkLst>
        </pc:spChg>
        <pc:spChg chg="add del mod">
          <ac:chgData name="Carlos A Rico Martínez" userId="05b65f735701268b" providerId="LiveId" clId="{AE099BE8-8457-4710-99E6-1CF7013B9978}" dt="2022-11-25T20:39:56.162" v="3426" actId="478"/>
          <ac:spMkLst>
            <pc:docMk/>
            <pc:sldMk cId="1995032082" sldId="267"/>
            <ac:spMk id="57" creationId="{33FBE2B3-5CC9-9633-C63C-7726B9BECA86}"/>
          </ac:spMkLst>
        </pc:spChg>
        <pc:grpChg chg="mod">
          <ac:chgData name="Carlos A Rico Martínez" userId="05b65f735701268b" providerId="LiveId" clId="{AE099BE8-8457-4710-99E6-1CF7013B9978}" dt="2022-11-25T19:15:48.025" v="2600" actId="18245"/>
          <ac:grpSpMkLst>
            <pc:docMk/>
            <pc:sldMk cId="1995032082" sldId="267"/>
            <ac:grpSpMk id="5" creationId="{DBC888BA-F5F5-C32B-631E-8A3DCFD9797C}"/>
          </ac:grpSpMkLst>
        </pc:grpChg>
        <pc:graphicFrameChg chg="add del mod modGraphic">
          <ac:chgData name="Carlos A Rico Martínez" userId="05b65f735701268b" providerId="LiveId" clId="{AE099BE8-8457-4710-99E6-1CF7013B9978}" dt="2022-11-25T19:31:28.505" v="2609" actId="478"/>
          <ac:graphicFrameMkLst>
            <pc:docMk/>
            <pc:sldMk cId="1995032082" sldId="267"/>
            <ac:graphicFrameMk id="4" creationId="{0A905EFB-4E89-CD0E-7CDD-9A3E887545AC}"/>
          </ac:graphicFrameMkLst>
        </pc:graphicFrameChg>
        <pc:graphicFrameChg chg="add del mod">
          <ac:chgData name="Carlos A Rico Martínez" userId="05b65f735701268b" providerId="LiveId" clId="{AE099BE8-8457-4710-99E6-1CF7013B9978}" dt="2022-11-25T20:02:30.895" v="2613"/>
          <ac:graphicFrameMkLst>
            <pc:docMk/>
            <pc:sldMk cId="1995032082" sldId="267"/>
            <ac:graphicFrameMk id="20" creationId="{EF08A078-902A-576F-894E-FEE9F6AC9BE8}"/>
          </ac:graphicFrameMkLst>
        </pc:graphicFrameChg>
        <pc:graphicFrameChg chg="add del mod">
          <ac:chgData name="Carlos A Rico Martínez" userId="05b65f735701268b" providerId="LiveId" clId="{AE099BE8-8457-4710-99E6-1CF7013B9978}" dt="2022-11-25T20:02:38.528" v="2615"/>
          <ac:graphicFrameMkLst>
            <pc:docMk/>
            <pc:sldMk cId="1995032082" sldId="267"/>
            <ac:graphicFrameMk id="21" creationId="{7FF40FA8-05FA-72B1-5B6F-DDD45A68D308}"/>
          </ac:graphicFrameMkLst>
        </pc:graphicFrameChg>
        <pc:graphicFrameChg chg="add del mod modGraphic">
          <ac:chgData name="Carlos A Rico Martínez" userId="05b65f735701268b" providerId="LiveId" clId="{AE099BE8-8457-4710-99E6-1CF7013B9978}" dt="2022-11-25T20:16:08.415" v="2671" actId="478"/>
          <ac:graphicFrameMkLst>
            <pc:docMk/>
            <pc:sldMk cId="1995032082" sldId="267"/>
            <ac:graphicFrameMk id="22" creationId="{458DDD65-7CF7-63DD-04C3-B14372C913DD}"/>
          </ac:graphicFrameMkLst>
        </pc:graphicFrameChg>
        <pc:graphicFrameChg chg="add del mod">
          <ac:chgData name="Carlos A Rico Martínez" userId="05b65f735701268b" providerId="LiveId" clId="{AE099BE8-8457-4710-99E6-1CF7013B9978}" dt="2022-11-25T20:17:21.275" v="2675"/>
          <ac:graphicFrameMkLst>
            <pc:docMk/>
            <pc:sldMk cId="1995032082" sldId="267"/>
            <ac:graphicFrameMk id="31" creationId="{8A1BABEE-FD93-E7D5-0A89-DA8E7FD623D7}"/>
          </ac:graphicFrameMkLst>
        </pc:graphicFrameChg>
        <pc:graphicFrameChg chg="add del mod ord modGraphic">
          <ac:chgData name="Carlos A Rico Martínez" userId="05b65f735701268b" providerId="LiveId" clId="{AE099BE8-8457-4710-99E6-1CF7013B9978}" dt="2022-11-25T20:20:15.045" v="2692" actId="478"/>
          <ac:graphicFrameMkLst>
            <pc:docMk/>
            <pc:sldMk cId="1995032082" sldId="267"/>
            <ac:graphicFrameMk id="32" creationId="{32F54490-B0CE-3302-C5AB-2BC3344B3C83}"/>
          </ac:graphicFrameMkLst>
        </pc:graphicFrameChg>
        <pc:graphicFrameChg chg="add mod modGraphic">
          <ac:chgData name="Carlos A Rico Martínez" userId="05b65f735701268b" providerId="LiveId" clId="{AE099BE8-8457-4710-99E6-1CF7013B9978}" dt="2022-11-25T20:20:59.465" v="2702" actId="1076"/>
          <ac:graphicFrameMkLst>
            <pc:docMk/>
            <pc:sldMk cId="1995032082" sldId="267"/>
            <ac:graphicFrameMk id="35" creationId="{D1E333C6-2F58-0F1C-C5FA-D9AAB5392ED1}"/>
          </ac:graphicFrameMkLst>
        </pc:graphicFrameChg>
        <pc:picChg chg="add mod">
          <ac:chgData name="Carlos A Rico Martínez" userId="05b65f735701268b" providerId="LiveId" clId="{AE099BE8-8457-4710-99E6-1CF7013B9978}" dt="2022-11-25T22:52:41.196" v="4130"/>
          <ac:picMkLst>
            <pc:docMk/>
            <pc:sldMk cId="1995032082" sldId="267"/>
            <ac:picMk id="58" creationId="{B8ED8D37-C3C7-4F7D-E4B9-D1D78DB72541}"/>
          </ac:picMkLst>
        </pc:picChg>
      </pc:sldChg>
      <pc:sldChg chg="addSp modSp new mod">
        <pc:chgData name="Carlos A Rico Martínez" userId="05b65f735701268b" providerId="LiveId" clId="{AE099BE8-8457-4710-99E6-1CF7013B9978}" dt="2022-11-25T22:52:54.219" v="4132"/>
        <pc:sldMkLst>
          <pc:docMk/>
          <pc:sldMk cId="1598107463" sldId="268"/>
        </pc:sldMkLst>
        <pc:spChg chg="mod">
          <ac:chgData name="Carlos A Rico Martínez" userId="05b65f735701268b" providerId="LiveId" clId="{AE099BE8-8457-4710-99E6-1CF7013B9978}" dt="2022-11-25T20:48:58.913" v="3501" actId="20577"/>
          <ac:spMkLst>
            <pc:docMk/>
            <pc:sldMk cId="1598107463" sldId="268"/>
            <ac:spMk id="2" creationId="{9E4A539E-3C37-A714-BCB0-72FA3FEF9967}"/>
          </ac:spMkLst>
        </pc:spChg>
        <pc:spChg chg="mod">
          <ac:chgData name="Carlos A Rico Martínez" userId="05b65f735701268b" providerId="LiveId" clId="{AE099BE8-8457-4710-99E6-1CF7013B9978}" dt="2022-11-25T22:47:35.388" v="4043" actId="5793"/>
          <ac:spMkLst>
            <pc:docMk/>
            <pc:sldMk cId="1598107463" sldId="268"/>
            <ac:spMk id="3" creationId="{46A382C1-46C2-22D6-B828-FCC87CE20C5A}"/>
          </ac:spMkLst>
        </pc:spChg>
        <pc:picChg chg="add mod">
          <ac:chgData name="Carlos A Rico Martínez" userId="05b65f735701268b" providerId="LiveId" clId="{AE099BE8-8457-4710-99E6-1CF7013B9978}" dt="2022-11-25T22:52:54.219" v="4132"/>
          <ac:picMkLst>
            <pc:docMk/>
            <pc:sldMk cId="1598107463" sldId="268"/>
            <ac:picMk id="4" creationId="{ACDD3039-0D31-2FDF-B58A-D9F1BFB1C132}"/>
          </ac:picMkLst>
        </pc:picChg>
      </pc:sldChg>
      <pc:sldChg chg="addSp modSp new mod">
        <pc:chgData name="Carlos A Rico Martínez" userId="05b65f735701268b" providerId="LiveId" clId="{AE099BE8-8457-4710-99E6-1CF7013B9978}" dt="2022-11-25T23:18:46.673" v="4864" actId="20577"/>
        <pc:sldMkLst>
          <pc:docMk/>
          <pc:sldMk cId="2095222860" sldId="269"/>
        </pc:sldMkLst>
        <pc:spChg chg="mod">
          <ac:chgData name="Carlos A Rico Martínez" userId="05b65f735701268b" providerId="LiveId" clId="{AE099BE8-8457-4710-99E6-1CF7013B9978}" dt="2022-11-25T20:49:15.807" v="3514" actId="20577"/>
          <ac:spMkLst>
            <pc:docMk/>
            <pc:sldMk cId="2095222860" sldId="269"/>
            <ac:spMk id="2" creationId="{F2218877-AC5D-2932-FC1F-754BC2685853}"/>
          </ac:spMkLst>
        </pc:spChg>
        <pc:spChg chg="mod">
          <ac:chgData name="Carlos A Rico Martínez" userId="05b65f735701268b" providerId="LiveId" clId="{AE099BE8-8457-4710-99E6-1CF7013B9978}" dt="2022-11-25T23:18:46.673" v="4864" actId="20577"/>
          <ac:spMkLst>
            <pc:docMk/>
            <pc:sldMk cId="2095222860" sldId="269"/>
            <ac:spMk id="3" creationId="{3A72D4EB-7B0C-C56F-DA8A-C3C633E106E9}"/>
          </ac:spMkLst>
        </pc:spChg>
        <pc:picChg chg="add mod">
          <ac:chgData name="Carlos A Rico Martínez" userId="05b65f735701268b" providerId="LiveId" clId="{AE099BE8-8457-4710-99E6-1CF7013B9978}" dt="2022-11-25T22:52:58.648" v="4133"/>
          <ac:picMkLst>
            <pc:docMk/>
            <pc:sldMk cId="2095222860" sldId="269"/>
            <ac:picMk id="4" creationId="{808035EA-AACC-EE24-9CDA-A2EF7ED9BAC5}"/>
          </ac:picMkLst>
        </pc:picChg>
      </pc:sldChg>
      <pc:sldChg chg="addSp delSp modSp new mod">
        <pc:chgData name="Carlos A Rico Martínez" userId="05b65f735701268b" providerId="LiveId" clId="{AE099BE8-8457-4710-99E6-1CF7013B9978}" dt="2022-11-25T23:18:06.787" v="4794" actId="115"/>
        <pc:sldMkLst>
          <pc:docMk/>
          <pc:sldMk cId="3230338869" sldId="270"/>
        </pc:sldMkLst>
        <pc:spChg chg="mod">
          <ac:chgData name="Carlos A Rico Martínez" userId="05b65f735701268b" providerId="LiveId" clId="{AE099BE8-8457-4710-99E6-1CF7013B9978}" dt="2022-11-25T20:55:19.007" v="3531" actId="20577"/>
          <ac:spMkLst>
            <pc:docMk/>
            <pc:sldMk cId="3230338869" sldId="270"/>
            <ac:spMk id="2" creationId="{5BB95AEC-33AA-CEED-5A0C-B9AD80F6C1C9}"/>
          </ac:spMkLst>
        </pc:spChg>
        <pc:spChg chg="mod">
          <ac:chgData name="Carlos A Rico Martínez" userId="05b65f735701268b" providerId="LiveId" clId="{AE099BE8-8457-4710-99E6-1CF7013B9978}" dt="2022-11-25T23:18:06.787" v="4794" actId="115"/>
          <ac:spMkLst>
            <pc:docMk/>
            <pc:sldMk cId="3230338869" sldId="270"/>
            <ac:spMk id="3" creationId="{4715782F-D04D-DEF3-BD3A-1892A5F1619F}"/>
          </ac:spMkLst>
        </pc:spChg>
        <pc:spChg chg="add del mod">
          <ac:chgData name="Carlos A Rico Martínez" userId="05b65f735701268b" providerId="LiveId" clId="{AE099BE8-8457-4710-99E6-1CF7013B9978}" dt="2022-11-25T22:58:06.939" v="4163" actId="478"/>
          <ac:spMkLst>
            <pc:docMk/>
            <pc:sldMk cId="3230338869" sldId="270"/>
            <ac:spMk id="6" creationId="{FF82DC8B-671C-9431-A9DF-174211469606}"/>
          </ac:spMkLst>
        </pc:spChg>
        <pc:picChg chg="add mod">
          <ac:chgData name="Carlos A Rico Martínez" userId="05b65f735701268b" providerId="LiveId" clId="{AE099BE8-8457-4710-99E6-1CF7013B9978}" dt="2022-11-25T22:53:02.748" v="4134"/>
          <ac:picMkLst>
            <pc:docMk/>
            <pc:sldMk cId="3230338869" sldId="270"/>
            <ac:picMk id="4" creationId="{B4D72DE7-068F-F6BE-B079-C4876DF78415}"/>
          </ac:picMkLst>
        </pc:picChg>
      </pc:sldChg>
      <pc:sldChg chg="addSp modSp add mod ord">
        <pc:chgData name="Carlos A Rico Martínez" userId="05b65f735701268b" providerId="LiveId" clId="{AE099BE8-8457-4710-99E6-1CF7013B9978}" dt="2022-11-25T22:52:34.428" v="4128" actId="15"/>
        <pc:sldMkLst>
          <pc:docMk/>
          <pc:sldMk cId="89455327" sldId="271"/>
        </pc:sldMkLst>
        <pc:spChg chg="mod">
          <ac:chgData name="Carlos A Rico Martínez" userId="05b65f735701268b" providerId="LiveId" clId="{AE099BE8-8457-4710-99E6-1CF7013B9978}" dt="2022-11-25T21:51:32.368" v="3593" actId="20577"/>
          <ac:spMkLst>
            <pc:docMk/>
            <pc:sldMk cId="89455327" sldId="271"/>
            <ac:spMk id="2" creationId="{5BB95AEC-33AA-CEED-5A0C-B9AD80F6C1C9}"/>
          </ac:spMkLst>
        </pc:spChg>
        <pc:spChg chg="mod">
          <ac:chgData name="Carlos A Rico Martínez" userId="05b65f735701268b" providerId="LiveId" clId="{AE099BE8-8457-4710-99E6-1CF7013B9978}" dt="2022-11-25T22:52:34.428" v="4128" actId="15"/>
          <ac:spMkLst>
            <pc:docMk/>
            <pc:sldMk cId="89455327" sldId="271"/>
            <ac:spMk id="3" creationId="{4715782F-D04D-DEF3-BD3A-1892A5F1619F}"/>
          </ac:spMkLst>
        </pc:spChg>
        <pc:picChg chg="add mod">
          <ac:chgData name="Carlos A Rico Martínez" userId="05b65f735701268b" providerId="LiveId" clId="{AE099BE8-8457-4710-99E6-1CF7013B9978}" dt="2022-11-25T22:52:10.697" v="4120"/>
          <ac:picMkLst>
            <pc:docMk/>
            <pc:sldMk cId="89455327" sldId="271"/>
            <ac:picMk id="4" creationId="{4D48F321-92D6-78D8-FCBC-E6A5868523EA}"/>
          </ac:picMkLst>
        </pc:picChg>
      </pc:sldChg>
      <pc:sldChg chg="modSp new mod">
        <pc:chgData name="Carlos A Rico Martínez" userId="05b65f735701268b" providerId="LiveId" clId="{AE099BE8-8457-4710-99E6-1CF7013B9978}" dt="2022-11-25T23:34:11.979" v="4958" actId="20577"/>
        <pc:sldMkLst>
          <pc:docMk/>
          <pc:sldMk cId="3556984710" sldId="272"/>
        </pc:sldMkLst>
        <pc:spChg chg="mod">
          <ac:chgData name="Carlos A Rico Martínez" userId="05b65f735701268b" providerId="LiveId" clId="{AE099BE8-8457-4710-99E6-1CF7013B9978}" dt="2022-11-25T23:33:59.836" v="4942" actId="20577"/>
          <ac:spMkLst>
            <pc:docMk/>
            <pc:sldMk cId="3556984710" sldId="272"/>
            <ac:spMk id="2" creationId="{25337B1B-6C89-1DB4-045D-C978FF2442B5}"/>
          </ac:spMkLst>
        </pc:spChg>
        <pc:spChg chg="mod">
          <ac:chgData name="Carlos A Rico Martínez" userId="05b65f735701268b" providerId="LiveId" clId="{AE099BE8-8457-4710-99E6-1CF7013B9978}" dt="2022-11-25T23:34:11.979" v="4958" actId="20577"/>
          <ac:spMkLst>
            <pc:docMk/>
            <pc:sldMk cId="3556984710" sldId="272"/>
            <ac:spMk id="3" creationId="{B9EEE510-26D0-F8F2-B6AF-8AB512B8119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1" i="0" u="none" strike="noStrike" kern="1200" spc="0" baseline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MX" sz="1400" b="1" i="0" u="none" strike="noStrike" kern="1200" spc="0" baseline="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Reclamaciones</a:t>
            </a: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* </a:t>
            </a:r>
            <a:r>
              <a:rPr lang="en-US" sz="1400" b="1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fraude</a:t>
            </a: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(primer </a:t>
            </a:r>
            <a:r>
              <a:rPr lang="en-US" sz="1100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semestre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2013-2018)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1" i="0" u="none" strike="noStrike" kern="1200" spc="0" baseline="0" dirty="0" err="1" smtClean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2.8663194444444446E-2"/>
          <c:y val="0.14899583333333333"/>
          <c:w val="0.95149305555555552"/>
          <c:h val="0.701412499999999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Hoja1!$B$23</c:f>
              <c:strCache>
                <c:ptCount val="1"/>
                <c:pt idx="0">
                  <c:v>Tradicionales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ln w="3175"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Hoja1!$A$24:$A$31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Hoja1!$B$24:$B$31</c:f>
              <c:numCache>
                <c:formatCode>#.##,,</c:formatCode>
                <c:ptCount val="8"/>
                <c:pt idx="0">
                  <c:v>1142839</c:v>
                </c:pt>
                <c:pt idx="1">
                  <c:v>1240829</c:v>
                </c:pt>
                <c:pt idx="2">
                  <c:v>1303727</c:v>
                </c:pt>
                <c:pt idx="3">
                  <c:v>1118269</c:v>
                </c:pt>
                <c:pt idx="4">
                  <c:v>1379405</c:v>
                </c:pt>
                <c:pt idx="5">
                  <c:v>1837491</c:v>
                </c:pt>
                <c:pt idx="6">
                  <c:v>1767664</c:v>
                </c:pt>
                <c:pt idx="7">
                  <c:v>1441158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2B-4C21-AA15-0F31ED153658}"/>
            </c:ext>
          </c:extLst>
        </c:ser>
        <c:ser>
          <c:idx val="1"/>
          <c:order val="1"/>
          <c:tx>
            <c:strRef>
              <c:f>Hoja1!$C$23</c:f>
              <c:strCache>
                <c:ptCount val="1"/>
                <c:pt idx="0">
                  <c:v>Cibernéticos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8.452190881084328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02B-4C21-AA15-0F31ED153658}"/>
                </c:ext>
              </c:extLst>
            </c:dLbl>
            <c:dLbl>
              <c:idx val="1"/>
              <c:layout>
                <c:manualLayout>
                  <c:x val="0"/>
                  <c:y val="2.11666666666665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02B-4C21-AA15-0F31ED1536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ln w="3175"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Hoja1!$A$24:$A$31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Hoja1!$C$24:$C$31</c:f>
              <c:numCache>
                <c:formatCode>#.##,,</c:formatCode>
                <c:ptCount val="8"/>
                <c:pt idx="0" formatCode="#.###,,">
                  <c:v>99093</c:v>
                </c:pt>
                <c:pt idx="1">
                  <c:v>112435</c:v>
                </c:pt>
                <c:pt idx="2">
                  <c:v>187573</c:v>
                </c:pt>
                <c:pt idx="3">
                  <c:v>232764</c:v>
                </c:pt>
                <c:pt idx="4" formatCode="#.###,,">
                  <c:v>304256</c:v>
                </c:pt>
                <c:pt idx="5">
                  <c:v>836532</c:v>
                </c:pt>
                <c:pt idx="6">
                  <c:v>1578000</c:v>
                </c:pt>
                <c:pt idx="7">
                  <c:v>2074554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2B-4C21-AA15-0F31ED1536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6602911"/>
        <c:axId val="516601247"/>
      </c:barChart>
      <c:catAx>
        <c:axId val="51660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16601247"/>
        <c:crosses val="autoZero"/>
        <c:auto val="1"/>
        <c:lblAlgn val="ctr"/>
        <c:lblOffset val="100"/>
        <c:noMultiLvlLbl val="0"/>
      </c:catAx>
      <c:valAx>
        <c:axId val="516601247"/>
        <c:scaling>
          <c:orientation val="minMax"/>
        </c:scaling>
        <c:delete val="1"/>
        <c:axPos val="l"/>
        <c:numFmt formatCode="#.##,," sourceLinked="1"/>
        <c:majorTickMark val="none"/>
        <c:minorTickMark val="none"/>
        <c:tickLblPos val="nextTo"/>
        <c:crossAx val="516602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Reclamaciones</a:t>
            </a:r>
            <a:r>
              <a:rPr lang="en-US" b="1" dirty="0"/>
              <a:t>*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fraude</a:t>
            </a:r>
            <a:r>
              <a:rPr lang="en-US" b="1" dirty="0"/>
              <a:t> </a:t>
            </a:r>
            <a:r>
              <a:rPr lang="en-US" sz="1100" dirty="0"/>
              <a:t>(primer </a:t>
            </a:r>
            <a:r>
              <a:rPr lang="en-US" sz="1100" dirty="0" err="1"/>
              <a:t>semestre</a:t>
            </a:r>
            <a:r>
              <a:rPr lang="en-US" sz="1100" dirty="0"/>
              <a:t> 2013-2018)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3.9608923884514438E-2"/>
          <c:y val="0.14393518518518519"/>
          <c:w val="0.91594663167104107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Hoja1!$C$7</c:f>
              <c:strCache>
                <c:ptCount val="1"/>
                <c:pt idx="0">
                  <c:v>Reclamaciones por fraude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FF0000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cat>
            <c:numRef>
              <c:f>Hoja1!$B$8:$B$13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Hoja1!$C$8:$C$13</c:f>
              <c:numCache>
                <c:formatCode>#.##,,</c:formatCode>
                <c:ptCount val="6"/>
                <c:pt idx="0">
                  <c:v>1491300</c:v>
                </c:pt>
                <c:pt idx="1">
                  <c:v>1351033</c:v>
                </c:pt>
                <c:pt idx="2">
                  <c:v>1683661</c:v>
                </c:pt>
                <c:pt idx="3">
                  <c:v>2764023</c:v>
                </c:pt>
                <c:pt idx="4">
                  <c:v>3345664</c:v>
                </c:pt>
                <c:pt idx="5">
                  <c:v>3515712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A9-46EF-9402-420C26CB3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463743"/>
        <c:axId val="490468319"/>
      </c:barChart>
      <c:catAx>
        <c:axId val="49046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0468319"/>
        <c:crosses val="autoZero"/>
        <c:auto val="1"/>
        <c:lblAlgn val="ctr"/>
        <c:lblOffset val="100"/>
        <c:noMultiLvlLbl val="0"/>
      </c:catAx>
      <c:valAx>
        <c:axId val="490468319"/>
        <c:scaling>
          <c:orientation val="minMax"/>
        </c:scaling>
        <c:delete val="1"/>
        <c:axPos val="l"/>
        <c:numFmt formatCode="#.##,," sourceLinked="1"/>
        <c:majorTickMark val="none"/>
        <c:minorTickMark val="none"/>
        <c:tickLblPos val="nextTo"/>
        <c:crossAx val="49046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1.xml"/><Relationship Id="rId3" Type="http://schemas.openxmlformats.org/officeDocument/2006/relationships/slide" Target="../slides/slide5.xml"/><Relationship Id="rId7" Type="http://schemas.openxmlformats.org/officeDocument/2006/relationships/slide" Target="../slides/slide10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9.xml"/><Relationship Id="rId11" Type="http://schemas.openxmlformats.org/officeDocument/2006/relationships/slide" Target="../slides/slide14.xml"/><Relationship Id="rId5" Type="http://schemas.openxmlformats.org/officeDocument/2006/relationships/slide" Target="../slides/slide7.xml"/><Relationship Id="rId10" Type="http://schemas.openxmlformats.org/officeDocument/2006/relationships/slide" Target="../slides/slide13.xml"/><Relationship Id="rId4" Type="http://schemas.openxmlformats.org/officeDocument/2006/relationships/slide" Target="../slides/slide8.xml"/><Relationship Id="rId9" Type="http://schemas.openxmlformats.org/officeDocument/2006/relationships/slide" Target="../slides/slide1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A5D7FD-3970-4610-BFA7-5F2A7FA26E2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E89058-A358-4680-AEB9-B9688ACC3ADC}">
      <dgm:prSet custT="1"/>
      <dgm:spPr/>
      <dgm:t>
        <a:bodyPr/>
        <a:lstStyle/>
        <a:p>
          <a:r>
            <a:rPr lang="es-MX" sz="800" dirty="0"/>
            <a:t>¿</a:t>
          </a:r>
          <a:r>
            <a:rPr lang="es-MX" sz="900" dirty="0"/>
            <a:t>Qué es una anomalía?</a:t>
          </a:r>
          <a:endParaRPr lang="en-US" sz="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7580D393-9D52-43E5-9241-5BAB08E40C3B}" type="parTrans" cxnId="{CEA232B7-C66D-4917-8B34-A36F5E523A7F}">
      <dgm:prSet/>
      <dgm:spPr/>
      <dgm:t>
        <a:bodyPr/>
        <a:lstStyle/>
        <a:p>
          <a:endParaRPr lang="en-US"/>
        </a:p>
      </dgm:t>
    </dgm:pt>
    <dgm:pt modelId="{DB65D851-8089-4E46-82D7-2DA804069887}" type="sibTrans" cxnId="{CEA232B7-C66D-4917-8B34-A36F5E523A7F}">
      <dgm:prSet/>
      <dgm:spPr/>
      <dgm:t>
        <a:bodyPr/>
        <a:lstStyle/>
        <a:p>
          <a:endParaRPr lang="en-US"/>
        </a:p>
      </dgm:t>
    </dgm:pt>
    <dgm:pt modelId="{7D59253F-E47D-4BB4-AB7C-735AB545421A}">
      <dgm:prSet custT="1"/>
      <dgm:spPr/>
      <dgm:t>
        <a:bodyPr/>
        <a:lstStyle/>
        <a:p>
          <a:r>
            <a:rPr lang="es-MX" sz="900" dirty="0"/>
            <a:t>Aplicaciones de la detección de anomalías.</a:t>
          </a:r>
          <a:endParaRPr lang="en-US" sz="9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5EF8680B-5A78-4B26-B97C-878475FE1F10}" type="parTrans" cxnId="{EE0C1020-D069-4992-97D2-F5D94D63181B}">
      <dgm:prSet/>
      <dgm:spPr/>
      <dgm:t>
        <a:bodyPr/>
        <a:lstStyle/>
        <a:p>
          <a:endParaRPr lang="en-US"/>
        </a:p>
      </dgm:t>
    </dgm:pt>
    <dgm:pt modelId="{0414B576-4A78-4029-A7D0-5AF618945BEE}" type="sibTrans" cxnId="{EE0C1020-D069-4992-97D2-F5D94D63181B}">
      <dgm:prSet/>
      <dgm:spPr/>
      <dgm:t>
        <a:bodyPr/>
        <a:lstStyle/>
        <a:p>
          <a:endParaRPr lang="en-US"/>
        </a:p>
      </dgm:t>
    </dgm:pt>
    <dgm:pt modelId="{416211F3-4511-40A1-B679-9B6D1ABA99E3}">
      <dgm:prSet custT="1"/>
      <dgm:spPr/>
      <dgm:t>
        <a:bodyPr/>
        <a:lstStyle/>
        <a:p>
          <a:r>
            <a:rPr lang="es-MX" sz="900" dirty="0"/>
            <a:t>Panorama del fraude crediticio en México</a:t>
          </a:r>
          <a:r>
            <a:rPr lang="es-MX" sz="800" dirty="0"/>
            <a:t>.</a:t>
          </a:r>
          <a:endParaRPr lang="en-US" sz="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61122D64-D46F-4C3D-A024-876AF25E1DE0}" type="parTrans" cxnId="{4B0BD1DC-EF64-4A63-B36C-69F35570A63A}">
      <dgm:prSet/>
      <dgm:spPr/>
      <dgm:t>
        <a:bodyPr/>
        <a:lstStyle/>
        <a:p>
          <a:endParaRPr lang="en-US"/>
        </a:p>
      </dgm:t>
    </dgm:pt>
    <dgm:pt modelId="{9D85616C-EC71-4DBA-8E67-1288981F923C}" type="sibTrans" cxnId="{4B0BD1DC-EF64-4A63-B36C-69F35570A63A}">
      <dgm:prSet/>
      <dgm:spPr/>
      <dgm:t>
        <a:bodyPr/>
        <a:lstStyle/>
        <a:p>
          <a:endParaRPr lang="en-US"/>
        </a:p>
      </dgm:t>
    </dgm:pt>
    <dgm:pt modelId="{E4DB860E-1208-4315-9C6B-9633BDBC84D6}">
      <dgm:prSet custT="1"/>
      <dgm:spPr/>
      <dgm:t>
        <a:bodyPr/>
        <a:lstStyle/>
        <a:p>
          <a:r>
            <a:rPr lang="es-MX" sz="900" dirty="0"/>
            <a:t>Proyectos relacionados (Estado del arte)</a:t>
          </a:r>
          <a:endParaRPr lang="en-US" sz="9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BEF90BF5-2530-4375-AA68-8B1DA373C5C6}" type="parTrans" cxnId="{4C875CF9-D653-4978-B46D-3FF6C99583F7}">
      <dgm:prSet/>
      <dgm:spPr/>
      <dgm:t>
        <a:bodyPr/>
        <a:lstStyle/>
        <a:p>
          <a:endParaRPr lang="en-US"/>
        </a:p>
      </dgm:t>
    </dgm:pt>
    <dgm:pt modelId="{4830F310-149F-4EA8-9EA9-70D357DF6DF4}" type="sibTrans" cxnId="{4C875CF9-D653-4978-B46D-3FF6C99583F7}">
      <dgm:prSet/>
      <dgm:spPr/>
      <dgm:t>
        <a:bodyPr/>
        <a:lstStyle/>
        <a:p>
          <a:endParaRPr lang="en-US"/>
        </a:p>
      </dgm:t>
    </dgm:pt>
    <dgm:pt modelId="{833ABF4A-D399-4D9B-A99E-148D8D41BE27}">
      <dgm:prSet/>
      <dgm:spPr/>
      <dgm:t>
        <a:bodyPr/>
        <a:lstStyle/>
        <a:p>
          <a:r>
            <a:rPr lang="es-MX" dirty="0"/>
            <a:t>Objetivo/ Desafíos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2F9E878F-FE57-4E19-B5CD-880622730690}" type="parTrans" cxnId="{D7A4ADB7-971B-4CD1-B164-FCEA18440425}">
      <dgm:prSet/>
      <dgm:spPr/>
      <dgm:t>
        <a:bodyPr/>
        <a:lstStyle/>
        <a:p>
          <a:endParaRPr lang="es-MX"/>
        </a:p>
      </dgm:t>
    </dgm:pt>
    <dgm:pt modelId="{F9AE6BB2-B621-4D00-8730-0440132C781D}" type="sibTrans" cxnId="{D7A4ADB7-971B-4CD1-B164-FCEA18440425}">
      <dgm:prSet/>
      <dgm:spPr/>
      <dgm:t>
        <a:bodyPr/>
        <a:lstStyle/>
        <a:p>
          <a:endParaRPr lang="es-MX"/>
        </a:p>
      </dgm:t>
    </dgm:pt>
    <dgm:pt modelId="{387BE823-DB0A-43C4-80DA-A5DF37749CF0}">
      <dgm:prSet custT="1"/>
      <dgm:spPr/>
      <dgm:t>
        <a:bodyPr/>
        <a:lstStyle/>
        <a:p>
          <a:r>
            <a:rPr lang="en-US" sz="1050" dirty="0" err="1"/>
            <a:t>Metodología</a:t>
          </a:r>
          <a:endParaRPr lang="en-US" sz="10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00B3164B-B4B9-4C75-B87B-5938C8DCD0FF}" type="parTrans" cxnId="{EBF2BCAA-C73F-4610-9FB7-34C98289BCC7}">
      <dgm:prSet/>
      <dgm:spPr/>
      <dgm:t>
        <a:bodyPr/>
        <a:lstStyle/>
        <a:p>
          <a:endParaRPr lang="es-MX"/>
        </a:p>
      </dgm:t>
    </dgm:pt>
    <dgm:pt modelId="{289F85A2-FD2B-4DB1-BCFA-2437C2EB66F8}" type="sibTrans" cxnId="{EBF2BCAA-C73F-4610-9FB7-34C98289BCC7}">
      <dgm:prSet/>
      <dgm:spPr/>
      <dgm:t>
        <a:bodyPr/>
        <a:lstStyle/>
        <a:p>
          <a:endParaRPr lang="es-MX"/>
        </a:p>
      </dgm:t>
    </dgm:pt>
    <dgm:pt modelId="{7C131699-6504-4872-A384-721E3F732773}">
      <dgm:prSet custT="1"/>
      <dgm:spPr/>
      <dgm:t>
        <a:bodyPr/>
        <a:lstStyle/>
        <a:p>
          <a:r>
            <a:rPr lang="es-MX" sz="1050" dirty="0"/>
            <a:t>Cronograma</a:t>
          </a:r>
          <a:endParaRPr lang="en-US" sz="10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8350721D-8E0C-4D37-895E-43EB0CBFFC2F}" type="parTrans" cxnId="{A853B2CA-06A5-4463-A114-48975FE76C89}">
      <dgm:prSet/>
      <dgm:spPr/>
      <dgm:t>
        <a:bodyPr/>
        <a:lstStyle/>
        <a:p>
          <a:endParaRPr lang="es-MX"/>
        </a:p>
      </dgm:t>
    </dgm:pt>
    <dgm:pt modelId="{A76FFDBB-FDFA-4DCE-9AE7-80AD951D4754}" type="sibTrans" cxnId="{A853B2CA-06A5-4463-A114-48975FE76C89}">
      <dgm:prSet/>
      <dgm:spPr/>
      <dgm:t>
        <a:bodyPr/>
        <a:lstStyle/>
        <a:p>
          <a:endParaRPr lang="es-MX"/>
        </a:p>
      </dgm:t>
    </dgm:pt>
    <dgm:pt modelId="{121B9A1F-831A-4AE3-B057-B37D73CBB9C8}">
      <dgm:prSet/>
      <dgm:spPr/>
      <dgm:t>
        <a:bodyPr/>
        <a:lstStyle/>
        <a:p>
          <a:r>
            <a:rPr lang="es-MX" dirty="0"/>
            <a:t>Recursos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sldjump"/>
          </dgm14:cNvPr>
        </a:ext>
      </dgm:extLst>
    </dgm:pt>
    <dgm:pt modelId="{6106BD68-62AC-47C4-AFA0-25466DEEF7FA}" type="parTrans" cxnId="{9DF02CCF-8220-4079-956D-6386C861EF5B}">
      <dgm:prSet/>
      <dgm:spPr/>
      <dgm:t>
        <a:bodyPr/>
        <a:lstStyle/>
        <a:p>
          <a:endParaRPr lang="es-MX"/>
        </a:p>
      </dgm:t>
    </dgm:pt>
    <dgm:pt modelId="{7C6A6A71-0050-4BE8-B962-8216BB619514}" type="sibTrans" cxnId="{9DF02CCF-8220-4079-956D-6386C861EF5B}">
      <dgm:prSet/>
      <dgm:spPr/>
      <dgm:t>
        <a:bodyPr/>
        <a:lstStyle/>
        <a:p>
          <a:endParaRPr lang="es-MX"/>
        </a:p>
      </dgm:t>
    </dgm:pt>
    <dgm:pt modelId="{71AF10D8-8E59-4ED7-9976-AF297A27FB1C}">
      <dgm:prSet/>
      <dgm:spPr/>
      <dgm:t>
        <a:bodyPr/>
        <a:lstStyle/>
        <a:p>
          <a:r>
            <a:rPr lang="es-MX" dirty="0"/>
            <a:t>Resultados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9" action="ppaction://hlinksldjump"/>
          </dgm14:cNvPr>
        </a:ext>
      </dgm:extLst>
    </dgm:pt>
    <dgm:pt modelId="{36D2B3C6-8283-4504-8952-D49002002486}" type="parTrans" cxnId="{807DAAFF-24DB-4FC7-84F4-B8465F7C5EF8}">
      <dgm:prSet/>
      <dgm:spPr/>
      <dgm:t>
        <a:bodyPr/>
        <a:lstStyle/>
        <a:p>
          <a:endParaRPr lang="es-MX"/>
        </a:p>
      </dgm:t>
    </dgm:pt>
    <dgm:pt modelId="{521C14C7-C931-4EEA-B233-EC061773B780}" type="sibTrans" cxnId="{807DAAFF-24DB-4FC7-84F4-B8465F7C5EF8}">
      <dgm:prSet/>
      <dgm:spPr/>
      <dgm:t>
        <a:bodyPr/>
        <a:lstStyle/>
        <a:p>
          <a:endParaRPr lang="es-MX"/>
        </a:p>
      </dgm:t>
    </dgm:pt>
    <dgm:pt modelId="{56203E86-B5F1-4EE1-8D79-BE4B30FB4BE1}">
      <dgm:prSet/>
      <dgm:spPr/>
      <dgm:t>
        <a:bodyPr/>
        <a:lstStyle/>
        <a:p>
          <a:r>
            <a:rPr lang="es-MX" dirty="0"/>
            <a:t>Conclusión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0" action="ppaction://hlinksldjump"/>
          </dgm14:cNvPr>
        </a:ext>
      </dgm:extLst>
    </dgm:pt>
    <dgm:pt modelId="{B4273C53-9914-4BF6-9345-F4F31736A491}" type="parTrans" cxnId="{9CE500B8-5337-4086-8C5D-83B5F32FC058}">
      <dgm:prSet/>
      <dgm:spPr/>
      <dgm:t>
        <a:bodyPr/>
        <a:lstStyle/>
        <a:p>
          <a:endParaRPr lang="es-MX"/>
        </a:p>
      </dgm:t>
    </dgm:pt>
    <dgm:pt modelId="{BD899F78-C429-4318-B00E-7CB07792D441}" type="sibTrans" cxnId="{9CE500B8-5337-4086-8C5D-83B5F32FC058}">
      <dgm:prSet/>
      <dgm:spPr/>
      <dgm:t>
        <a:bodyPr/>
        <a:lstStyle/>
        <a:p>
          <a:endParaRPr lang="es-MX"/>
        </a:p>
      </dgm:t>
    </dgm:pt>
    <dgm:pt modelId="{B35E83F7-4476-4A9F-966B-8C847F932936}">
      <dgm:prSet/>
      <dgm:spPr/>
      <dgm:t>
        <a:bodyPr/>
        <a:lstStyle/>
        <a:p>
          <a:r>
            <a:rPr lang="es-MX" dirty="0"/>
            <a:t>Referencias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1" action="ppaction://hlinksldjump"/>
          </dgm14:cNvPr>
        </a:ext>
      </dgm:extLst>
    </dgm:pt>
    <dgm:pt modelId="{DB9EDC5B-0F87-4EFF-BAE6-2830EFD5E317}" type="parTrans" cxnId="{27594FA9-2CF9-42F3-A6E0-32D7D23A8AE5}">
      <dgm:prSet/>
      <dgm:spPr/>
      <dgm:t>
        <a:bodyPr/>
        <a:lstStyle/>
        <a:p>
          <a:endParaRPr lang="es-MX"/>
        </a:p>
      </dgm:t>
    </dgm:pt>
    <dgm:pt modelId="{5A349A0C-EBBF-4A30-AB90-0C5D20303405}" type="sibTrans" cxnId="{27594FA9-2CF9-42F3-A6E0-32D7D23A8AE5}">
      <dgm:prSet/>
      <dgm:spPr/>
      <dgm:t>
        <a:bodyPr/>
        <a:lstStyle/>
        <a:p>
          <a:endParaRPr lang="es-MX"/>
        </a:p>
      </dgm:t>
    </dgm:pt>
    <dgm:pt modelId="{02237710-7915-46A8-A839-CBF9FF46A94B}" type="pres">
      <dgm:prSet presAssocID="{0AA5D7FD-3970-4610-BFA7-5F2A7FA26E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018BC0-CF67-4814-881F-2BB53C24682E}" type="pres">
      <dgm:prSet presAssocID="{33E89058-A358-4680-AEB9-B9688ACC3ADC}" presName="hierRoot1" presStyleCnt="0"/>
      <dgm:spPr/>
    </dgm:pt>
    <dgm:pt modelId="{35E13BF7-37E6-4EA3-A5CF-B19761C70C25}" type="pres">
      <dgm:prSet presAssocID="{33E89058-A358-4680-AEB9-B9688ACC3ADC}" presName="composite" presStyleCnt="0"/>
      <dgm:spPr/>
    </dgm:pt>
    <dgm:pt modelId="{F933E505-B331-41D2-A6D3-002AB92913C7}" type="pres">
      <dgm:prSet presAssocID="{33E89058-A358-4680-AEB9-B9688ACC3ADC}" presName="background" presStyleLbl="node0" presStyleIdx="0" presStyleCnt="11"/>
      <dgm:spPr/>
    </dgm:pt>
    <dgm:pt modelId="{92114F0D-1D34-4F07-AC17-13CD3D608B0D}" type="pres">
      <dgm:prSet presAssocID="{33E89058-A358-4680-AEB9-B9688ACC3ADC}" presName="text" presStyleLbl="fgAcc0" presStyleIdx="0" presStyleCnt="11">
        <dgm:presLayoutVars>
          <dgm:chPref val="3"/>
        </dgm:presLayoutVars>
      </dgm:prSet>
      <dgm:spPr/>
    </dgm:pt>
    <dgm:pt modelId="{14FDF356-ABA7-46D4-988A-A75CBD304F6A}" type="pres">
      <dgm:prSet presAssocID="{33E89058-A358-4680-AEB9-B9688ACC3ADC}" presName="hierChild2" presStyleCnt="0"/>
      <dgm:spPr/>
    </dgm:pt>
    <dgm:pt modelId="{83B563B5-BBD5-4461-B44A-EAD02825DFC7}" type="pres">
      <dgm:prSet presAssocID="{7D59253F-E47D-4BB4-AB7C-735AB545421A}" presName="hierRoot1" presStyleCnt="0"/>
      <dgm:spPr/>
    </dgm:pt>
    <dgm:pt modelId="{0669B55F-6068-4924-990C-3C4DE30BB363}" type="pres">
      <dgm:prSet presAssocID="{7D59253F-E47D-4BB4-AB7C-735AB545421A}" presName="composite" presStyleCnt="0"/>
      <dgm:spPr/>
    </dgm:pt>
    <dgm:pt modelId="{643FDE7D-50DB-4DFB-B0A6-F1DF55623223}" type="pres">
      <dgm:prSet presAssocID="{7D59253F-E47D-4BB4-AB7C-735AB545421A}" presName="background" presStyleLbl="node0" presStyleIdx="1" presStyleCnt="11"/>
      <dgm:spPr/>
    </dgm:pt>
    <dgm:pt modelId="{3C07554B-7B75-4FED-8C5A-FA1440850D94}" type="pres">
      <dgm:prSet presAssocID="{7D59253F-E47D-4BB4-AB7C-735AB545421A}" presName="text" presStyleLbl="fgAcc0" presStyleIdx="1" presStyleCnt="11">
        <dgm:presLayoutVars>
          <dgm:chPref val="3"/>
        </dgm:presLayoutVars>
      </dgm:prSet>
      <dgm:spPr/>
    </dgm:pt>
    <dgm:pt modelId="{4EA14D89-8CD4-4A3A-9F07-CB8B4FEB0D88}" type="pres">
      <dgm:prSet presAssocID="{7D59253F-E47D-4BB4-AB7C-735AB545421A}" presName="hierChild2" presStyleCnt="0"/>
      <dgm:spPr/>
    </dgm:pt>
    <dgm:pt modelId="{F93BEAE7-051D-4DA6-9544-09CAE46F6907}" type="pres">
      <dgm:prSet presAssocID="{416211F3-4511-40A1-B679-9B6D1ABA99E3}" presName="hierRoot1" presStyleCnt="0"/>
      <dgm:spPr/>
    </dgm:pt>
    <dgm:pt modelId="{341EC3C4-0241-4DAC-9CE8-A8AFC48F1492}" type="pres">
      <dgm:prSet presAssocID="{416211F3-4511-40A1-B679-9B6D1ABA99E3}" presName="composite" presStyleCnt="0"/>
      <dgm:spPr/>
    </dgm:pt>
    <dgm:pt modelId="{3315EAEF-8C68-48CC-B45F-E3C065D94406}" type="pres">
      <dgm:prSet presAssocID="{416211F3-4511-40A1-B679-9B6D1ABA99E3}" presName="background" presStyleLbl="node0" presStyleIdx="2" presStyleCnt="11"/>
      <dgm:spPr/>
    </dgm:pt>
    <dgm:pt modelId="{1425656F-4BFE-49D7-8B7A-6BBE995B5417}" type="pres">
      <dgm:prSet presAssocID="{416211F3-4511-40A1-B679-9B6D1ABA99E3}" presName="text" presStyleLbl="fgAcc0" presStyleIdx="2" presStyleCnt="11">
        <dgm:presLayoutVars>
          <dgm:chPref val="3"/>
        </dgm:presLayoutVars>
      </dgm:prSet>
      <dgm:spPr/>
    </dgm:pt>
    <dgm:pt modelId="{841B4618-11DA-441E-9646-3697AC576D1D}" type="pres">
      <dgm:prSet presAssocID="{416211F3-4511-40A1-B679-9B6D1ABA99E3}" presName="hierChild2" presStyleCnt="0"/>
      <dgm:spPr/>
    </dgm:pt>
    <dgm:pt modelId="{043D87D7-4687-434D-84A0-7FE5FCC5BF55}" type="pres">
      <dgm:prSet presAssocID="{E4DB860E-1208-4315-9C6B-9633BDBC84D6}" presName="hierRoot1" presStyleCnt="0"/>
      <dgm:spPr/>
    </dgm:pt>
    <dgm:pt modelId="{8D8FC4B2-E7EA-4C37-BBAD-166A98B0BC5D}" type="pres">
      <dgm:prSet presAssocID="{E4DB860E-1208-4315-9C6B-9633BDBC84D6}" presName="composite" presStyleCnt="0"/>
      <dgm:spPr/>
    </dgm:pt>
    <dgm:pt modelId="{2BE6266A-CB19-449F-B42E-1F3095FD6759}" type="pres">
      <dgm:prSet presAssocID="{E4DB860E-1208-4315-9C6B-9633BDBC84D6}" presName="background" presStyleLbl="node0" presStyleIdx="3" presStyleCnt="11"/>
      <dgm:spPr/>
    </dgm:pt>
    <dgm:pt modelId="{1D617862-515F-46DB-8D57-892AD90701BB}" type="pres">
      <dgm:prSet presAssocID="{E4DB860E-1208-4315-9C6B-9633BDBC84D6}" presName="text" presStyleLbl="fgAcc0" presStyleIdx="3" presStyleCnt="11" custLinFactX="24474" custLinFactNeighborX="100000" custLinFactNeighborY="3630">
        <dgm:presLayoutVars>
          <dgm:chPref val="3"/>
        </dgm:presLayoutVars>
      </dgm:prSet>
      <dgm:spPr/>
    </dgm:pt>
    <dgm:pt modelId="{BEFAF1A6-3657-4F09-A955-D9D0ABB72157}" type="pres">
      <dgm:prSet presAssocID="{E4DB860E-1208-4315-9C6B-9633BDBC84D6}" presName="hierChild2" presStyleCnt="0"/>
      <dgm:spPr/>
    </dgm:pt>
    <dgm:pt modelId="{D0082FEA-265F-4118-9839-4CFDD9B8C6E5}" type="pres">
      <dgm:prSet presAssocID="{833ABF4A-D399-4D9B-A99E-148D8D41BE27}" presName="hierRoot1" presStyleCnt="0"/>
      <dgm:spPr/>
    </dgm:pt>
    <dgm:pt modelId="{03610716-21FD-4775-AE31-927A04E1EFF3}" type="pres">
      <dgm:prSet presAssocID="{833ABF4A-D399-4D9B-A99E-148D8D41BE27}" presName="composite" presStyleCnt="0"/>
      <dgm:spPr/>
    </dgm:pt>
    <dgm:pt modelId="{566407D8-579D-46BB-A54A-DDD4AB5D0AE3}" type="pres">
      <dgm:prSet presAssocID="{833ABF4A-D399-4D9B-A99E-148D8D41BE27}" presName="background" presStyleLbl="node0" presStyleIdx="4" presStyleCnt="11"/>
      <dgm:spPr/>
    </dgm:pt>
    <dgm:pt modelId="{2E4959B3-E9C7-45D2-AD07-E725916167FD}" type="pres">
      <dgm:prSet presAssocID="{833ABF4A-D399-4D9B-A99E-148D8D41BE27}" presName="text" presStyleLbl="fgAcc0" presStyleIdx="4" presStyleCnt="11" custLinFactX="-23321" custLinFactNeighborX="-100000" custLinFactNeighborY="5073">
        <dgm:presLayoutVars>
          <dgm:chPref val="3"/>
        </dgm:presLayoutVars>
      </dgm:prSet>
      <dgm:spPr/>
    </dgm:pt>
    <dgm:pt modelId="{065B031B-C2C8-4CC9-92AC-1D00367D461A}" type="pres">
      <dgm:prSet presAssocID="{833ABF4A-D399-4D9B-A99E-148D8D41BE27}" presName="hierChild2" presStyleCnt="0"/>
      <dgm:spPr/>
    </dgm:pt>
    <dgm:pt modelId="{48448DD6-3C21-4FB9-9000-F78C06DB1FED}" type="pres">
      <dgm:prSet presAssocID="{387BE823-DB0A-43C4-80DA-A5DF37749CF0}" presName="hierRoot1" presStyleCnt="0"/>
      <dgm:spPr/>
    </dgm:pt>
    <dgm:pt modelId="{F58A4C92-D96D-4DCD-8F23-839612DD4289}" type="pres">
      <dgm:prSet presAssocID="{387BE823-DB0A-43C4-80DA-A5DF37749CF0}" presName="composite" presStyleCnt="0"/>
      <dgm:spPr/>
    </dgm:pt>
    <dgm:pt modelId="{750E5284-13E6-4536-9EB4-E3469BC10C19}" type="pres">
      <dgm:prSet presAssocID="{387BE823-DB0A-43C4-80DA-A5DF37749CF0}" presName="background" presStyleLbl="node0" presStyleIdx="5" presStyleCnt="11"/>
      <dgm:spPr/>
    </dgm:pt>
    <dgm:pt modelId="{31B1A8F9-5431-4A85-8EF9-31BA49BA3F5E}" type="pres">
      <dgm:prSet presAssocID="{387BE823-DB0A-43C4-80DA-A5DF37749CF0}" presName="text" presStyleLbl="fgAcc0" presStyleIdx="5" presStyleCnt="11">
        <dgm:presLayoutVars>
          <dgm:chPref val="3"/>
        </dgm:presLayoutVars>
      </dgm:prSet>
      <dgm:spPr/>
    </dgm:pt>
    <dgm:pt modelId="{5BFC20E7-77DE-4A41-8369-4869DF173E01}" type="pres">
      <dgm:prSet presAssocID="{387BE823-DB0A-43C4-80DA-A5DF37749CF0}" presName="hierChild2" presStyleCnt="0"/>
      <dgm:spPr/>
    </dgm:pt>
    <dgm:pt modelId="{1711DA2C-5E3C-406F-A2ED-46E4F8695534}" type="pres">
      <dgm:prSet presAssocID="{7C131699-6504-4872-A384-721E3F732773}" presName="hierRoot1" presStyleCnt="0"/>
      <dgm:spPr/>
    </dgm:pt>
    <dgm:pt modelId="{61F18F74-AE9B-4484-BFED-9B12415443C1}" type="pres">
      <dgm:prSet presAssocID="{7C131699-6504-4872-A384-721E3F732773}" presName="composite" presStyleCnt="0"/>
      <dgm:spPr/>
    </dgm:pt>
    <dgm:pt modelId="{BDF5DBBA-AAD3-48FE-9B94-D62E1C1FCF07}" type="pres">
      <dgm:prSet presAssocID="{7C131699-6504-4872-A384-721E3F732773}" presName="background" presStyleLbl="node0" presStyleIdx="6" presStyleCnt="11"/>
      <dgm:spPr/>
    </dgm:pt>
    <dgm:pt modelId="{97F23E13-39E0-43E9-A543-47DC31EBD73C}" type="pres">
      <dgm:prSet presAssocID="{7C131699-6504-4872-A384-721E3F732773}" presName="text" presStyleLbl="fgAcc0" presStyleIdx="6" presStyleCnt="11">
        <dgm:presLayoutVars>
          <dgm:chPref val="3"/>
        </dgm:presLayoutVars>
      </dgm:prSet>
      <dgm:spPr/>
    </dgm:pt>
    <dgm:pt modelId="{E2D22083-48EA-4C26-8AB4-D0E33BBE1E50}" type="pres">
      <dgm:prSet presAssocID="{7C131699-6504-4872-A384-721E3F732773}" presName="hierChild2" presStyleCnt="0"/>
      <dgm:spPr/>
    </dgm:pt>
    <dgm:pt modelId="{38704995-117C-4B99-9678-DD1C4136A4B8}" type="pres">
      <dgm:prSet presAssocID="{121B9A1F-831A-4AE3-B057-B37D73CBB9C8}" presName="hierRoot1" presStyleCnt="0"/>
      <dgm:spPr/>
    </dgm:pt>
    <dgm:pt modelId="{DCA52A48-F0DC-47CF-9348-906DFE5BD23B}" type="pres">
      <dgm:prSet presAssocID="{121B9A1F-831A-4AE3-B057-B37D73CBB9C8}" presName="composite" presStyleCnt="0"/>
      <dgm:spPr/>
    </dgm:pt>
    <dgm:pt modelId="{C4F761F0-44C4-4140-9463-A1E4E84B4E32}" type="pres">
      <dgm:prSet presAssocID="{121B9A1F-831A-4AE3-B057-B37D73CBB9C8}" presName="background" presStyleLbl="node0" presStyleIdx="7" presStyleCnt="11"/>
      <dgm:spPr/>
    </dgm:pt>
    <dgm:pt modelId="{FAE146D1-C194-4609-9D3C-477F4EA33E04}" type="pres">
      <dgm:prSet presAssocID="{121B9A1F-831A-4AE3-B057-B37D73CBB9C8}" presName="text" presStyleLbl="fgAcc0" presStyleIdx="7" presStyleCnt="11">
        <dgm:presLayoutVars>
          <dgm:chPref val="3"/>
        </dgm:presLayoutVars>
      </dgm:prSet>
      <dgm:spPr/>
    </dgm:pt>
    <dgm:pt modelId="{DF808772-DD8B-49A5-A4F0-5C665F756F61}" type="pres">
      <dgm:prSet presAssocID="{121B9A1F-831A-4AE3-B057-B37D73CBB9C8}" presName="hierChild2" presStyleCnt="0"/>
      <dgm:spPr/>
    </dgm:pt>
    <dgm:pt modelId="{0B761310-5D0E-4960-A2A3-8A279A4DB2F3}" type="pres">
      <dgm:prSet presAssocID="{71AF10D8-8E59-4ED7-9976-AF297A27FB1C}" presName="hierRoot1" presStyleCnt="0"/>
      <dgm:spPr/>
    </dgm:pt>
    <dgm:pt modelId="{F8BC04DA-6862-44EB-9B1D-82A13D5ED59B}" type="pres">
      <dgm:prSet presAssocID="{71AF10D8-8E59-4ED7-9976-AF297A27FB1C}" presName="composite" presStyleCnt="0"/>
      <dgm:spPr/>
    </dgm:pt>
    <dgm:pt modelId="{927E17B0-D043-4970-9C58-368FE2C40CE6}" type="pres">
      <dgm:prSet presAssocID="{71AF10D8-8E59-4ED7-9976-AF297A27FB1C}" presName="background" presStyleLbl="node0" presStyleIdx="8" presStyleCnt="11"/>
      <dgm:spPr/>
    </dgm:pt>
    <dgm:pt modelId="{6EBCBA91-5555-45CC-9427-856381DA63C0}" type="pres">
      <dgm:prSet presAssocID="{71AF10D8-8E59-4ED7-9976-AF297A27FB1C}" presName="text" presStyleLbl="fgAcc0" presStyleIdx="8" presStyleCnt="11">
        <dgm:presLayoutVars>
          <dgm:chPref val="3"/>
        </dgm:presLayoutVars>
      </dgm:prSet>
      <dgm:spPr/>
    </dgm:pt>
    <dgm:pt modelId="{1119AD12-3797-452A-8F70-41B1F468200F}" type="pres">
      <dgm:prSet presAssocID="{71AF10D8-8E59-4ED7-9976-AF297A27FB1C}" presName="hierChild2" presStyleCnt="0"/>
      <dgm:spPr/>
    </dgm:pt>
    <dgm:pt modelId="{4920F78A-CFBE-4587-87E0-64DEB49362BD}" type="pres">
      <dgm:prSet presAssocID="{56203E86-B5F1-4EE1-8D79-BE4B30FB4BE1}" presName="hierRoot1" presStyleCnt="0"/>
      <dgm:spPr/>
    </dgm:pt>
    <dgm:pt modelId="{A8377932-E08D-4783-A336-04DCE95062E4}" type="pres">
      <dgm:prSet presAssocID="{56203E86-B5F1-4EE1-8D79-BE4B30FB4BE1}" presName="composite" presStyleCnt="0"/>
      <dgm:spPr/>
    </dgm:pt>
    <dgm:pt modelId="{1A42E59C-A2A9-4B16-BD5A-B0F577B25EF9}" type="pres">
      <dgm:prSet presAssocID="{56203E86-B5F1-4EE1-8D79-BE4B30FB4BE1}" presName="background" presStyleLbl="node0" presStyleIdx="9" presStyleCnt="11"/>
      <dgm:spPr/>
    </dgm:pt>
    <dgm:pt modelId="{5DAB5157-A475-4BBC-8725-08F9B2645373}" type="pres">
      <dgm:prSet presAssocID="{56203E86-B5F1-4EE1-8D79-BE4B30FB4BE1}" presName="text" presStyleLbl="fgAcc0" presStyleIdx="9" presStyleCnt="11">
        <dgm:presLayoutVars>
          <dgm:chPref val="3"/>
        </dgm:presLayoutVars>
      </dgm:prSet>
      <dgm:spPr/>
    </dgm:pt>
    <dgm:pt modelId="{16ED021C-5516-4D54-8290-2A04526C884D}" type="pres">
      <dgm:prSet presAssocID="{56203E86-B5F1-4EE1-8D79-BE4B30FB4BE1}" presName="hierChild2" presStyleCnt="0"/>
      <dgm:spPr/>
    </dgm:pt>
    <dgm:pt modelId="{9E4848CF-56F4-4E0E-A65B-6C9B3E6C5C84}" type="pres">
      <dgm:prSet presAssocID="{B35E83F7-4476-4A9F-966B-8C847F932936}" presName="hierRoot1" presStyleCnt="0"/>
      <dgm:spPr/>
    </dgm:pt>
    <dgm:pt modelId="{2CFDDEBD-4AC6-4712-80C3-288B14EE7965}" type="pres">
      <dgm:prSet presAssocID="{B35E83F7-4476-4A9F-966B-8C847F932936}" presName="composite" presStyleCnt="0"/>
      <dgm:spPr/>
    </dgm:pt>
    <dgm:pt modelId="{F24F7612-2674-4C77-AB21-8377DD9B03DC}" type="pres">
      <dgm:prSet presAssocID="{B35E83F7-4476-4A9F-966B-8C847F932936}" presName="background" presStyleLbl="node0" presStyleIdx="10" presStyleCnt="11"/>
      <dgm:spPr/>
    </dgm:pt>
    <dgm:pt modelId="{14799EAE-F9F7-458A-82EA-CC930A77FB36}" type="pres">
      <dgm:prSet presAssocID="{B35E83F7-4476-4A9F-966B-8C847F932936}" presName="text" presStyleLbl="fgAcc0" presStyleIdx="10" presStyleCnt="11">
        <dgm:presLayoutVars>
          <dgm:chPref val="3"/>
        </dgm:presLayoutVars>
      </dgm:prSet>
      <dgm:spPr/>
    </dgm:pt>
    <dgm:pt modelId="{E0439890-775E-45AC-9AF2-FB76BDCE049C}" type="pres">
      <dgm:prSet presAssocID="{B35E83F7-4476-4A9F-966B-8C847F932936}" presName="hierChild2" presStyleCnt="0"/>
      <dgm:spPr/>
    </dgm:pt>
  </dgm:ptLst>
  <dgm:cxnLst>
    <dgm:cxn modelId="{3EC71300-99C4-4EA1-A38B-3CC078279654}" type="presOf" srcId="{E4DB860E-1208-4315-9C6B-9633BDBC84D6}" destId="{1D617862-515F-46DB-8D57-892AD90701BB}" srcOrd="0" destOrd="0" presId="urn:microsoft.com/office/officeart/2005/8/layout/hierarchy1"/>
    <dgm:cxn modelId="{688B8C0D-D3AC-4A87-BCF6-FCA48A2E08E0}" type="presOf" srcId="{121B9A1F-831A-4AE3-B057-B37D73CBB9C8}" destId="{FAE146D1-C194-4609-9D3C-477F4EA33E04}" srcOrd="0" destOrd="0" presId="urn:microsoft.com/office/officeart/2005/8/layout/hierarchy1"/>
    <dgm:cxn modelId="{6478EF17-344C-4C69-A796-BB559DD30465}" type="presOf" srcId="{416211F3-4511-40A1-B679-9B6D1ABA99E3}" destId="{1425656F-4BFE-49D7-8B7A-6BBE995B5417}" srcOrd="0" destOrd="0" presId="urn:microsoft.com/office/officeart/2005/8/layout/hierarchy1"/>
    <dgm:cxn modelId="{EE0C1020-D069-4992-97D2-F5D94D63181B}" srcId="{0AA5D7FD-3970-4610-BFA7-5F2A7FA26E29}" destId="{7D59253F-E47D-4BB4-AB7C-735AB545421A}" srcOrd="1" destOrd="0" parTransId="{5EF8680B-5A78-4B26-B97C-878475FE1F10}" sibTransId="{0414B576-4A78-4029-A7D0-5AF618945BEE}"/>
    <dgm:cxn modelId="{D92E3965-3B13-4BCC-A862-82CAB54AB741}" type="presOf" srcId="{71AF10D8-8E59-4ED7-9976-AF297A27FB1C}" destId="{6EBCBA91-5555-45CC-9427-856381DA63C0}" srcOrd="0" destOrd="0" presId="urn:microsoft.com/office/officeart/2005/8/layout/hierarchy1"/>
    <dgm:cxn modelId="{9F1CA967-AE8F-4F1E-B36C-9066F49A46BE}" type="presOf" srcId="{387BE823-DB0A-43C4-80DA-A5DF37749CF0}" destId="{31B1A8F9-5431-4A85-8EF9-31BA49BA3F5E}" srcOrd="0" destOrd="0" presId="urn:microsoft.com/office/officeart/2005/8/layout/hierarchy1"/>
    <dgm:cxn modelId="{3A23E985-BA30-4656-B973-6FFA97CC1DB3}" type="presOf" srcId="{0AA5D7FD-3970-4610-BFA7-5F2A7FA26E29}" destId="{02237710-7915-46A8-A839-CBF9FF46A94B}" srcOrd="0" destOrd="0" presId="urn:microsoft.com/office/officeart/2005/8/layout/hierarchy1"/>
    <dgm:cxn modelId="{A3C33C9C-FF58-466A-8B4C-3F6C04C6E100}" type="presOf" srcId="{33E89058-A358-4680-AEB9-B9688ACC3ADC}" destId="{92114F0D-1D34-4F07-AC17-13CD3D608B0D}" srcOrd="0" destOrd="0" presId="urn:microsoft.com/office/officeart/2005/8/layout/hierarchy1"/>
    <dgm:cxn modelId="{9E0ADD9E-1B25-47D8-B82C-35E476AF77B6}" type="presOf" srcId="{56203E86-B5F1-4EE1-8D79-BE4B30FB4BE1}" destId="{5DAB5157-A475-4BBC-8725-08F9B2645373}" srcOrd="0" destOrd="0" presId="urn:microsoft.com/office/officeart/2005/8/layout/hierarchy1"/>
    <dgm:cxn modelId="{27594FA9-2CF9-42F3-A6E0-32D7D23A8AE5}" srcId="{0AA5D7FD-3970-4610-BFA7-5F2A7FA26E29}" destId="{B35E83F7-4476-4A9F-966B-8C847F932936}" srcOrd="10" destOrd="0" parTransId="{DB9EDC5B-0F87-4EFF-BAE6-2830EFD5E317}" sibTransId="{5A349A0C-EBBF-4A30-AB90-0C5D20303405}"/>
    <dgm:cxn modelId="{EBF2BCAA-C73F-4610-9FB7-34C98289BCC7}" srcId="{0AA5D7FD-3970-4610-BFA7-5F2A7FA26E29}" destId="{387BE823-DB0A-43C4-80DA-A5DF37749CF0}" srcOrd="5" destOrd="0" parTransId="{00B3164B-B4B9-4C75-B87B-5938C8DCD0FF}" sibTransId="{289F85A2-FD2B-4DB1-BCFA-2437C2EB66F8}"/>
    <dgm:cxn modelId="{CEA232B7-C66D-4917-8B34-A36F5E523A7F}" srcId="{0AA5D7FD-3970-4610-BFA7-5F2A7FA26E29}" destId="{33E89058-A358-4680-AEB9-B9688ACC3ADC}" srcOrd="0" destOrd="0" parTransId="{7580D393-9D52-43E5-9241-5BAB08E40C3B}" sibTransId="{DB65D851-8089-4E46-82D7-2DA804069887}"/>
    <dgm:cxn modelId="{D7A4ADB7-971B-4CD1-B164-FCEA18440425}" srcId="{0AA5D7FD-3970-4610-BFA7-5F2A7FA26E29}" destId="{833ABF4A-D399-4D9B-A99E-148D8D41BE27}" srcOrd="4" destOrd="0" parTransId="{2F9E878F-FE57-4E19-B5CD-880622730690}" sibTransId="{F9AE6BB2-B621-4D00-8730-0440132C781D}"/>
    <dgm:cxn modelId="{9CE500B8-5337-4086-8C5D-83B5F32FC058}" srcId="{0AA5D7FD-3970-4610-BFA7-5F2A7FA26E29}" destId="{56203E86-B5F1-4EE1-8D79-BE4B30FB4BE1}" srcOrd="9" destOrd="0" parTransId="{B4273C53-9914-4BF6-9345-F4F31736A491}" sibTransId="{BD899F78-C429-4318-B00E-7CB07792D441}"/>
    <dgm:cxn modelId="{218BDCBC-3AC5-469E-877E-B2F3F0DA615A}" type="presOf" srcId="{7D59253F-E47D-4BB4-AB7C-735AB545421A}" destId="{3C07554B-7B75-4FED-8C5A-FA1440850D94}" srcOrd="0" destOrd="0" presId="urn:microsoft.com/office/officeart/2005/8/layout/hierarchy1"/>
    <dgm:cxn modelId="{F9F6C8BF-87B8-4515-A06F-FF627F33DD87}" type="presOf" srcId="{7C131699-6504-4872-A384-721E3F732773}" destId="{97F23E13-39E0-43E9-A543-47DC31EBD73C}" srcOrd="0" destOrd="0" presId="urn:microsoft.com/office/officeart/2005/8/layout/hierarchy1"/>
    <dgm:cxn modelId="{A853B2CA-06A5-4463-A114-48975FE76C89}" srcId="{0AA5D7FD-3970-4610-BFA7-5F2A7FA26E29}" destId="{7C131699-6504-4872-A384-721E3F732773}" srcOrd="6" destOrd="0" parTransId="{8350721D-8E0C-4D37-895E-43EB0CBFFC2F}" sibTransId="{A76FFDBB-FDFA-4DCE-9AE7-80AD951D4754}"/>
    <dgm:cxn modelId="{B91294CC-110A-4F27-956B-C45ED213E745}" type="presOf" srcId="{B35E83F7-4476-4A9F-966B-8C847F932936}" destId="{14799EAE-F9F7-458A-82EA-CC930A77FB36}" srcOrd="0" destOrd="0" presId="urn:microsoft.com/office/officeart/2005/8/layout/hierarchy1"/>
    <dgm:cxn modelId="{9DF02CCF-8220-4079-956D-6386C861EF5B}" srcId="{0AA5D7FD-3970-4610-BFA7-5F2A7FA26E29}" destId="{121B9A1F-831A-4AE3-B057-B37D73CBB9C8}" srcOrd="7" destOrd="0" parTransId="{6106BD68-62AC-47C4-AFA0-25466DEEF7FA}" sibTransId="{7C6A6A71-0050-4BE8-B962-8216BB619514}"/>
    <dgm:cxn modelId="{4B0BD1DC-EF64-4A63-B36C-69F35570A63A}" srcId="{0AA5D7FD-3970-4610-BFA7-5F2A7FA26E29}" destId="{416211F3-4511-40A1-B679-9B6D1ABA99E3}" srcOrd="2" destOrd="0" parTransId="{61122D64-D46F-4C3D-A024-876AF25E1DE0}" sibTransId="{9D85616C-EC71-4DBA-8E67-1288981F923C}"/>
    <dgm:cxn modelId="{643CF6E1-F080-4AC3-865A-568BA36C2A89}" type="presOf" srcId="{833ABF4A-D399-4D9B-A99E-148D8D41BE27}" destId="{2E4959B3-E9C7-45D2-AD07-E725916167FD}" srcOrd="0" destOrd="0" presId="urn:microsoft.com/office/officeart/2005/8/layout/hierarchy1"/>
    <dgm:cxn modelId="{4C875CF9-D653-4978-B46D-3FF6C99583F7}" srcId="{0AA5D7FD-3970-4610-BFA7-5F2A7FA26E29}" destId="{E4DB860E-1208-4315-9C6B-9633BDBC84D6}" srcOrd="3" destOrd="0" parTransId="{BEF90BF5-2530-4375-AA68-8B1DA373C5C6}" sibTransId="{4830F310-149F-4EA8-9EA9-70D357DF6DF4}"/>
    <dgm:cxn modelId="{807DAAFF-24DB-4FC7-84F4-B8465F7C5EF8}" srcId="{0AA5D7FD-3970-4610-BFA7-5F2A7FA26E29}" destId="{71AF10D8-8E59-4ED7-9976-AF297A27FB1C}" srcOrd="8" destOrd="0" parTransId="{36D2B3C6-8283-4504-8952-D49002002486}" sibTransId="{521C14C7-C931-4EEA-B233-EC061773B780}"/>
    <dgm:cxn modelId="{AD79DC68-9374-4F45-A6B9-C49693A717E6}" type="presParOf" srcId="{02237710-7915-46A8-A839-CBF9FF46A94B}" destId="{26018BC0-CF67-4814-881F-2BB53C24682E}" srcOrd="0" destOrd="0" presId="urn:microsoft.com/office/officeart/2005/8/layout/hierarchy1"/>
    <dgm:cxn modelId="{6A5EF03B-4CC9-4C90-9F93-4CB4A9A646B8}" type="presParOf" srcId="{26018BC0-CF67-4814-881F-2BB53C24682E}" destId="{35E13BF7-37E6-4EA3-A5CF-B19761C70C25}" srcOrd="0" destOrd="0" presId="urn:microsoft.com/office/officeart/2005/8/layout/hierarchy1"/>
    <dgm:cxn modelId="{CE000367-7DBD-44DC-A184-7C79794375E0}" type="presParOf" srcId="{35E13BF7-37E6-4EA3-A5CF-B19761C70C25}" destId="{F933E505-B331-41D2-A6D3-002AB92913C7}" srcOrd="0" destOrd="0" presId="urn:microsoft.com/office/officeart/2005/8/layout/hierarchy1"/>
    <dgm:cxn modelId="{0D42861E-02A8-4D0F-999A-F2F4B14433CF}" type="presParOf" srcId="{35E13BF7-37E6-4EA3-A5CF-B19761C70C25}" destId="{92114F0D-1D34-4F07-AC17-13CD3D608B0D}" srcOrd="1" destOrd="0" presId="urn:microsoft.com/office/officeart/2005/8/layout/hierarchy1"/>
    <dgm:cxn modelId="{12C4C671-17BA-44BE-AA0F-58CE40219D47}" type="presParOf" srcId="{26018BC0-CF67-4814-881F-2BB53C24682E}" destId="{14FDF356-ABA7-46D4-988A-A75CBD304F6A}" srcOrd="1" destOrd="0" presId="urn:microsoft.com/office/officeart/2005/8/layout/hierarchy1"/>
    <dgm:cxn modelId="{B2F50658-6204-4D77-AEFF-4A7AD56742B7}" type="presParOf" srcId="{02237710-7915-46A8-A839-CBF9FF46A94B}" destId="{83B563B5-BBD5-4461-B44A-EAD02825DFC7}" srcOrd="1" destOrd="0" presId="urn:microsoft.com/office/officeart/2005/8/layout/hierarchy1"/>
    <dgm:cxn modelId="{13C27AE8-75C7-4808-88EB-0A10F92CE84B}" type="presParOf" srcId="{83B563B5-BBD5-4461-B44A-EAD02825DFC7}" destId="{0669B55F-6068-4924-990C-3C4DE30BB363}" srcOrd="0" destOrd="0" presId="urn:microsoft.com/office/officeart/2005/8/layout/hierarchy1"/>
    <dgm:cxn modelId="{FEF5F9E9-2105-465E-9570-21DB8D63407A}" type="presParOf" srcId="{0669B55F-6068-4924-990C-3C4DE30BB363}" destId="{643FDE7D-50DB-4DFB-B0A6-F1DF55623223}" srcOrd="0" destOrd="0" presId="urn:microsoft.com/office/officeart/2005/8/layout/hierarchy1"/>
    <dgm:cxn modelId="{C9B85775-1304-456C-99B3-11DFAA625B6F}" type="presParOf" srcId="{0669B55F-6068-4924-990C-3C4DE30BB363}" destId="{3C07554B-7B75-4FED-8C5A-FA1440850D94}" srcOrd="1" destOrd="0" presId="urn:microsoft.com/office/officeart/2005/8/layout/hierarchy1"/>
    <dgm:cxn modelId="{11F1328B-56BF-4646-B795-59C30EF32F5F}" type="presParOf" srcId="{83B563B5-BBD5-4461-B44A-EAD02825DFC7}" destId="{4EA14D89-8CD4-4A3A-9F07-CB8B4FEB0D88}" srcOrd="1" destOrd="0" presId="urn:microsoft.com/office/officeart/2005/8/layout/hierarchy1"/>
    <dgm:cxn modelId="{3C18E941-8F6E-4081-BFEA-EEB93771AF43}" type="presParOf" srcId="{02237710-7915-46A8-A839-CBF9FF46A94B}" destId="{F93BEAE7-051D-4DA6-9544-09CAE46F6907}" srcOrd="2" destOrd="0" presId="urn:microsoft.com/office/officeart/2005/8/layout/hierarchy1"/>
    <dgm:cxn modelId="{BB5D2B3C-848B-4FC6-965E-AFDE50153A5A}" type="presParOf" srcId="{F93BEAE7-051D-4DA6-9544-09CAE46F6907}" destId="{341EC3C4-0241-4DAC-9CE8-A8AFC48F1492}" srcOrd="0" destOrd="0" presId="urn:microsoft.com/office/officeart/2005/8/layout/hierarchy1"/>
    <dgm:cxn modelId="{A7FDDC6F-2C53-4185-8435-467A7FF75B03}" type="presParOf" srcId="{341EC3C4-0241-4DAC-9CE8-A8AFC48F1492}" destId="{3315EAEF-8C68-48CC-B45F-E3C065D94406}" srcOrd="0" destOrd="0" presId="urn:microsoft.com/office/officeart/2005/8/layout/hierarchy1"/>
    <dgm:cxn modelId="{231023B6-7C60-4232-8429-3AE3B626DDB7}" type="presParOf" srcId="{341EC3C4-0241-4DAC-9CE8-A8AFC48F1492}" destId="{1425656F-4BFE-49D7-8B7A-6BBE995B5417}" srcOrd="1" destOrd="0" presId="urn:microsoft.com/office/officeart/2005/8/layout/hierarchy1"/>
    <dgm:cxn modelId="{3ED18D31-D14B-4DD1-91A6-32F258CB6B1D}" type="presParOf" srcId="{F93BEAE7-051D-4DA6-9544-09CAE46F6907}" destId="{841B4618-11DA-441E-9646-3697AC576D1D}" srcOrd="1" destOrd="0" presId="urn:microsoft.com/office/officeart/2005/8/layout/hierarchy1"/>
    <dgm:cxn modelId="{7C4E10B9-0AEA-4604-9713-A58E28E2EDC9}" type="presParOf" srcId="{02237710-7915-46A8-A839-CBF9FF46A94B}" destId="{043D87D7-4687-434D-84A0-7FE5FCC5BF55}" srcOrd="3" destOrd="0" presId="urn:microsoft.com/office/officeart/2005/8/layout/hierarchy1"/>
    <dgm:cxn modelId="{3186F351-FF65-499E-9853-FEA8CC0C7EDC}" type="presParOf" srcId="{043D87D7-4687-434D-84A0-7FE5FCC5BF55}" destId="{8D8FC4B2-E7EA-4C37-BBAD-166A98B0BC5D}" srcOrd="0" destOrd="0" presId="urn:microsoft.com/office/officeart/2005/8/layout/hierarchy1"/>
    <dgm:cxn modelId="{4DF17B84-3CE0-4C6F-A590-7871E5865A97}" type="presParOf" srcId="{8D8FC4B2-E7EA-4C37-BBAD-166A98B0BC5D}" destId="{2BE6266A-CB19-449F-B42E-1F3095FD6759}" srcOrd="0" destOrd="0" presId="urn:microsoft.com/office/officeart/2005/8/layout/hierarchy1"/>
    <dgm:cxn modelId="{7CAE49BD-B4EB-4597-9C6C-15A245D54D1E}" type="presParOf" srcId="{8D8FC4B2-E7EA-4C37-BBAD-166A98B0BC5D}" destId="{1D617862-515F-46DB-8D57-892AD90701BB}" srcOrd="1" destOrd="0" presId="urn:microsoft.com/office/officeart/2005/8/layout/hierarchy1"/>
    <dgm:cxn modelId="{CB1BFB89-B6E9-4B3D-AB05-2E5C35269B7E}" type="presParOf" srcId="{043D87D7-4687-434D-84A0-7FE5FCC5BF55}" destId="{BEFAF1A6-3657-4F09-A955-D9D0ABB72157}" srcOrd="1" destOrd="0" presId="urn:microsoft.com/office/officeart/2005/8/layout/hierarchy1"/>
    <dgm:cxn modelId="{3F89AD70-EB88-4C52-8E77-FF2554EE56CE}" type="presParOf" srcId="{02237710-7915-46A8-A839-CBF9FF46A94B}" destId="{D0082FEA-265F-4118-9839-4CFDD9B8C6E5}" srcOrd="4" destOrd="0" presId="urn:microsoft.com/office/officeart/2005/8/layout/hierarchy1"/>
    <dgm:cxn modelId="{E1BC7BF6-1979-440E-962A-C86A554AAAD0}" type="presParOf" srcId="{D0082FEA-265F-4118-9839-4CFDD9B8C6E5}" destId="{03610716-21FD-4775-AE31-927A04E1EFF3}" srcOrd="0" destOrd="0" presId="urn:microsoft.com/office/officeart/2005/8/layout/hierarchy1"/>
    <dgm:cxn modelId="{FDDB7C9E-C32B-479E-9EAA-6253D434339A}" type="presParOf" srcId="{03610716-21FD-4775-AE31-927A04E1EFF3}" destId="{566407D8-579D-46BB-A54A-DDD4AB5D0AE3}" srcOrd="0" destOrd="0" presId="urn:microsoft.com/office/officeart/2005/8/layout/hierarchy1"/>
    <dgm:cxn modelId="{CB82E446-5028-4201-B827-7C91ABFCDFCA}" type="presParOf" srcId="{03610716-21FD-4775-AE31-927A04E1EFF3}" destId="{2E4959B3-E9C7-45D2-AD07-E725916167FD}" srcOrd="1" destOrd="0" presId="urn:microsoft.com/office/officeart/2005/8/layout/hierarchy1"/>
    <dgm:cxn modelId="{6BAF6793-CF92-4ADE-9748-FF1AFA389457}" type="presParOf" srcId="{D0082FEA-265F-4118-9839-4CFDD9B8C6E5}" destId="{065B031B-C2C8-4CC9-92AC-1D00367D461A}" srcOrd="1" destOrd="0" presId="urn:microsoft.com/office/officeart/2005/8/layout/hierarchy1"/>
    <dgm:cxn modelId="{EDE795CE-FA89-4B36-80EB-C64D23AC7E7D}" type="presParOf" srcId="{02237710-7915-46A8-A839-CBF9FF46A94B}" destId="{48448DD6-3C21-4FB9-9000-F78C06DB1FED}" srcOrd="5" destOrd="0" presId="urn:microsoft.com/office/officeart/2005/8/layout/hierarchy1"/>
    <dgm:cxn modelId="{7BE35E0F-17BD-4967-B0C4-679FE0213256}" type="presParOf" srcId="{48448DD6-3C21-4FB9-9000-F78C06DB1FED}" destId="{F58A4C92-D96D-4DCD-8F23-839612DD4289}" srcOrd="0" destOrd="0" presId="urn:microsoft.com/office/officeart/2005/8/layout/hierarchy1"/>
    <dgm:cxn modelId="{DFBF7070-B802-473F-A5D7-C4BFC50F79D6}" type="presParOf" srcId="{F58A4C92-D96D-4DCD-8F23-839612DD4289}" destId="{750E5284-13E6-4536-9EB4-E3469BC10C19}" srcOrd="0" destOrd="0" presId="urn:microsoft.com/office/officeart/2005/8/layout/hierarchy1"/>
    <dgm:cxn modelId="{0296C91C-FAE6-437E-ACEF-F20EB131A02C}" type="presParOf" srcId="{F58A4C92-D96D-4DCD-8F23-839612DD4289}" destId="{31B1A8F9-5431-4A85-8EF9-31BA49BA3F5E}" srcOrd="1" destOrd="0" presId="urn:microsoft.com/office/officeart/2005/8/layout/hierarchy1"/>
    <dgm:cxn modelId="{7AF39B00-D4CA-4832-A75A-D897A92997A1}" type="presParOf" srcId="{48448DD6-3C21-4FB9-9000-F78C06DB1FED}" destId="{5BFC20E7-77DE-4A41-8369-4869DF173E01}" srcOrd="1" destOrd="0" presId="urn:microsoft.com/office/officeart/2005/8/layout/hierarchy1"/>
    <dgm:cxn modelId="{A142C95D-0604-417C-A0C5-B657D60E02C7}" type="presParOf" srcId="{02237710-7915-46A8-A839-CBF9FF46A94B}" destId="{1711DA2C-5E3C-406F-A2ED-46E4F8695534}" srcOrd="6" destOrd="0" presId="urn:microsoft.com/office/officeart/2005/8/layout/hierarchy1"/>
    <dgm:cxn modelId="{70BD12F5-D120-4E95-BF34-4F66E46EDB30}" type="presParOf" srcId="{1711DA2C-5E3C-406F-A2ED-46E4F8695534}" destId="{61F18F74-AE9B-4484-BFED-9B12415443C1}" srcOrd="0" destOrd="0" presId="urn:microsoft.com/office/officeart/2005/8/layout/hierarchy1"/>
    <dgm:cxn modelId="{04FC4FA6-5104-4EF8-920B-37AA52B80BC1}" type="presParOf" srcId="{61F18F74-AE9B-4484-BFED-9B12415443C1}" destId="{BDF5DBBA-AAD3-48FE-9B94-D62E1C1FCF07}" srcOrd="0" destOrd="0" presId="urn:microsoft.com/office/officeart/2005/8/layout/hierarchy1"/>
    <dgm:cxn modelId="{1D787D99-333B-4186-A096-BA16E52F4D5A}" type="presParOf" srcId="{61F18F74-AE9B-4484-BFED-9B12415443C1}" destId="{97F23E13-39E0-43E9-A543-47DC31EBD73C}" srcOrd="1" destOrd="0" presId="urn:microsoft.com/office/officeart/2005/8/layout/hierarchy1"/>
    <dgm:cxn modelId="{2A5BBBB1-FF8A-4BF2-8D78-E19CC33CF032}" type="presParOf" srcId="{1711DA2C-5E3C-406F-A2ED-46E4F8695534}" destId="{E2D22083-48EA-4C26-8AB4-D0E33BBE1E50}" srcOrd="1" destOrd="0" presId="urn:microsoft.com/office/officeart/2005/8/layout/hierarchy1"/>
    <dgm:cxn modelId="{EB2BB70F-AC6B-4750-9968-877EB87B2AFD}" type="presParOf" srcId="{02237710-7915-46A8-A839-CBF9FF46A94B}" destId="{38704995-117C-4B99-9678-DD1C4136A4B8}" srcOrd="7" destOrd="0" presId="urn:microsoft.com/office/officeart/2005/8/layout/hierarchy1"/>
    <dgm:cxn modelId="{3C827837-A597-4F07-8793-45010859B91B}" type="presParOf" srcId="{38704995-117C-4B99-9678-DD1C4136A4B8}" destId="{DCA52A48-F0DC-47CF-9348-906DFE5BD23B}" srcOrd="0" destOrd="0" presId="urn:microsoft.com/office/officeart/2005/8/layout/hierarchy1"/>
    <dgm:cxn modelId="{E0D570B8-D805-4120-88DB-AAFDE3E73FA7}" type="presParOf" srcId="{DCA52A48-F0DC-47CF-9348-906DFE5BD23B}" destId="{C4F761F0-44C4-4140-9463-A1E4E84B4E32}" srcOrd="0" destOrd="0" presId="urn:microsoft.com/office/officeart/2005/8/layout/hierarchy1"/>
    <dgm:cxn modelId="{61F529CA-C804-4D8D-B571-ADF278B558FE}" type="presParOf" srcId="{DCA52A48-F0DC-47CF-9348-906DFE5BD23B}" destId="{FAE146D1-C194-4609-9D3C-477F4EA33E04}" srcOrd="1" destOrd="0" presId="urn:microsoft.com/office/officeart/2005/8/layout/hierarchy1"/>
    <dgm:cxn modelId="{9AD0AF1A-6AA0-4118-85C7-634962EACF5F}" type="presParOf" srcId="{38704995-117C-4B99-9678-DD1C4136A4B8}" destId="{DF808772-DD8B-49A5-A4F0-5C665F756F61}" srcOrd="1" destOrd="0" presId="urn:microsoft.com/office/officeart/2005/8/layout/hierarchy1"/>
    <dgm:cxn modelId="{42DA93E3-8B25-4E2A-AD11-C273AE6A7393}" type="presParOf" srcId="{02237710-7915-46A8-A839-CBF9FF46A94B}" destId="{0B761310-5D0E-4960-A2A3-8A279A4DB2F3}" srcOrd="8" destOrd="0" presId="urn:microsoft.com/office/officeart/2005/8/layout/hierarchy1"/>
    <dgm:cxn modelId="{8243C393-2B44-47AD-A173-F5AE33593803}" type="presParOf" srcId="{0B761310-5D0E-4960-A2A3-8A279A4DB2F3}" destId="{F8BC04DA-6862-44EB-9B1D-82A13D5ED59B}" srcOrd="0" destOrd="0" presId="urn:microsoft.com/office/officeart/2005/8/layout/hierarchy1"/>
    <dgm:cxn modelId="{234AAD4E-341C-4DA4-8928-31D4147D2A4B}" type="presParOf" srcId="{F8BC04DA-6862-44EB-9B1D-82A13D5ED59B}" destId="{927E17B0-D043-4970-9C58-368FE2C40CE6}" srcOrd="0" destOrd="0" presId="urn:microsoft.com/office/officeart/2005/8/layout/hierarchy1"/>
    <dgm:cxn modelId="{4676B9A9-EF8D-4D5B-8235-0A498A301E0D}" type="presParOf" srcId="{F8BC04DA-6862-44EB-9B1D-82A13D5ED59B}" destId="{6EBCBA91-5555-45CC-9427-856381DA63C0}" srcOrd="1" destOrd="0" presId="urn:microsoft.com/office/officeart/2005/8/layout/hierarchy1"/>
    <dgm:cxn modelId="{7C0E4613-4D4B-409D-BB0C-8A2B5644FE2A}" type="presParOf" srcId="{0B761310-5D0E-4960-A2A3-8A279A4DB2F3}" destId="{1119AD12-3797-452A-8F70-41B1F468200F}" srcOrd="1" destOrd="0" presId="urn:microsoft.com/office/officeart/2005/8/layout/hierarchy1"/>
    <dgm:cxn modelId="{3A07B743-D26C-4E8D-931A-9D4A5294A9CE}" type="presParOf" srcId="{02237710-7915-46A8-A839-CBF9FF46A94B}" destId="{4920F78A-CFBE-4587-87E0-64DEB49362BD}" srcOrd="9" destOrd="0" presId="urn:microsoft.com/office/officeart/2005/8/layout/hierarchy1"/>
    <dgm:cxn modelId="{A807F68C-4861-4FB0-BE73-665D6B906B21}" type="presParOf" srcId="{4920F78A-CFBE-4587-87E0-64DEB49362BD}" destId="{A8377932-E08D-4783-A336-04DCE95062E4}" srcOrd="0" destOrd="0" presId="urn:microsoft.com/office/officeart/2005/8/layout/hierarchy1"/>
    <dgm:cxn modelId="{58D17528-E43F-4146-AB50-AC7957D39E8E}" type="presParOf" srcId="{A8377932-E08D-4783-A336-04DCE95062E4}" destId="{1A42E59C-A2A9-4B16-BD5A-B0F577B25EF9}" srcOrd="0" destOrd="0" presId="urn:microsoft.com/office/officeart/2005/8/layout/hierarchy1"/>
    <dgm:cxn modelId="{DAC44113-30A7-4391-BC0A-76F29B9BC5D7}" type="presParOf" srcId="{A8377932-E08D-4783-A336-04DCE95062E4}" destId="{5DAB5157-A475-4BBC-8725-08F9B2645373}" srcOrd="1" destOrd="0" presId="urn:microsoft.com/office/officeart/2005/8/layout/hierarchy1"/>
    <dgm:cxn modelId="{4FDD69B0-A29C-4CD2-A8D1-7EB574FE3E76}" type="presParOf" srcId="{4920F78A-CFBE-4587-87E0-64DEB49362BD}" destId="{16ED021C-5516-4D54-8290-2A04526C884D}" srcOrd="1" destOrd="0" presId="urn:microsoft.com/office/officeart/2005/8/layout/hierarchy1"/>
    <dgm:cxn modelId="{64F01E9F-7906-4716-85B9-66FD53DBA9C3}" type="presParOf" srcId="{02237710-7915-46A8-A839-CBF9FF46A94B}" destId="{9E4848CF-56F4-4E0E-A65B-6C9B3E6C5C84}" srcOrd="10" destOrd="0" presId="urn:microsoft.com/office/officeart/2005/8/layout/hierarchy1"/>
    <dgm:cxn modelId="{32C1CC13-953E-46A8-8C76-24A69650DA8F}" type="presParOf" srcId="{9E4848CF-56F4-4E0E-A65B-6C9B3E6C5C84}" destId="{2CFDDEBD-4AC6-4712-80C3-288B14EE7965}" srcOrd="0" destOrd="0" presId="urn:microsoft.com/office/officeart/2005/8/layout/hierarchy1"/>
    <dgm:cxn modelId="{E0F5E9A3-FC68-4B09-8C8B-64E2E68EB184}" type="presParOf" srcId="{2CFDDEBD-4AC6-4712-80C3-288B14EE7965}" destId="{F24F7612-2674-4C77-AB21-8377DD9B03DC}" srcOrd="0" destOrd="0" presId="urn:microsoft.com/office/officeart/2005/8/layout/hierarchy1"/>
    <dgm:cxn modelId="{B38932A5-6E64-4B9B-8819-4D733B7C8D59}" type="presParOf" srcId="{2CFDDEBD-4AC6-4712-80C3-288B14EE7965}" destId="{14799EAE-F9F7-458A-82EA-CC930A77FB36}" srcOrd="1" destOrd="0" presId="urn:microsoft.com/office/officeart/2005/8/layout/hierarchy1"/>
    <dgm:cxn modelId="{35FD609D-4575-4BF0-A8A7-690C637B7345}" type="presParOf" srcId="{9E4848CF-56F4-4E0E-A65B-6C9B3E6C5C84}" destId="{E0439890-775E-45AC-9AF2-FB76BDCE04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C21BD3-9C64-445D-9610-4EFDDE3F1D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783A85-C326-4614-A7E9-25E8A134C5E8}">
      <dgm:prSet/>
      <dgm:spPr/>
      <dgm:t>
        <a:bodyPr/>
        <a:lstStyle/>
        <a:p>
          <a:r>
            <a:rPr lang="es-MX" dirty="0"/>
            <a:t>Una anomalía es sinónimo de valor atípico u </a:t>
          </a:r>
          <a:r>
            <a:rPr lang="es-MX" i="1" dirty="0"/>
            <a:t>outlier</a:t>
          </a:r>
          <a:r>
            <a:rPr lang="es-MX" dirty="0"/>
            <a:t>, anormalidad, eventos raro o desviación.</a:t>
          </a:r>
          <a:endParaRPr lang="en-US" dirty="0"/>
        </a:p>
      </dgm:t>
    </dgm:pt>
    <dgm:pt modelId="{6C7CCA14-9E21-40FF-B4CD-925798F5B687}" type="parTrans" cxnId="{96616F6F-A48C-44B2-9720-97123A5E38F2}">
      <dgm:prSet/>
      <dgm:spPr/>
      <dgm:t>
        <a:bodyPr/>
        <a:lstStyle/>
        <a:p>
          <a:endParaRPr lang="en-US"/>
        </a:p>
      </dgm:t>
    </dgm:pt>
    <dgm:pt modelId="{306D100A-9BCF-49C8-92C0-11A42EFAC08A}" type="sibTrans" cxnId="{96616F6F-A48C-44B2-9720-97123A5E38F2}">
      <dgm:prSet/>
      <dgm:spPr/>
      <dgm:t>
        <a:bodyPr/>
        <a:lstStyle/>
        <a:p>
          <a:endParaRPr lang="en-US"/>
        </a:p>
      </dgm:t>
    </dgm:pt>
    <dgm:pt modelId="{CCF9BE98-2FEB-4B62-BAA4-0B16F63E1013}">
      <dgm:prSet/>
      <dgm:spPr/>
      <dgm:t>
        <a:bodyPr/>
        <a:lstStyle/>
        <a:p>
          <a:r>
            <a:rPr lang="es-MX" dirty="0"/>
            <a:t>A lo largo de diversos libros y artículos referentes al estudio de anomalías se observa que existe un consenso en general sobre la definición dada por Hawkins [</a:t>
          </a:r>
          <a:r>
            <a:rPr lang="es-MX" dirty="0">
              <a:latin typeface="Abadi" panose="020B0604020104020204" pitchFamily="34" charset="0"/>
            </a:rPr>
            <a:t>1</a:t>
          </a:r>
          <a:r>
            <a:rPr lang="es-MX" dirty="0"/>
            <a:t>].</a:t>
          </a:r>
          <a:endParaRPr lang="en-US" dirty="0"/>
        </a:p>
      </dgm:t>
    </dgm:pt>
    <dgm:pt modelId="{39A93903-2160-4B7A-A90D-238E6805482C}" type="parTrans" cxnId="{C9220AA7-ED0D-414A-884A-3F69E4762152}">
      <dgm:prSet/>
      <dgm:spPr/>
      <dgm:t>
        <a:bodyPr/>
        <a:lstStyle/>
        <a:p>
          <a:endParaRPr lang="en-US"/>
        </a:p>
      </dgm:t>
    </dgm:pt>
    <dgm:pt modelId="{5AE8DEDF-A7D1-4BB9-8CB6-3798C508F042}" type="sibTrans" cxnId="{C9220AA7-ED0D-414A-884A-3F69E4762152}">
      <dgm:prSet/>
      <dgm:spPr/>
      <dgm:t>
        <a:bodyPr/>
        <a:lstStyle/>
        <a:p>
          <a:endParaRPr lang="en-US"/>
        </a:p>
      </dgm:t>
    </dgm:pt>
    <dgm:pt modelId="{324E21BD-0B91-43B5-9A9F-6E099F25647B}">
      <dgm:prSet/>
      <dgm:spPr/>
      <dgm:t>
        <a:bodyPr/>
        <a:lstStyle/>
        <a:p>
          <a:r>
            <a:rPr lang="es-MX" i="1" dirty="0"/>
            <a:t>“</a:t>
          </a:r>
          <a:r>
            <a:rPr lang="en-US" i="1" dirty="0"/>
            <a:t>An outlier is an observation which deviates so much from the other observations as to arouse suspicions that it was generated by a different mechanism.”</a:t>
          </a:r>
          <a:endParaRPr lang="en-US" dirty="0"/>
        </a:p>
      </dgm:t>
    </dgm:pt>
    <dgm:pt modelId="{E668C9D9-86E8-4E88-A536-5171F2BB54A3}" type="parTrans" cxnId="{C1E0B6AE-DB02-4075-ACF9-D94F19067166}">
      <dgm:prSet/>
      <dgm:spPr/>
      <dgm:t>
        <a:bodyPr/>
        <a:lstStyle/>
        <a:p>
          <a:endParaRPr lang="en-US"/>
        </a:p>
      </dgm:t>
    </dgm:pt>
    <dgm:pt modelId="{68AD1180-4662-4638-A51F-52263258217C}" type="sibTrans" cxnId="{C1E0B6AE-DB02-4075-ACF9-D94F19067166}">
      <dgm:prSet/>
      <dgm:spPr/>
      <dgm:t>
        <a:bodyPr/>
        <a:lstStyle/>
        <a:p>
          <a:endParaRPr lang="en-US"/>
        </a:p>
      </dgm:t>
    </dgm:pt>
    <dgm:pt modelId="{DB239EAA-A378-403F-B336-8A2C63CA9CD2}">
      <dgm:prSet/>
      <dgm:spPr/>
      <dgm:t>
        <a:bodyPr/>
        <a:lstStyle/>
        <a:p>
          <a:r>
            <a:rPr lang="en-US" dirty="0"/>
            <a:t>La clave </a:t>
          </a:r>
          <a:r>
            <a:rPr lang="es-MX" dirty="0"/>
            <a:t>de identificar anomalías es </a:t>
          </a:r>
          <a:r>
            <a:rPr lang="en-US" dirty="0"/>
            <a:t>que la </a:t>
          </a:r>
          <a:r>
            <a:rPr lang="es-MX" noProof="0" dirty="0"/>
            <a:t>observación</a:t>
          </a:r>
          <a:r>
            <a:rPr lang="en-US" dirty="0"/>
            <a:t> o secuencia  de </a:t>
          </a:r>
          <a:r>
            <a:rPr lang="es-MX" noProof="0" dirty="0"/>
            <a:t>observaciones que generan dicho comportamiento inusual provee características únicas que resultan en conocimiento útil para diferentes aplicaciones.</a:t>
          </a:r>
          <a:endParaRPr lang="en-US" dirty="0"/>
        </a:p>
      </dgm:t>
    </dgm:pt>
    <dgm:pt modelId="{1EEE5988-3301-47CC-9E94-5C6C765818AE}" type="parTrans" cxnId="{570CE58F-B3A4-4E49-B4F2-5F74156EE8AC}">
      <dgm:prSet/>
      <dgm:spPr/>
      <dgm:t>
        <a:bodyPr/>
        <a:lstStyle/>
        <a:p>
          <a:endParaRPr lang="en-US"/>
        </a:p>
      </dgm:t>
    </dgm:pt>
    <dgm:pt modelId="{9E51A6E6-8923-4057-8DA4-50D788898F4B}" type="sibTrans" cxnId="{570CE58F-B3A4-4E49-B4F2-5F74156EE8AC}">
      <dgm:prSet/>
      <dgm:spPr/>
      <dgm:t>
        <a:bodyPr/>
        <a:lstStyle/>
        <a:p>
          <a:endParaRPr lang="en-US"/>
        </a:p>
      </dgm:t>
    </dgm:pt>
    <dgm:pt modelId="{ACF01532-1156-4C26-A333-D83B61C6EFD3}" type="pres">
      <dgm:prSet presAssocID="{E9C21BD3-9C64-445D-9610-4EFDDE3F1D53}" presName="root" presStyleCnt="0">
        <dgm:presLayoutVars>
          <dgm:dir/>
          <dgm:resizeHandles val="exact"/>
        </dgm:presLayoutVars>
      </dgm:prSet>
      <dgm:spPr/>
    </dgm:pt>
    <dgm:pt modelId="{653151DF-C681-43BB-A8E4-9CB3B265525B}" type="pres">
      <dgm:prSet presAssocID="{39783A85-C326-4614-A7E9-25E8A134C5E8}" presName="compNode" presStyleCnt="0"/>
      <dgm:spPr/>
    </dgm:pt>
    <dgm:pt modelId="{B6F84155-A5C8-425C-A737-AF907AB98E1C}" type="pres">
      <dgm:prSet presAssocID="{39783A85-C326-4614-A7E9-25E8A134C5E8}" presName="bgRect" presStyleLbl="bgShp" presStyleIdx="0" presStyleCnt="3"/>
      <dgm:spPr/>
    </dgm:pt>
    <dgm:pt modelId="{C0925604-06F7-4858-BEDD-54CEC7BB28EB}" type="pres">
      <dgm:prSet presAssocID="{39783A85-C326-4614-A7E9-25E8A134C5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DA4A1DF5-7EAD-4465-9DFB-EFA7A743E4D9}" type="pres">
      <dgm:prSet presAssocID="{39783A85-C326-4614-A7E9-25E8A134C5E8}" presName="spaceRect" presStyleCnt="0"/>
      <dgm:spPr/>
    </dgm:pt>
    <dgm:pt modelId="{B1205CB4-7538-4220-AA14-65CB06E595BE}" type="pres">
      <dgm:prSet presAssocID="{39783A85-C326-4614-A7E9-25E8A134C5E8}" presName="parTx" presStyleLbl="revTx" presStyleIdx="0" presStyleCnt="4">
        <dgm:presLayoutVars>
          <dgm:chMax val="0"/>
          <dgm:chPref val="0"/>
        </dgm:presLayoutVars>
      </dgm:prSet>
      <dgm:spPr/>
    </dgm:pt>
    <dgm:pt modelId="{3F1ECBFC-0EA2-4C7D-9427-5261C64CC57E}" type="pres">
      <dgm:prSet presAssocID="{306D100A-9BCF-49C8-92C0-11A42EFAC08A}" presName="sibTrans" presStyleCnt="0"/>
      <dgm:spPr/>
    </dgm:pt>
    <dgm:pt modelId="{7C51F989-FE57-486A-92D8-BE9934E70BBC}" type="pres">
      <dgm:prSet presAssocID="{CCF9BE98-2FEB-4B62-BAA4-0B16F63E1013}" presName="compNode" presStyleCnt="0"/>
      <dgm:spPr/>
    </dgm:pt>
    <dgm:pt modelId="{0768392D-D9D6-4B3B-A673-6A0484BB43C7}" type="pres">
      <dgm:prSet presAssocID="{CCF9BE98-2FEB-4B62-BAA4-0B16F63E1013}" presName="bgRect" presStyleLbl="bgShp" presStyleIdx="1" presStyleCnt="3"/>
      <dgm:spPr/>
    </dgm:pt>
    <dgm:pt modelId="{08FF523A-F378-4F20-B722-C85EFFAD8B71}" type="pres">
      <dgm:prSet presAssocID="{CCF9BE98-2FEB-4B62-BAA4-0B16F63E10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9E0AA105-D9CF-4863-BD0C-9DB8A0792ADE}" type="pres">
      <dgm:prSet presAssocID="{CCF9BE98-2FEB-4B62-BAA4-0B16F63E1013}" presName="spaceRect" presStyleCnt="0"/>
      <dgm:spPr/>
    </dgm:pt>
    <dgm:pt modelId="{F3885B10-E022-4449-BA81-88BAE5D5A376}" type="pres">
      <dgm:prSet presAssocID="{CCF9BE98-2FEB-4B62-BAA4-0B16F63E1013}" presName="parTx" presStyleLbl="revTx" presStyleIdx="1" presStyleCnt="4">
        <dgm:presLayoutVars>
          <dgm:chMax val="0"/>
          <dgm:chPref val="0"/>
        </dgm:presLayoutVars>
      </dgm:prSet>
      <dgm:spPr/>
    </dgm:pt>
    <dgm:pt modelId="{62FBA3DC-DFB0-48A1-B0DB-2B46FAEBA6B7}" type="pres">
      <dgm:prSet presAssocID="{CCF9BE98-2FEB-4B62-BAA4-0B16F63E1013}" presName="desTx" presStyleLbl="revTx" presStyleIdx="2" presStyleCnt="4">
        <dgm:presLayoutVars/>
      </dgm:prSet>
      <dgm:spPr/>
    </dgm:pt>
    <dgm:pt modelId="{20F440DB-5183-469E-A38D-5192A05C2677}" type="pres">
      <dgm:prSet presAssocID="{5AE8DEDF-A7D1-4BB9-8CB6-3798C508F042}" presName="sibTrans" presStyleCnt="0"/>
      <dgm:spPr/>
    </dgm:pt>
    <dgm:pt modelId="{29BD5A7F-F5A3-45A9-96B5-09BDCF39961A}" type="pres">
      <dgm:prSet presAssocID="{DB239EAA-A378-403F-B336-8A2C63CA9CD2}" presName="compNode" presStyleCnt="0"/>
      <dgm:spPr/>
    </dgm:pt>
    <dgm:pt modelId="{5434F81F-9218-4546-A4C5-B3E04467E593}" type="pres">
      <dgm:prSet presAssocID="{DB239EAA-A378-403F-B336-8A2C63CA9CD2}" presName="bgRect" presStyleLbl="bgShp" presStyleIdx="2" presStyleCnt="3"/>
      <dgm:spPr/>
    </dgm:pt>
    <dgm:pt modelId="{0FBB8A11-31A6-4B55-AC20-7CD9046BE5E2}" type="pres">
      <dgm:prSet presAssocID="{DB239EAA-A378-403F-B336-8A2C63CA9C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jo"/>
        </a:ext>
      </dgm:extLst>
    </dgm:pt>
    <dgm:pt modelId="{0F215A1A-ED5E-4A55-9E2B-984A8F96D310}" type="pres">
      <dgm:prSet presAssocID="{DB239EAA-A378-403F-B336-8A2C63CA9CD2}" presName="spaceRect" presStyleCnt="0"/>
      <dgm:spPr/>
    </dgm:pt>
    <dgm:pt modelId="{9FE9E33A-A616-49F0-BC82-66C533631230}" type="pres">
      <dgm:prSet presAssocID="{DB239EAA-A378-403F-B336-8A2C63CA9CD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4A51431-7A95-4D36-BCE1-F16D336A868F}" type="presOf" srcId="{CCF9BE98-2FEB-4B62-BAA4-0B16F63E1013}" destId="{F3885B10-E022-4449-BA81-88BAE5D5A376}" srcOrd="0" destOrd="0" presId="urn:microsoft.com/office/officeart/2018/2/layout/IconVerticalSolidList"/>
    <dgm:cxn modelId="{96616F6F-A48C-44B2-9720-97123A5E38F2}" srcId="{E9C21BD3-9C64-445D-9610-4EFDDE3F1D53}" destId="{39783A85-C326-4614-A7E9-25E8A134C5E8}" srcOrd="0" destOrd="0" parTransId="{6C7CCA14-9E21-40FF-B4CD-925798F5B687}" sibTransId="{306D100A-9BCF-49C8-92C0-11A42EFAC08A}"/>
    <dgm:cxn modelId="{804D6656-6EEB-41E1-BA24-C1D703085A22}" type="presOf" srcId="{324E21BD-0B91-43B5-9A9F-6E099F25647B}" destId="{62FBA3DC-DFB0-48A1-B0DB-2B46FAEBA6B7}" srcOrd="0" destOrd="0" presId="urn:microsoft.com/office/officeart/2018/2/layout/IconVerticalSolidList"/>
    <dgm:cxn modelId="{570CE58F-B3A4-4E49-B4F2-5F74156EE8AC}" srcId="{E9C21BD3-9C64-445D-9610-4EFDDE3F1D53}" destId="{DB239EAA-A378-403F-B336-8A2C63CA9CD2}" srcOrd="2" destOrd="0" parTransId="{1EEE5988-3301-47CC-9E94-5C6C765818AE}" sibTransId="{9E51A6E6-8923-4057-8DA4-50D788898F4B}"/>
    <dgm:cxn modelId="{C9220AA7-ED0D-414A-884A-3F69E4762152}" srcId="{E9C21BD3-9C64-445D-9610-4EFDDE3F1D53}" destId="{CCF9BE98-2FEB-4B62-BAA4-0B16F63E1013}" srcOrd="1" destOrd="0" parTransId="{39A93903-2160-4B7A-A90D-238E6805482C}" sibTransId="{5AE8DEDF-A7D1-4BB9-8CB6-3798C508F042}"/>
    <dgm:cxn modelId="{C1E0B6AE-DB02-4075-ACF9-D94F19067166}" srcId="{CCF9BE98-2FEB-4B62-BAA4-0B16F63E1013}" destId="{324E21BD-0B91-43B5-9A9F-6E099F25647B}" srcOrd="0" destOrd="0" parTransId="{E668C9D9-86E8-4E88-A536-5171F2BB54A3}" sibTransId="{68AD1180-4662-4638-A51F-52263258217C}"/>
    <dgm:cxn modelId="{E63F7AB9-5122-4B9A-B2F1-54DC8D8B520C}" type="presOf" srcId="{39783A85-C326-4614-A7E9-25E8A134C5E8}" destId="{B1205CB4-7538-4220-AA14-65CB06E595BE}" srcOrd="0" destOrd="0" presId="urn:microsoft.com/office/officeart/2018/2/layout/IconVerticalSolidList"/>
    <dgm:cxn modelId="{F75DA2E2-8A88-44CE-A278-550F9F633E05}" type="presOf" srcId="{DB239EAA-A378-403F-B336-8A2C63CA9CD2}" destId="{9FE9E33A-A616-49F0-BC82-66C533631230}" srcOrd="0" destOrd="0" presId="urn:microsoft.com/office/officeart/2018/2/layout/IconVerticalSolidList"/>
    <dgm:cxn modelId="{2E7615F6-61DC-4D49-B542-E83D086B6F43}" type="presOf" srcId="{E9C21BD3-9C64-445D-9610-4EFDDE3F1D53}" destId="{ACF01532-1156-4C26-A333-D83B61C6EFD3}" srcOrd="0" destOrd="0" presId="urn:microsoft.com/office/officeart/2018/2/layout/IconVerticalSolidList"/>
    <dgm:cxn modelId="{02B4E7A3-882E-4275-93AA-6128173C293B}" type="presParOf" srcId="{ACF01532-1156-4C26-A333-D83B61C6EFD3}" destId="{653151DF-C681-43BB-A8E4-9CB3B265525B}" srcOrd="0" destOrd="0" presId="urn:microsoft.com/office/officeart/2018/2/layout/IconVerticalSolidList"/>
    <dgm:cxn modelId="{495D7E63-7B7A-4DD1-8B34-A3ED815F91B4}" type="presParOf" srcId="{653151DF-C681-43BB-A8E4-9CB3B265525B}" destId="{B6F84155-A5C8-425C-A737-AF907AB98E1C}" srcOrd="0" destOrd="0" presId="urn:microsoft.com/office/officeart/2018/2/layout/IconVerticalSolidList"/>
    <dgm:cxn modelId="{AC7D00FC-AF45-4930-B2FF-A4829B5BAA3B}" type="presParOf" srcId="{653151DF-C681-43BB-A8E4-9CB3B265525B}" destId="{C0925604-06F7-4858-BEDD-54CEC7BB28EB}" srcOrd="1" destOrd="0" presId="urn:microsoft.com/office/officeart/2018/2/layout/IconVerticalSolidList"/>
    <dgm:cxn modelId="{BFF10E23-655F-442E-9C0D-EC7FF803F07F}" type="presParOf" srcId="{653151DF-C681-43BB-A8E4-9CB3B265525B}" destId="{DA4A1DF5-7EAD-4465-9DFB-EFA7A743E4D9}" srcOrd="2" destOrd="0" presId="urn:microsoft.com/office/officeart/2018/2/layout/IconVerticalSolidList"/>
    <dgm:cxn modelId="{518282ED-D8AB-4827-B240-3BABF0F58CFD}" type="presParOf" srcId="{653151DF-C681-43BB-A8E4-9CB3B265525B}" destId="{B1205CB4-7538-4220-AA14-65CB06E595BE}" srcOrd="3" destOrd="0" presId="urn:microsoft.com/office/officeart/2018/2/layout/IconVerticalSolidList"/>
    <dgm:cxn modelId="{14F846D4-5551-476A-AD5D-D4654312F6B3}" type="presParOf" srcId="{ACF01532-1156-4C26-A333-D83B61C6EFD3}" destId="{3F1ECBFC-0EA2-4C7D-9427-5261C64CC57E}" srcOrd="1" destOrd="0" presId="urn:microsoft.com/office/officeart/2018/2/layout/IconVerticalSolidList"/>
    <dgm:cxn modelId="{FF045565-14CE-4235-8316-9A2149687BD2}" type="presParOf" srcId="{ACF01532-1156-4C26-A333-D83B61C6EFD3}" destId="{7C51F989-FE57-486A-92D8-BE9934E70BBC}" srcOrd="2" destOrd="0" presId="urn:microsoft.com/office/officeart/2018/2/layout/IconVerticalSolidList"/>
    <dgm:cxn modelId="{CAB7DE04-68AC-496B-9485-7E12BBFD52DF}" type="presParOf" srcId="{7C51F989-FE57-486A-92D8-BE9934E70BBC}" destId="{0768392D-D9D6-4B3B-A673-6A0484BB43C7}" srcOrd="0" destOrd="0" presId="urn:microsoft.com/office/officeart/2018/2/layout/IconVerticalSolidList"/>
    <dgm:cxn modelId="{BF0C2941-4FA7-4FFA-9B95-176D4515CCA2}" type="presParOf" srcId="{7C51F989-FE57-486A-92D8-BE9934E70BBC}" destId="{08FF523A-F378-4F20-B722-C85EFFAD8B71}" srcOrd="1" destOrd="0" presId="urn:microsoft.com/office/officeart/2018/2/layout/IconVerticalSolidList"/>
    <dgm:cxn modelId="{AA1FF2AD-694E-4C4C-9B4D-B305D3EEDFDE}" type="presParOf" srcId="{7C51F989-FE57-486A-92D8-BE9934E70BBC}" destId="{9E0AA105-D9CF-4863-BD0C-9DB8A0792ADE}" srcOrd="2" destOrd="0" presId="urn:microsoft.com/office/officeart/2018/2/layout/IconVerticalSolidList"/>
    <dgm:cxn modelId="{77CE22B6-8EC5-407E-AD77-0D471A96578B}" type="presParOf" srcId="{7C51F989-FE57-486A-92D8-BE9934E70BBC}" destId="{F3885B10-E022-4449-BA81-88BAE5D5A376}" srcOrd="3" destOrd="0" presId="urn:microsoft.com/office/officeart/2018/2/layout/IconVerticalSolidList"/>
    <dgm:cxn modelId="{72C379DF-FA41-40D8-92F0-BC0E1E1B0096}" type="presParOf" srcId="{7C51F989-FE57-486A-92D8-BE9934E70BBC}" destId="{62FBA3DC-DFB0-48A1-B0DB-2B46FAEBA6B7}" srcOrd="4" destOrd="0" presId="urn:microsoft.com/office/officeart/2018/2/layout/IconVerticalSolidList"/>
    <dgm:cxn modelId="{EA7E4254-DC9F-4BCA-BE78-04BEDE107A1E}" type="presParOf" srcId="{ACF01532-1156-4C26-A333-D83B61C6EFD3}" destId="{20F440DB-5183-469E-A38D-5192A05C2677}" srcOrd="3" destOrd="0" presId="urn:microsoft.com/office/officeart/2018/2/layout/IconVerticalSolidList"/>
    <dgm:cxn modelId="{48D93536-D565-4812-8871-57F14113BB38}" type="presParOf" srcId="{ACF01532-1156-4C26-A333-D83B61C6EFD3}" destId="{29BD5A7F-F5A3-45A9-96B5-09BDCF39961A}" srcOrd="4" destOrd="0" presId="urn:microsoft.com/office/officeart/2018/2/layout/IconVerticalSolidList"/>
    <dgm:cxn modelId="{DAE68BEA-2ACB-4496-A96C-3F451FB869F4}" type="presParOf" srcId="{29BD5A7F-F5A3-45A9-96B5-09BDCF39961A}" destId="{5434F81F-9218-4546-A4C5-B3E04467E593}" srcOrd="0" destOrd="0" presId="urn:microsoft.com/office/officeart/2018/2/layout/IconVerticalSolidList"/>
    <dgm:cxn modelId="{09C4AAE3-274C-47DF-89C8-A94482928AEF}" type="presParOf" srcId="{29BD5A7F-F5A3-45A9-96B5-09BDCF39961A}" destId="{0FBB8A11-31A6-4B55-AC20-7CD9046BE5E2}" srcOrd="1" destOrd="0" presId="urn:microsoft.com/office/officeart/2018/2/layout/IconVerticalSolidList"/>
    <dgm:cxn modelId="{70A8C988-C3E4-4882-8493-C9D8A389D3D8}" type="presParOf" srcId="{29BD5A7F-F5A3-45A9-96B5-09BDCF39961A}" destId="{0F215A1A-ED5E-4A55-9E2B-984A8F96D310}" srcOrd="2" destOrd="0" presId="urn:microsoft.com/office/officeart/2018/2/layout/IconVerticalSolidList"/>
    <dgm:cxn modelId="{C4FCB790-E6C3-45BD-B3E7-E887E01DD07C}" type="presParOf" srcId="{29BD5A7F-F5A3-45A9-96B5-09BDCF39961A}" destId="{9FE9E33A-A616-49F0-BC82-66C5336312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3E505-B331-41D2-A6D3-002AB92913C7}">
      <dsp:nvSpPr>
        <dsp:cNvPr id="0" name=""/>
        <dsp:cNvSpPr/>
      </dsp:nvSpPr>
      <dsp:spPr>
        <a:xfrm>
          <a:off x="5385" y="153310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14F0D-1D34-4F07-AC17-13CD3D608B0D}">
      <dsp:nvSpPr>
        <dsp:cNvPr id="0" name=""/>
        <dsp:cNvSpPr/>
      </dsp:nvSpPr>
      <dsp:spPr>
        <a:xfrm>
          <a:off x="97212" y="162034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¿</a:t>
          </a:r>
          <a:r>
            <a:rPr lang="es-MX" sz="900" kern="1200" dirty="0"/>
            <a:t>Qué es una anomalía?</a:t>
          </a:r>
          <a:endParaRPr lang="en-US" sz="800" kern="1200" dirty="0"/>
        </a:p>
      </dsp:txBody>
      <dsp:txXfrm>
        <a:off x="112583" y="1635713"/>
        <a:ext cx="795696" cy="494046"/>
      </dsp:txXfrm>
    </dsp:sp>
    <dsp:sp modelId="{643FDE7D-50DB-4DFB-B0A6-F1DF55623223}">
      <dsp:nvSpPr>
        <dsp:cNvPr id="0" name=""/>
        <dsp:cNvSpPr/>
      </dsp:nvSpPr>
      <dsp:spPr>
        <a:xfrm>
          <a:off x="1015477" y="153310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7554B-7B75-4FED-8C5A-FA1440850D94}">
      <dsp:nvSpPr>
        <dsp:cNvPr id="0" name=""/>
        <dsp:cNvSpPr/>
      </dsp:nvSpPr>
      <dsp:spPr>
        <a:xfrm>
          <a:off x="1107303" y="162034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Aplicaciones de la detección de anomalías.</a:t>
          </a:r>
          <a:endParaRPr lang="en-US" sz="900" kern="1200" dirty="0"/>
        </a:p>
      </dsp:txBody>
      <dsp:txXfrm>
        <a:off x="1122674" y="1635713"/>
        <a:ext cx="795696" cy="494046"/>
      </dsp:txXfrm>
    </dsp:sp>
    <dsp:sp modelId="{3315EAEF-8C68-48CC-B45F-E3C065D94406}">
      <dsp:nvSpPr>
        <dsp:cNvPr id="0" name=""/>
        <dsp:cNvSpPr/>
      </dsp:nvSpPr>
      <dsp:spPr>
        <a:xfrm>
          <a:off x="2025568" y="153310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5656F-4BFE-49D7-8B7A-6BBE995B5417}">
      <dsp:nvSpPr>
        <dsp:cNvPr id="0" name=""/>
        <dsp:cNvSpPr/>
      </dsp:nvSpPr>
      <dsp:spPr>
        <a:xfrm>
          <a:off x="2117394" y="162034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Panorama del fraude crediticio en México</a:t>
          </a:r>
          <a:r>
            <a:rPr lang="es-MX" sz="800" kern="1200" dirty="0"/>
            <a:t>.</a:t>
          </a:r>
          <a:endParaRPr lang="en-US" sz="800" kern="1200" dirty="0"/>
        </a:p>
      </dsp:txBody>
      <dsp:txXfrm>
        <a:off x="2132765" y="1635713"/>
        <a:ext cx="795696" cy="494046"/>
      </dsp:txXfrm>
    </dsp:sp>
    <dsp:sp modelId="{2BE6266A-CB19-449F-B42E-1F3095FD6759}">
      <dsp:nvSpPr>
        <dsp:cNvPr id="0" name=""/>
        <dsp:cNvSpPr/>
      </dsp:nvSpPr>
      <dsp:spPr>
        <a:xfrm>
          <a:off x="4064360" y="155215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17862-515F-46DB-8D57-892AD90701BB}">
      <dsp:nvSpPr>
        <dsp:cNvPr id="0" name=""/>
        <dsp:cNvSpPr/>
      </dsp:nvSpPr>
      <dsp:spPr>
        <a:xfrm>
          <a:off x="4156187" y="163939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Proyectos relacionados (Estado del arte)</a:t>
          </a:r>
          <a:endParaRPr lang="en-US" sz="900" kern="1200" dirty="0"/>
        </a:p>
      </dsp:txBody>
      <dsp:txXfrm>
        <a:off x="4171558" y="1654763"/>
        <a:ext cx="795696" cy="494046"/>
      </dsp:txXfrm>
    </dsp:sp>
    <dsp:sp modelId="{566407D8-579D-46BB-A54A-DDD4AB5D0AE3}">
      <dsp:nvSpPr>
        <dsp:cNvPr id="0" name=""/>
        <dsp:cNvSpPr/>
      </dsp:nvSpPr>
      <dsp:spPr>
        <a:xfrm>
          <a:off x="3026579" y="1559729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959B3-E9C7-45D2-AD07-E725916167FD}">
      <dsp:nvSpPr>
        <dsp:cNvPr id="0" name=""/>
        <dsp:cNvSpPr/>
      </dsp:nvSpPr>
      <dsp:spPr>
        <a:xfrm>
          <a:off x="3118405" y="1646964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Objetivo/ Desafíos </a:t>
          </a:r>
          <a:endParaRPr lang="en-US" sz="1100" kern="1200" dirty="0"/>
        </a:p>
      </dsp:txBody>
      <dsp:txXfrm>
        <a:off x="3133776" y="1662335"/>
        <a:ext cx="795696" cy="494046"/>
      </dsp:txXfrm>
    </dsp:sp>
    <dsp:sp modelId="{750E5284-13E6-4536-9EB4-E3469BC10C19}">
      <dsp:nvSpPr>
        <dsp:cNvPr id="0" name=""/>
        <dsp:cNvSpPr/>
      </dsp:nvSpPr>
      <dsp:spPr>
        <a:xfrm>
          <a:off x="5055842" y="153310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1A8F9-5431-4A85-8EF9-31BA49BA3F5E}">
      <dsp:nvSpPr>
        <dsp:cNvPr id="0" name=""/>
        <dsp:cNvSpPr/>
      </dsp:nvSpPr>
      <dsp:spPr>
        <a:xfrm>
          <a:off x="5147669" y="162034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/>
            <a:t>Metodología</a:t>
          </a:r>
          <a:endParaRPr lang="en-US" sz="1000" kern="1200" dirty="0"/>
        </a:p>
      </dsp:txBody>
      <dsp:txXfrm>
        <a:off x="5163040" y="1635713"/>
        <a:ext cx="795696" cy="494046"/>
      </dsp:txXfrm>
    </dsp:sp>
    <dsp:sp modelId="{BDF5DBBA-AAD3-48FE-9B94-D62E1C1FCF07}">
      <dsp:nvSpPr>
        <dsp:cNvPr id="0" name=""/>
        <dsp:cNvSpPr/>
      </dsp:nvSpPr>
      <dsp:spPr>
        <a:xfrm>
          <a:off x="6065933" y="153310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23E13-39E0-43E9-A543-47DC31EBD73C}">
      <dsp:nvSpPr>
        <dsp:cNvPr id="0" name=""/>
        <dsp:cNvSpPr/>
      </dsp:nvSpPr>
      <dsp:spPr>
        <a:xfrm>
          <a:off x="6157760" y="162034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 dirty="0"/>
            <a:t>Cronograma</a:t>
          </a:r>
          <a:endParaRPr lang="en-US" sz="1000" kern="1200" dirty="0"/>
        </a:p>
      </dsp:txBody>
      <dsp:txXfrm>
        <a:off x="6173131" y="1635713"/>
        <a:ext cx="795696" cy="494046"/>
      </dsp:txXfrm>
    </dsp:sp>
    <dsp:sp modelId="{C4F761F0-44C4-4140-9463-A1E4E84B4E32}">
      <dsp:nvSpPr>
        <dsp:cNvPr id="0" name=""/>
        <dsp:cNvSpPr/>
      </dsp:nvSpPr>
      <dsp:spPr>
        <a:xfrm>
          <a:off x="7076025" y="153310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146D1-C194-4609-9D3C-477F4EA33E04}">
      <dsp:nvSpPr>
        <dsp:cNvPr id="0" name=""/>
        <dsp:cNvSpPr/>
      </dsp:nvSpPr>
      <dsp:spPr>
        <a:xfrm>
          <a:off x="7167851" y="162034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Recursos</a:t>
          </a:r>
          <a:endParaRPr lang="en-US" sz="1100" kern="1200" dirty="0"/>
        </a:p>
      </dsp:txBody>
      <dsp:txXfrm>
        <a:off x="7183222" y="1635713"/>
        <a:ext cx="795696" cy="494046"/>
      </dsp:txXfrm>
    </dsp:sp>
    <dsp:sp modelId="{927E17B0-D043-4970-9C58-368FE2C40CE6}">
      <dsp:nvSpPr>
        <dsp:cNvPr id="0" name=""/>
        <dsp:cNvSpPr/>
      </dsp:nvSpPr>
      <dsp:spPr>
        <a:xfrm>
          <a:off x="8086116" y="153310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CBA91-5555-45CC-9427-856381DA63C0}">
      <dsp:nvSpPr>
        <dsp:cNvPr id="0" name=""/>
        <dsp:cNvSpPr/>
      </dsp:nvSpPr>
      <dsp:spPr>
        <a:xfrm>
          <a:off x="8177943" y="162034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Resultados</a:t>
          </a:r>
          <a:endParaRPr lang="en-US" sz="1100" kern="1200" dirty="0"/>
        </a:p>
      </dsp:txBody>
      <dsp:txXfrm>
        <a:off x="8193314" y="1635713"/>
        <a:ext cx="795696" cy="494046"/>
      </dsp:txXfrm>
    </dsp:sp>
    <dsp:sp modelId="{1A42E59C-A2A9-4B16-BD5A-B0F577B25EF9}">
      <dsp:nvSpPr>
        <dsp:cNvPr id="0" name=""/>
        <dsp:cNvSpPr/>
      </dsp:nvSpPr>
      <dsp:spPr>
        <a:xfrm>
          <a:off x="9096208" y="153310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B5157-A475-4BBC-8725-08F9B2645373}">
      <dsp:nvSpPr>
        <dsp:cNvPr id="0" name=""/>
        <dsp:cNvSpPr/>
      </dsp:nvSpPr>
      <dsp:spPr>
        <a:xfrm>
          <a:off x="9188034" y="162034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Conclusión</a:t>
          </a:r>
          <a:endParaRPr lang="en-US" sz="1100" kern="1200" dirty="0"/>
        </a:p>
      </dsp:txBody>
      <dsp:txXfrm>
        <a:off x="9203405" y="1635713"/>
        <a:ext cx="795696" cy="494046"/>
      </dsp:txXfrm>
    </dsp:sp>
    <dsp:sp modelId="{F24F7612-2674-4C77-AB21-8377DD9B03DC}">
      <dsp:nvSpPr>
        <dsp:cNvPr id="0" name=""/>
        <dsp:cNvSpPr/>
      </dsp:nvSpPr>
      <dsp:spPr>
        <a:xfrm>
          <a:off x="10106299" y="1533107"/>
          <a:ext cx="826438" cy="52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99EAE-F9F7-458A-82EA-CC930A77FB36}">
      <dsp:nvSpPr>
        <dsp:cNvPr id="0" name=""/>
        <dsp:cNvSpPr/>
      </dsp:nvSpPr>
      <dsp:spPr>
        <a:xfrm>
          <a:off x="10198125" y="1620342"/>
          <a:ext cx="826438" cy="52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Referencias</a:t>
          </a:r>
          <a:endParaRPr lang="en-US" sz="1100" kern="1200" dirty="0"/>
        </a:p>
      </dsp:txBody>
      <dsp:txXfrm>
        <a:off x="10213496" y="1635713"/>
        <a:ext cx="795696" cy="494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84155-A5C8-425C-A737-AF907AB98E1C}">
      <dsp:nvSpPr>
        <dsp:cNvPr id="0" name=""/>
        <dsp:cNvSpPr/>
      </dsp:nvSpPr>
      <dsp:spPr>
        <a:xfrm>
          <a:off x="0" y="449"/>
          <a:ext cx="11029950" cy="1050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25604-06F7-4858-BEDD-54CEC7BB28EB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05CB4-7538-4220-AA14-65CB06E595BE}">
      <dsp:nvSpPr>
        <dsp:cNvPr id="0" name=""/>
        <dsp:cNvSpPr/>
      </dsp:nvSpPr>
      <dsp:spPr>
        <a:xfrm>
          <a:off x="1213522" y="449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Una anomalía es sinónimo de valor atípico u </a:t>
          </a:r>
          <a:r>
            <a:rPr lang="es-MX" sz="1600" i="1" kern="1200" dirty="0"/>
            <a:t>outlier</a:t>
          </a:r>
          <a:r>
            <a:rPr lang="es-MX" sz="1600" kern="1200" dirty="0"/>
            <a:t>, anormalidad, eventos raro o desviación.</a:t>
          </a:r>
          <a:endParaRPr lang="en-US" sz="1600" kern="1200" dirty="0"/>
        </a:p>
      </dsp:txBody>
      <dsp:txXfrm>
        <a:off x="1213522" y="449"/>
        <a:ext cx="9816427" cy="1050668"/>
      </dsp:txXfrm>
    </dsp:sp>
    <dsp:sp modelId="{0768392D-D9D6-4B3B-A673-6A0484BB43C7}">
      <dsp:nvSpPr>
        <dsp:cNvPr id="0" name=""/>
        <dsp:cNvSpPr/>
      </dsp:nvSpPr>
      <dsp:spPr>
        <a:xfrm>
          <a:off x="0" y="1313784"/>
          <a:ext cx="11029950" cy="1050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F523A-F378-4F20-B722-C85EFFAD8B71}">
      <dsp:nvSpPr>
        <dsp:cNvPr id="0" name=""/>
        <dsp:cNvSpPr/>
      </dsp:nvSpPr>
      <dsp:spPr>
        <a:xfrm>
          <a:off x="317827" y="1550185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85B10-E022-4449-BA81-88BAE5D5A376}">
      <dsp:nvSpPr>
        <dsp:cNvPr id="0" name=""/>
        <dsp:cNvSpPr/>
      </dsp:nvSpPr>
      <dsp:spPr>
        <a:xfrm>
          <a:off x="1213522" y="1313784"/>
          <a:ext cx="496347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A lo largo de diversos libros y artículos referentes al estudio de anomalías se observa que existe un consenso en general sobre la definición dada por Hawkins [</a:t>
          </a:r>
          <a:r>
            <a:rPr lang="es-MX" sz="1600" kern="1200" dirty="0">
              <a:latin typeface="Abadi" panose="020B0604020104020204" pitchFamily="34" charset="0"/>
            </a:rPr>
            <a:t>1</a:t>
          </a:r>
          <a:r>
            <a:rPr lang="es-MX" sz="1600" kern="1200" dirty="0"/>
            <a:t>].</a:t>
          </a:r>
          <a:endParaRPr lang="en-US" sz="1600" kern="1200" dirty="0"/>
        </a:p>
      </dsp:txBody>
      <dsp:txXfrm>
        <a:off x="1213522" y="1313784"/>
        <a:ext cx="4963477" cy="1050668"/>
      </dsp:txXfrm>
    </dsp:sp>
    <dsp:sp modelId="{62FBA3DC-DFB0-48A1-B0DB-2B46FAEBA6B7}">
      <dsp:nvSpPr>
        <dsp:cNvPr id="0" name=""/>
        <dsp:cNvSpPr/>
      </dsp:nvSpPr>
      <dsp:spPr>
        <a:xfrm>
          <a:off x="6176999" y="1313784"/>
          <a:ext cx="4852950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i="1" kern="1200" dirty="0"/>
            <a:t>“</a:t>
          </a:r>
          <a:r>
            <a:rPr lang="en-US" sz="1200" i="1" kern="1200" dirty="0"/>
            <a:t>An outlier is an observation which deviates so much from the other observations as to arouse suspicions that it was generated by a different mechanism.”</a:t>
          </a:r>
          <a:endParaRPr lang="en-US" sz="1200" kern="1200" dirty="0"/>
        </a:p>
      </dsp:txBody>
      <dsp:txXfrm>
        <a:off x="6176999" y="1313784"/>
        <a:ext cx="4852950" cy="1050668"/>
      </dsp:txXfrm>
    </dsp:sp>
    <dsp:sp modelId="{5434F81F-9218-4546-A4C5-B3E04467E593}">
      <dsp:nvSpPr>
        <dsp:cNvPr id="0" name=""/>
        <dsp:cNvSpPr/>
      </dsp:nvSpPr>
      <dsp:spPr>
        <a:xfrm>
          <a:off x="0" y="2627120"/>
          <a:ext cx="11029950" cy="1050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B8A11-31A6-4B55-AC20-7CD9046BE5E2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9E33A-A616-49F0-BC82-66C533631230}">
      <dsp:nvSpPr>
        <dsp:cNvPr id="0" name=""/>
        <dsp:cNvSpPr/>
      </dsp:nvSpPr>
      <dsp:spPr>
        <a:xfrm>
          <a:off x="1213522" y="2627120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 clave </a:t>
          </a:r>
          <a:r>
            <a:rPr lang="es-MX" sz="1600" kern="1200" dirty="0"/>
            <a:t>de identificar anomalías es </a:t>
          </a:r>
          <a:r>
            <a:rPr lang="en-US" sz="1600" kern="1200" dirty="0"/>
            <a:t>que la </a:t>
          </a:r>
          <a:r>
            <a:rPr lang="es-MX" sz="1600" kern="1200" noProof="0" dirty="0"/>
            <a:t>observación</a:t>
          </a:r>
          <a:r>
            <a:rPr lang="en-US" sz="1600" kern="1200" dirty="0"/>
            <a:t> o secuencia  de </a:t>
          </a:r>
          <a:r>
            <a:rPr lang="es-MX" sz="1600" kern="1200" noProof="0" dirty="0"/>
            <a:t>observaciones que generan dicho comportamiento inusual provee características únicas que resultan en conocimiento útil para diferentes aplicaciones.</a:t>
          </a:r>
          <a:endParaRPr lang="en-US" sz="1600" kern="1200" dirty="0"/>
        </a:p>
      </dsp:txBody>
      <dsp:txXfrm>
        <a:off x="1213522" y="2627120"/>
        <a:ext cx="9816427" cy="105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0.05639</cdr:x>
      <cdr:y>0.54652</cdr:y>
    </cdr:from>
    <cdr:to>
      <cdr:x>0.12135</cdr:x>
      <cdr:y>0.61531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550A1490-168B-BC84-5D1C-EC837D91F78B}"/>
            </a:ext>
          </a:extLst>
        </cdr:cNvPr>
        <cdr:cNvSpPr txBox="1"/>
      </cdr:nvSpPr>
      <cdr:spPr>
        <a:xfrm xmlns:a="http://schemas.openxmlformats.org/drawingml/2006/main">
          <a:off x="324803" y="1967480"/>
          <a:ext cx="374177" cy="247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MX" sz="1100" b="1" dirty="0">
              <a:solidFill>
                <a:srgbClr val="FF0000"/>
              </a:solidFill>
            </a:rPr>
            <a:t>8%</a:t>
          </a:r>
        </a:p>
      </cdr:txBody>
    </cdr:sp>
  </cdr:relSizeAnchor>
  <cdr:relSizeAnchor xmlns:cdr="http://schemas.openxmlformats.org/drawingml/2006/chartDrawing">
    <cdr:from>
      <cdr:x>0.17931</cdr:x>
      <cdr:y>0.53153</cdr:y>
    </cdr:from>
    <cdr:to>
      <cdr:x>0.24427</cdr:x>
      <cdr:y>0.60032</cdr:y>
    </cdr:to>
    <cdr:sp macro="" textlink="">
      <cdr:nvSpPr>
        <cdr:cNvPr id="3" name="CuadroTexto 1">
          <a:extLst xmlns:a="http://schemas.openxmlformats.org/drawingml/2006/main">
            <a:ext uri="{FF2B5EF4-FFF2-40B4-BE49-F238E27FC236}">
              <a16:creationId xmlns:a16="http://schemas.microsoft.com/office/drawing/2014/main" id="{D86127FE-98C3-2516-6FBA-1D29D5697A08}"/>
            </a:ext>
          </a:extLst>
        </cdr:cNvPr>
        <cdr:cNvSpPr txBox="1"/>
      </cdr:nvSpPr>
      <cdr:spPr>
        <a:xfrm xmlns:a="http://schemas.openxmlformats.org/drawingml/2006/main">
          <a:off x="1032828" y="1913505"/>
          <a:ext cx="374177" cy="247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sz="1100" b="1" dirty="0">
              <a:solidFill>
                <a:srgbClr val="FF0000"/>
              </a:solidFill>
            </a:rPr>
            <a:t>8%</a:t>
          </a:r>
        </a:p>
      </cdr:txBody>
    </cdr:sp>
  </cdr:relSizeAnchor>
  <cdr:relSizeAnchor xmlns:cdr="http://schemas.openxmlformats.org/drawingml/2006/chartDrawing">
    <cdr:from>
      <cdr:x>0.29341</cdr:x>
      <cdr:y>0.5</cdr:y>
    </cdr:from>
    <cdr:to>
      <cdr:x>0.37105</cdr:x>
      <cdr:y>0.56879</cdr:y>
    </cdr:to>
    <cdr:sp macro="" textlink="">
      <cdr:nvSpPr>
        <cdr:cNvPr id="4" name="CuadroTexto 1">
          <a:extLst xmlns:a="http://schemas.openxmlformats.org/drawingml/2006/main">
            <a:ext uri="{FF2B5EF4-FFF2-40B4-BE49-F238E27FC236}">
              <a16:creationId xmlns:a16="http://schemas.microsoft.com/office/drawing/2014/main" id="{D86127FE-98C3-2516-6FBA-1D29D5697A08}"/>
            </a:ext>
          </a:extLst>
        </cdr:cNvPr>
        <cdr:cNvSpPr txBox="1"/>
      </cdr:nvSpPr>
      <cdr:spPr>
        <a:xfrm xmlns:a="http://schemas.openxmlformats.org/drawingml/2006/main">
          <a:off x="1690053" y="1800000"/>
          <a:ext cx="447203" cy="247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sz="1100" b="1" dirty="0">
              <a:solidFill>
                <a:srgbClr val="FF0000"/>
              </a:solidFill>
            </a:rPr>
            <a:t>13%</a:t>
          </a:r>
        </a:p>
      </cdr:txBody>
    </cdr:sp>
  </cdr:relSizeAnchor>
  <cdr:relSizeAnchor xmlns:cdr="http://schemas.openxmlformats.org/drawingml/2006/chartDrawing">
    <cdr:from>
      <cdr:x>0.64556</cdr:x>
      <cdr:y>0.2987</cdr:y>
    </cdr:from>
    <cdr:to>
      <cdr:x>0.72328</cdr:x>
      <cdr:y>0.36749</cdr:y>
    </cdr:to>
    <cdr:sp macro="" textlink="">
      <cdr:nvSpPr>
        <cdr:cNvPr id="5" name="CuadroTexto 1">
          <a:extLst xmlns:a="http://schemas.openxmlformats.org/drawingml/2006/main">
            <a:ext uri="{FF2B5EF4-FFF2-40B4-BE49-F238E27FC236}">
              <a16:creationId xmlns:a16="http://schemas.microsoft.com/office/drawing/2014/main" id="{D86127FE-98C3-2516-6FBA-1D29D5697A08}"/>
            </a:ext>
          </a:extLst>
        </cdr:cNvPr>
        <cdr:cNvSpPr txBox="1"/>
      </cdr:nvSpPr>
      <cdr:spPr>
        <a:xfrm xmlns:a="http://schemas.openxmlformats.org/drawingml/2006/main">
          <a:off x="3718405" y="1075305"/>
          <a:ext cx="447675" cy="247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b="1" dirty="0">
              <a:solidFill>
                <a:srgbClr val="FF0000"/>
              </a:solidFill>
            </a:rPr>
            <a:t>31</a:t>
          </a:r>
          <a:r>
            <a:rPr lang="es-MX" sz="1100" b="1" dirty="0">
              <a:solidFill>
                <a:srgbClr val="FF0000"/>
              </a:solidFill>
            </a:rPr>
            <a:t>%</a:t>
          </a:r>
        </a:p>
      </cdr:txBody>
    </cdr:sp>
  </cdr:relSizeAnchor>
  <cdr:relSizeAnchor xmlns:cdr="http://schemas.openxmlformats.org/drawingml/2006/chartDrawing">
    <cdr:from>
      <cdr:x>0.52565</cdr:x>
      <cdr:y>0.4656</cdr:y>
    </cdr:from>
    <cdr:to>
      <cdr:x>0.60337</cdr:x>
      <cdr:y>0.5344</cdr:y>
    </cdr:to>
    <cdr:sp macro="" textlink="">
      <cdr:nvSpPr>
        <cdr:cNvPr id="6" name="CuadroTexto 1">
          <a:extLst xmlns:a="http://schemas.openxmlformats.org/drawingml/2006/main">
            <a:ext uri="{FF2B5EF4-FFF2-40B4-BE49-F238E27FC236}">
              <a16:creationId xmlns:a16="http://schemas.microsoft.com/office/drawing/2014/main" id="{3F5D6C33-F9AF-0B36-BDAA-24765CCF61FB}"/>
            </a:ext>
          </a:extLst>
        </cdr:cNvPr>
        <cdr:cNvSpPr txBox="1"/>
      </cdr:nvSpPr>
      <cdr:spPr>
        <a:xfrm xmlns:a="http://schemas.openxmlformats.org/drawingml/2006/main">
          <a:off x="3027754" y="1676175"/>
          <a:ext cx="447676" cy="247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b="1" dirty="0">
              <a:solidFill>
                <a:srgbClr val="FF0000"/>
              </a:solidFill>
            </a:rPr>
            <a:t>18</a:t>
          </a:r>
          <a:r>
            <a:rPr lang="es-MX" sz="1100" b="1" dirty="0">
              <a:solidFill>
                <a:srgbClr val="FF0000"/>
              </a:solidFill>
            </a:rPr>
            <a:t>%</a:t>
          </a:r>
        </a:p>
      </cdr:txBody>
    </cdr:sp>
  </cdr:relSizeAnchor>
  <cdr:relSizeAnchor xmlns:cdr="http://schemas.openxmlformats.org/drawingml/2006/chartDrawing">
    <cdr:from>
      <cdr:x>0.39777</cdr:x>
      <cdr:y>0.53506</cdr:y>
    </cdr:from>
    <cdr:to>
      <cdr:x>0.47549</cdr:x>
      <cdr:y>0.60385</cdr:y>
    </cdr:to>
    <cdr:sp macro="" textlink="">
      <cdr:nvSpPr>
        <cdr:cNvPr id="7" name="CuadroTexto 1">
          <a:extLst xmlns:a="http://schemas.openxmlformats.org/drawingml/2006/main">
            <a:ext uri="{FF2B5EF4-FFF2-40B4-BE49-F238E27FC236}">
              <a16:creationId xmlns:a16="http://schemas.microsoft.com/office/drawing/2014/main" id="{3F5D6C33-F9AF-0B36-BDAA-24765CCF61FB}"/>
            </a:ext>
          </a:extLst>
        </cdr:cNvPr>
        <cdr:cNvSpPr txBox="1"/>
      </cdr:nvSpPr>
      <cdr:spPr>
        <a:xfrm xmlns:a="http://schemas.openxmlformats.org/drawingml/2006/main">
          <a:off x="2291154" y="1926205"/>
          <a:ext cx="447676" cy="247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b="1" dirty="0">
              <a:solidFill>
                <a:srgbClr val="FF0000"/>
              </a:solidFill>
            </a:rPr>
            <a:t>17</a:t>
          </a:r>
          <a:r>
            <a:rPr lang="es-MX" sz="1100" b="1" dirty="0">
              <a:solidFill>
                <a:srgbClr val="FF0000"/>
              </a:solidFill>
            </a:rPr>
            <a:t>%</a:t>
          </a:r>
        </a:p>
      </cdr:txBody>
    </cdr:sp>
  </cdr:relSizeAnchor>
  <cdr:relSizeAnchor xmlns:cdr="http://schemas.openxmlformats.org/drawingml/2006/chartDrawing">
    <cdr:from>
      <cdr:x>0.77286</cdr:x>
      <cdr:y>0.17875</cdr:y>
    </cdr:from>
    <cdr:to>
      <cdr:x>0.85058</cdr:x>
      <cdr:y>0.24754</cdr:y>
    </cdr:to>
    <cdr:sp macro="" textlink="">
      <cdr:nvSpPr>
        <cdr:cNvPr id="8" name="CuadroTexto 1">
          <a:extLst xmlns:a="http://schemas.openxmlformats.org/drawingml/2006/main">
            <a:ext uri="{FF2B5EF4-FFF2-40B4-BE49-F238E27FC236}">
              <a16:creationId xmlns:a16="http://schemas.microsoft.com/office/drawing/2014/main" id="{53139A52-F1EB-5872-71F8-B26E84E018D9}"/>
            </a:ext>
          </a:extLst>
        </cdr:cNvPr>
        <cdr:cNvSpPr txBox="1"/>
      </cdr:nvSpPr>
      <cdr:spPr>
        <a:xfrm xmlns:a="http://schemas.openxmlformats.org/drawingml/2006/main">
          <a:off x="4451663" y="643505"/>
          <a:ext cx="447676" cy="247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b="1" dirty="0">
              <a:solidFill>
                <a:srgbClr val="FF0000"/>
              </a:solidFill>
            </a:rPr>
            <a:t>47</a:t>
          </a:r>
          <a:r>
            <a:rPr lang="es-MX" sz="1100" b="1" dirty="0">
              <a:solidFill>
                <a:srgbClr val="FF0000"/>
              </a:solidFill>
            </a:rPr>
            <a:t>%</a:t>
          </a:r>
        </a:p>
      </cdr:txBody>
    </cdr:sp>
  </cdr:relSizeAnchor>
  <cdr:relSizeAnchor xmlns:cdr="http://schemas.openxmlformats.org/drawingml/2006/chartDrawing">
    <cdr:from>
      <cdr:x>0.87971</cdr:x>
      <cdr:y>0.14171</cdr:y>
    </cdr:from>
    <cdr:to>
      <cdr:x>0.95743</cdr:x>
      <cdr:y>0.2105</cdr:y>
    </cdr:to>
    <cdr:sp macro="" textlink="">
      <cdr:nvSpPr>
        <cdr:cNvPr id="9" name="CuadroTexto 1">
          <a:extLst xmlns:a="http://schemas.openxmlformats.org/drawingml/2006/main">
            <a:ext uri="{FF2B5EF4-FFF2-40B4-BE49-F238E27FC236}">
              <a16:creationId xmlns:a16="http://schemas.microsoft.com/office/drawing/2014/main" id="{8D1D1AC6-FFD0-22D6-C1F3-E41207AF8C47}"/>
            </a:ext>
          </a:extLst>
        </cdr:cNvPr>
        <cdr:cNvSpPr txBox="1"/>
      </cdr:nvSpPr>
      <cdr:spPr>
        <a:xfrm xmlns:a="http://schemas.openxmlformats.org/drawingml/2006/main">
          <a:off x="5067132" y="510156"/>
          <a:ext cx="447676" cy="2476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b="1" dirty="0">
              <a:solidFill>
                <a:srgbClr val="FF0000"/>
              </a:solidFill>
            </a:rPr>
            <a:t>59</a:t>
          </a:r>
          <a:r>
            <a:rPr lang="es-MX" sz="1100" b="1" dirty="0">
              <a:solidFill>
                <a:srgbClr val="FF0000"/>
              </a:solidFill>
            </a:rPr>
            <a:t>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99B74-5162-47BC-B226-2382E2E11050}" type="datetimeFigureOut">
              <a:rPr lang="es-MX" smtClean="0"/>
              <a:t>30/11/2022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11114-04D6-46EE-BE0B-A2B3C7CC91F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455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ASESOR: DR. DANIEL CERVANTES CABRERA</a:t>
            </a:r>
          </a:p>
          <a:p>
            <a:r>
              <a:rPr lang="es-MX" dirty="0"/>
              <a:t>ALUMNO: CARLOS ANTONIO RICO MARTINEZ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1114-04D6-46EE-BE0B-A2B3C7CC91FA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818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}+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1114-04D6-46EE-BE0B-A2B3C7CC91FA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45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1114-04D6-46EE-BE0B-A2B3C7CC91FA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159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1114-04D6-46EE-BE0B-A2B3C7CC91FA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428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1114-04D6-46EE-BE0B-A2B3C7CC91FA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970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1114-04D6-46EE-BE0B-A2B3C7CC91FA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8965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1114-04D6-46EE-BE0B-A2B3C7CC91FA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3847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1114-04D6-46EE-BE0B-A2B3C7CC91FA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126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1114-04D6-46EE-BE0B-A2B3C7CC91FA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130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4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7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1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4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2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3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6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0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376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lg-ulb/creditcardfraud" TargetMode="External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2.xml"/><Relationship Id="rId4" Type="http://schemas.openxmlformats.org/officeDocument/2006/relationships/hyperlink" Target="https://www.kaggle.com/competitions/ieee-fraud-detection/overview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adbhavnapublications.org/research-enrichment-material/2-Statistical-Books/Outlier-Analysis.pdf" TargetMode="External"/><Relationship Id="rId2" Type="http://schemas.openxmlformats.org/officeDocument/2006/relationships/hyperlink" Target="https://www.condusef.gob.mx/?p=estadistica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0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849F11E-F37A-E1B0-2927-DB29655B78B6}"/>
              </a:ext>
            </a:extLst>
          </p:cNvPr>
          <p:cNvSpPr txBox="1"/>
          <p:nvPr/>
        </p:nvSpPr>
        <p:spPr>
          <a:xfrm>
            <a:off x="4449960" y="1507414"/>
            <a:ext cx="7295507" cy="3703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s-MX" sz="48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Detección</a:t>
            </a:r>
            <a:r>
              <a:rPr lang="en-US" sz="48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4800" cap="all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anomalías</a:t>
            </a:r>
            <a:r>
              <a:rPr lang="en-US" sz="48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800" cap="all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enfocado</a:t>
            </a:r>
            <a:r>
              <a:rPr lang="en-US" sz="48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al </a:t>
            </a:r>
            <a:r>
              <a:rPr lang="en-US" sz="4800" cap="all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fraude</a:t>
            </a:r>
            <a:r>
              <a:rPr lang="en-US" sz="48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800" cap="all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crediticio</a:t>
            </a:r>
            <a:r>
              <a:rPr lang="en-US" sz="48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r>
              <a:rPr lang="en-US" sz="48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615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8A66D9-B167-7E38-A721-2E24C7C2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es-MX">
                <a:solidFill>
                  <a:schemeClr val="accent2"/>
                </a:solidFill>
              </a:rPr>
              <a:t>Cronograma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5" name="Marcador de contenido 34">
            <a:extLst>
              <a:ext uri="{FF2B5EF4-FFF2-40B4-BE49-F238E27FC236}">
                <a16:creationId xmlns:a16="http://schemas.microsoft.com/office/drawing/2014/main" id="{D1E333C6-2F58-0F1C-C5FA-D9AAB5392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86012"/>
              </p:ext>
            </p:extLst>
          </p:nvPr>
        </p:nvGraphicFramePr>
        <p:xfrm>
          <a:off x="1028520" y="1822125"/>
          <a:ext cx="10439413" cy="2960444"/>
        </p:xfrm>
        <a:graphic>
          <a:graphicData uri="http://schemas.openxmlformats.org/drawingml/2006/table">
            <a:tbl>
              <a:tblPr/>
              <a:tblGrid>
                <a:gridCol w="1597965">
                  <a:extLst>
                    <a:ext uri="{9D8B030D-6E8A-4147-A177-3AD203B41FA5}">
                      <a16:colId xmlns:a16="http://schemas.microsoft.com/office/drawing/2014/main" val="2564335487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2550941083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3475619251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2515523875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464853034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910712390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834766985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175165452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2589664334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668227249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326305666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16938716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066498991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2252880461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2469980683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3313986334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76351829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201430517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638084066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524784820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484918562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2950511884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631238071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465912999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3704341821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2826730714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115228057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2562077275"/>
                    </a:ext>
                  </a:extLst>
                </a:gridCol>
                <a:gridCol w="315766">
                  <a:extLst>
                    <a:ext uri="{9D8B030D-6E8A-4147-A177-3AD203B41FA5}">
                      <a16:colId xmlns:a16="http://schemas.microsoft.com/office/drawing/2014/main" val="1518242345"/>
                    </a:ext>
                  </a:extLst>
                </a:gridCol>
              </a:tblGrid>
              <a:tr h="2579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Proyecto Titulación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749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Noviembre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7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Diciembre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7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7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Febrero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7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Marzo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7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7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7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38694"/>
                  </a:ext>
                </a:extLst>
              </a:tr>
              <a:tr h="24568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943392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Elección de tema/asesor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09752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Revisión de la bibliografía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56374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Selección de datos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358610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Análisis exploaratiorio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71366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Primer brief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326028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Procesos ETL faltantes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460850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Modelo Algoritmo 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491498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Modelo Algortimo II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410012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Modelo Algoritmo III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483122"/>
                  </a:ext>
                </a:extLst>
              </a:tr>
              <a:tr h="2456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Segundo brief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352598"/>
                  </a:ext>
                </a:extLst>
              </a:tr>
            </a:tbl>
          </a:graphicData>
        </a:graphic>
      </p:graphicFrame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EFC6F7A-9977-3F6D-2A67-112EC90547BA}"/>
              </a:ext>
            </a:extLst>
          </p:cNvPr>
          <p:cNvSpPr/>
          <p:nvPr/>
        </p:nvSpPr>
        <p:spPr>
          <a:xfrm rot="16200000">
            <a:off x="2803303" y="2203228"/>
            <a:ext cx="238125" cy="49891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D1B66C9C-5842-5A26-84D4-8C3917CB6E0D}"/>
              </a:ext>
            </a:extLst>
          </p:cNvPr>
          <p:cNvSpPr/>
          <p:nvPr/>
        </p:nvSpPr>
        <p:spPr>
          <a:xfrm rot="16200000">
            <a:off x="3220586" y="2418147"/>
            <a:ext cx="206080" cy="5773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999999E-79C8-30D8-2EBE-FF3C43A4762D}"/>
              </a:ext>
            </a:extLst>
          </p:cNvPr>
          <p:cNvSpPr/>
          <p:nvPr/>
        </p:nvSpPr>
        <p:spPr>
          <a:xfrm rot="16200000">
            <a:off x="3793945" y="2574744"/>
            <a:ext cx="238125" cy="7083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B6A17CEA-CD48-AB49-B793-19CB810EA752}"/>
              </a:ext>
            </a:extLst>
          </p:cNvPr>
          <p:cNvSpPr/>
          <p:nvPr/>
        </p:nvSpPr>
        <p:spPr>
          <a:xfrm rot="16200000">
            <a:off x="4872040" y="2383185"/>
            <a:ext cx="238125" cy="16001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110AF4B4-301A-C556-C17D-195835361164}"/>
              </a:ext>
            </a:extLst>
          </p:cNvPr>
          <p:cNvSpPr/>
          <p:nvPr/>
        </p:nvSpPr>
        <p:spPr>
          <a:xfrm rot="16200000">
            <a:off x="5810250" y="3262312"/>
            <a:ext cx="238125" cy="3333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5316FD97-BEC7-580D-A696-D143D8FB2833}"/>
              </a:ext>
            </a:extLst>
          </p:cNvPr>
          <p:cNvSpPr/>
          <p:nvPr/>
        </p:nvSpPr>
        <p:spPr>
          <a:xfrm rot="16200000">
            <a:off x="6362700" y="3297642"/>
            <a:ext cx="238125" cy="771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19BC2C21-2ED2-CAA2-8F65-A983FFBB4545}"/>
              </a:ext>
            </a:extLst>
          </p:cNvPr>
          <p:cNvSpPr/>
          <p:nvPr/>
        </p:nvSpPr>
        <p:spPr>
          <a:xfrm rot="16200000">
            <a:off x="7117643" y="3462033"/>
            <a:ext cx="238125" cy="9189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EA31A9E4-F843-31E1-E16B-F2A2664A5D94}"/>
              </a:ext>
            </a:extLst>
          </p:cNvPr>
          <p:cNvSpPr/>
          <p:nvPr/>
        </p:nvSpPr>
        <p:spPr>
          <a:xfrm rot="16200000">
            <a:off x="7374818" y="3719047"/>
            <a:ext cx="238125" cy="9189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030FA25C-BA0B-D528-EA99-758039A2F634}"/>
              </a:ext>
            </a:extLst>
          </p:cNvPr>
          <p:cNvSpPr/>
          <p:nvPr/>
        </p:nvSpPr>
        <p:spPr>
          <a:xfrm rot="16200000">
            <a:off x="7736851" y="3962788"/>
            <a:ext cx="238125" cy="9189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66EF5D6D-6F8A-386A-899B-DFE83BA6A6E8}"/>
              </a:ext>
            </a:extLst>
          </p:cNvPr>
          <p:cNvSpPr/>
          <p:nvPr/>
        </p:nvSpPr>
        <p:spPr>
          <a:xfrm rot="16200000">
            <a:off x="8363035" y="4496820"/>
            <a:ext cx="238125" cy="3333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721F5043-24FC-5BAD-DE16-3DD6CAA5A65F}"/>
              </a:ext>
            </a:extLst>
          </p:cNvPr>
          <p:cNvSpPr/>
          <p:nvPr/>
        </p:nvSpPr>
        <p:spPr>
          <a:xfrm rot="16200000">
            <a:off x="1771734" y="5058795"/>
            <a:ext cx="238125" cy="3333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7081DCD-207F-A684-EA96-516BCEE1D174}"/>
              </a:ext>
            </a:extLst>
          </p:cNvPr>
          <p:cNvSpPr txBox="1"/>
          <p:nvPr/>
        </p:nvSpPr>
        <p:spPr>
          <a:xfrm>
            <a:off x="1628601" y="5028341"/>
            <a:ext cx="284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   </a:t>
            </a:r>
            <a:r>
              <a:rPr lang="es-MX" sz="1400" dirty="0"/>
              <a:t>Elaboración de la actividad</a:t>
            </a:r>
            <a:endParaRPr lang="es-MX" dirty="0"/>
          </a:p>
        </p:txBody>
      </p:sp>
      <p:sp>
        <p:nvSpPr>
          <p:cNvPr id="47" name="Estrella: 5 puntas 46">
            <a:extLst>
              <a:ext uri="{FF2B5EF4-FFF2-40B4-BE49-F238E27FC236}">
                <a16:creationId xmlns:a16="http://schemas.microsoft.com/office/drawing/2014/main" id="{75B80813-647C-F616-CED8-10265EE5C3A5}"/>
              </a:ext>
            </a:extLst>
          </p:cNvPr>
          <p:cNvSpPr/>
          <p:nvPr/>
        </p:nvSpPr>
        <p:spPr>
          <a:xfrm>
            <a:off x="4876802" y="5087953"/>
            <a:ext cx="228600" cy="2565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AC31D7B-F0C5-2238-7BB3-0FB5DCDCF881}"/>
              </a:ext>
            </a:extLst>
          </p:cNvPr>
          <p:cNvSpPr txBox="1"/>
          <p:nvPr/>
        </p:nvSpPr>
        <p:spPr>
          <a:xfrm>
            <a:off x="4733925" y="5044564"/>
            <a:ext cx="284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   </a:t>
            </a:r>
            <a:r>
              <a:rPr lang="es-MX" sz="1400" dirty="0"/>
              <a:t>Reunión con el asesor</a:t>
            </a:r>
            <a:endParaRPr lang="es-MX" dirty="0"/>
          </a:p>
        </p:txBody>
      </p:sp>
      <p:sp>
        <p:nvSpPr>
          <p:cNvPr id="49" name="Estrella: 5 puntas 48">
            <a:extLst>
              <a:ext uri="{FF2B5EF4-FFF2-40B4-BE49-F238E27FC236}">
                <a16:creationId xmlns:a16="http://schemas.microsoft.com/office/drawing/2014/main" id="{4C1ED078-9BD7-4606-9FAE-680C40A73D94}"/>
              </a:ext>
            </a:extLst>
          </p:cNvPr>
          <p:cNvSpPr/>
          <p:nvPr/>
        </p:nvSpPr>
        <p:spPr>
          <a:xfrm>
            <a:off x="2880729" y="2362800"/>
            <a:ext cx="181440" cy="1796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Estrella: 5 puntas 49">
            <a:extLst>
              <a:ext uri="{FF2B5EF4-FFF2-40B4-BE49-F238E27FC236}">
                <a16:creationId xmlns:a16="http://schemas.microsoft.com/office/drawing/2014/main" id="{5DBAC324-C2AA-DE63-3A33-416415C1292C}"/>
              </a:ext>
            </a:extLst>
          </p:cNvPr>
          <p:cNvSpPr/>
          <p:nvPr/>
        </p:nvSpPr>
        <p:spPr>
          <a:xfrm>
            <a:off x="3558814" y="2594267"/>
            <a:ext cx="222611" cy="2076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Estrella: 5 puntas 50">
            <a:extLst>
              <a:ext uri="{FF2B5EF4-FFF2-40B4-BE49-F238E27FC236}">
                <a16:creationId xmlns:a16="http://schemas.microsoft.com/office/drawing/2014/main" id="{6512023C-AA43-C631-D715-1BCE145E23E2}"/>
              </a:ext>
            </a:extLst>
          </p:cNvPr>
          <p:cNvSpPr/>
          <p:nvPr/>
        </p:nvSpPr>
        <p:spPr>
          <a:xfrm>
            <a:off x="4309479" y="3086700"/>
            <a:ext cx="181440" cy="1796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Estrella: 5 puntas 51">
            <a:extLst>
              <a:ext uri="{FF2B5EF4-FFF2-40B4-BE49-F238E27FC236}">
                <a16:creationId xmlns:a16="http://schemas.microsoft.com/office/drawing/2014/main" id="{26367D1C-5F9F-6578-6A0A-54F72893FA0B}"/>
              </a:ext>
            </a:extLst>
          </p:cNvPr>
          <p:cNvSpPr/>
          <p:nvPr/>
        </p:nvSpPr>
        <p:spPr>
          <a:xfrm>
            <a:off x="5509629" y="3077175"/>
            <a:ext cx="181440" cy="1796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strella: 5 puntas 52">
            <a:extLst>
              <a:ext uri="{FF2B5EF4-FFF2-40B4-BE49-F238E27FC236}">
                <a16:creationId xmlns:a16="http://schemas.microsoft.com/office/drawing/2014/main" id="{B18D3EEE-65F9-2C67-1A88-5F31A6D0E895}"/>
              </a:ext>
            </a:extLst>
          </p:cNvPr>
          <p:cNvSpPr/>
          <p:nvPr/>
        </p:nvSpPr>
        <p:spPr>
          <a:xfrm>
            <a:off x="6147804" y="3582000"/>
            <a:ext cx="181440" cy="1796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Estrella: 5 puntas 53">
            <a:extLst>
              <a:ext uri="{FF2B5EF4-FFF2-40B4-BE49-F238E27FC236}">
                <a16:creationId xmlns:a16="http://schemas.microsoft.com/office/drawing/2014/main" id="{E88CC341-84BE-76B6-69F6-F7C8E0AADFBD}"/>
              </a:ext>
            </a:extLst>
          </p:cNvPr>
          <p:cNvSpPr/>
          <p:nvPr/>
        </p:nvSpPr>
        <p:spPr>
          <a:xfrm>
            <a:off x="6938379" y="3829650"/>
            <a:ext cx="181440" cy="1796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Estrella: 5 puntas 54">
            <a:extLst>
              <a:ext uri="{FF2B5EF4-FFF2-40B4-BE49-F238E27FC236}">
                <a16:creationId xmlns:a16="http://schemas.microsoft.com/office/drawing/2014/main" id="{496C9A06-D1DD-A0FC-A31E-EC9E60E701D4}"/>
              </a:ext>
            </a:extLst>
          </p:cNvPr>
          <p:cNvSpPr/>
          <p:nvPr/>
        </p:nvSpPr>
        <p:spPr>
          <a:xfrm>
            <a:off x="8033754" y="4315425"/>
            <a:ext cx="181440" cy="1796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Estrella: 5 puntas 55">
            <a:extLst>
              <a:ext uri="{FF2B5EF4-FFF2-40B4-BE49-F238E27FC236}">
                <a16:creationId xmlns:a16="http://schemas.microsoft.com/office/drawing/2014/main" id="{A676F0E7-A759-818D-DEF2-AC3425B7194B}"/>
              </a:ext>
            </a:extLst>
          </p:cNvPr>
          <p:cNvSpPr/>
          <p:nvPr/>
        </p:nvSpPr>
        <p:spPr>
          <a:xfrm>
            <a:off x="8729079" y="4563075"/>
            <a:ext cx="181440" cy="1796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8" name="Gráfico 57" descr="Actualizar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B8ED8D37-C3C7-4F7D-E4B9-D1D78DB72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3792" y="6470967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3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8A67E-206C-B537-0BD3-DDC2A7EA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F48C0-4904-ED72-1382-D1C65BBD5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31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I. Fuentes de datos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Kaggle</a:t>
            </a:r>
            <a:r>
              <a:rPr lang="es-MX" dirty="0"/>
              <a:t>:</a:t>
            </a:r>
          </a:p>
          <a:p>
            <a:pPr marL="324000" lvl="1" indent="0">
              <a:buNone/>
            </a:pPr>
            <a:r>
              <a:rPr lang="es-MX" dirty="0"/>
              <a:t>		 i. </a:t>
            </a:r>
            <a:r>
              <a:rPr lang="es-MX" i="0" dirty="0" err="1">
                <a:solidFill>
                  <a:srgbClr val="202124"/>
                </a:solidFill>
                <a:effectLst/>
              </a:rPr>
              <a:t>Credit</a:t>
            </a:r>
            <a:r>
              <a:rPr lang="es-MX" i="0" dirty="0">
                <a:solidFill>
                  <a:srgbClr val="202124"/>
                </a:solidFill>
                <a:effectLst/>
              </a:rPr>
              <a:t> </a:t>
            </a:r>
            <a:r>
              <a:rPr lang="es-MX" i="0" dirty="0" err="1">
                <a:solidFill>
                  <a:srgbClr val="202124"/>
                </a:solidFill>
                <a:effectLst/>
              </a:rPr>
              <a:t>Card</a:t>
            </a:r>
            <a:r>
              <a:rPr lang="es-MX" i="0" dirty="0">
                <a:solidFill>
                  <a:srgbClr val="202124"/>
                </a:solidFill>
                <a:effectLst/>
              </a:rPr>
              <a:t> </a:t>
            </a:r>
            <a:r>
              <a:rPr lang="es-MX" i="0" dirty="0" err="1">
                <a:solidFill>
                  <a:srgbClr val="202124"/>
                </a:solidFill>
                <a:effectLst/>
              </a:rPr>
              <a:t>Fraud</a:t>
            </a:r>
            <a:r>
              <a:rPr lang="es-MX" i="0" dirty="0">
                <a:solidFill>
                  <a:srgbClr val="202124"/>
                </a:solidFill>
                <a:effectLst/>
              </a:rPr>
              <a:t> </a:t>
            </a:r>
            <a:r>
              <a:rPr lang="es-MX" i="0" dirty="0" err="1">
                <a:solidFill>
                  <a:srgbClr val="202124"/>
                </a:solidFill>
                <a:effectLst/>
              </a:rPr>
              <a:t>Detection</a:t>
            </a:r>
            <a:r>
              <a:rPr lang="es-MX" i="0" dirty="0">
                <a:solidFill>
                  <a:srgbClr val="202124"/>
                </a:solidFill>
                <a:effectLst/>
              </a:rPr>
              <a:t>: </a:t>
            </a:r>
            <a:r>
              <a:rPr lang="es-MX" dirty="0"/>
              <a:t> </a:t>
            </a:r>
            <a:r>
              <a:rPr lang="es-MX" dirty="0">
                <a:hlinkClick r:id="rId3"/>
              </a:rPr>
              <a:t>https://www.kaggle.com/datasets/mlg-ulb/creditcardfraud</a:t>
            </a:r>
            <a:endParaRPr lang="es-MX" dirty="0"/>
          </a:p>
          <a:p>
            <a:pPr marL="324000" lvl="1" indent="0">
              <a:buNone/>
            </a:pPr>
            <a:r>
              <a:rPr lang="es-MX" dirty="0"/>
              <a:t>		</a:t>
            </a:r>
            <a:r>
              <a:rPr lang="es-MX" dirty="0" err="1"/>
              <a:t>ii</a:t>
            </a:r>
            <a:r>
              <a:rPr lang="es-MX" dirty="0"/>
              <a:t>. IEEE-CIS </a:t>
            </a:r>
            <a:r>
              <a:rPr lang="es-MX" dirty="0" err="1"/>
              <a:t>Fraud</a:t>
            </a:r>
            <a:r>
              <a:rPr lang="es-MX" dirty="0"/>
              <a:t> </a:t>
            </a:r>
            <a:r>
              <a:rPr lang="es-MX" dirty="0" err="1"/>
              <a:t>Detection</a:t>
            </a:r>
            <a:r>
              <a:rPr lang="es-MX" dirty="0"/>
              <a:t>: </a:t>
            </a:r>
            <a:r>
              <a:rPr lang="es-MX" u="sng" dirty="0">
                <a:hlinkClick r:id="rId4"/>
              </a:rPr>
              <a:t>https://www.kaggle.com/competitions/ieee-fraud-detection/overview</a:t>
            </a:r>
            <a:endParaRPr lang="es-MX" u="sng" dirty="0"/>
          </a:p>
          <a:p>
            <a:pPr marL="324000" lvl="1" indent="0">
              <a:buNone/>
            </a:pPr>
            <a:endParaRPr lang="es-MX" u="sng" dirty="0"/>
          </a:p>
          <a:p>
            <a:pPr marL="0" indent="0">
              <a:buNone/>
            </a:pPr>
            <a:r>
              <a:rPr lang="es-MX" dirty="0"/>
              <a:t>II. Computacionales</a:t>
            </a:r>
          </a:p>
          <a:p>
            <a:pPr marL="0" indent="0">
              <a:buNone/>
            </a:pPr>
            <a:r>
              <a:rPr lang="es-MX" sz="1600" dirty="0"/>
              <a:t>		i. Laptop.</a:t>
            </a:r>
          </a:p>
          <a:p>
            <a:pPr marL="0" indent="0">
              <a:buNone/>
            </a:pPr>
            <a:r>
              <a:rPr lang="es-MX" sz="1600" dirty="0"/>
              <a:t>		</a:t>
            </a:r>
            <a:r>
              <a:rPr lang="es-MX" sz="1600" dirty="0" err="1"/>
              <a:t>ii</a:t>
            </a:r>
            <a:r>
              <a:rPr lang="es-MX" sz="1600" dirty="0"/>
              <a:t>. Uso de servicios en la nube. (Google Cloud)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dirty="0"/>
              <a:t>III. Académicos</a:t>
            </a:r>
          </a:p>
          <a:p>
            <a:pPr marL="594000" lvl="2" indent="0">
              <a:buNone/>
            </a:pPr>
            <a:r>
              <a:rPr lang="es-MX" sz="1600" dirty="0"/>
              <a:t>	i.  Asesorías</a:t>
            </a:r>
          </a:p>
          <a:p>
            <a:pPr marL="724050" lvl="1" indent="-400050">
              <a:buAutoNum type="romanUcPeriod" startAt="3"/>
            </a:pPr>
            <a:endParaRPr lang="en-US" sz="1400" dirty="0"/>
          </a:p>
        </p:txBody>
      </p:sp>
      <p:pic>
        <p:nvPicPr>
          <p:cNvPr id="4" name="Gráfico 3" descr="Actualizar con relleno sólido">
            <a:hlinkClick r:id="rId5" action="ppaction://hlinksldjump"/>
            <a:extLst>
              <a:ext uri="{FF2B5EF4-FFF2-40B4-BE49-F238E27FC236}">
                <a16:creationId xmlns:a16="http://schemas.microsoft.com/office/drawing/2014/main" id="{B08A03E2-FA8B-B5DF-A314-98C85DD25C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53792" y="6470967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A539E-3C37-A714-BCB0-72FA3FEF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382C1-46C2-22D6-B828-FCC87CE2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definir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Gráfico 3" descr="Actualizar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ACDD3039-0D31-2FDF-B58A-D9F1BFB1C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3792" y="6470967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18877-AC5D-2932-FC1F-754BC268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2D4EB-7B0C-C56F-DA8A-C3C633E10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definir. </a:t>
            </a:r>
          </a:p>
        </p:txBody>
      </p:sp>
      <p:pic>
        <p:nvPicPr>
          <p:cNvPr id="4" name="Gráfico 3" descr="Actualizar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808035EA-AACC-EE24-9CDA-A2EF7ED9B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3792" y="6470967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2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95AEC-33AA-CEED-5A0C-B9AD80F6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rEFERENCIAS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5782F-D04D-DEF3-BD3A-1892A5F1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04" y="2056510"/>
            <a:ext cx="11029615" cy="429779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[1] D.M. Hawkins. 1980. </a:t>
            </a:r>
            <a:r>
              <a:rPr lang="es-MX" dirty="0" err="1"/>
              <a:t>Identification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outliers</a:t>
            </a:r>
            <a:r>
              <a:rPr lang="es-MX" dirty="0"/>
              <a:t>. Springer, Heidelberg, </a:t>
            </a:r>
            <a:r>
              <a:rPr lang="es-MX" dirty="0" err="1"/>
              <a:t>Germany</a:t>
            </a:r>
            <a:r>
              <a:rPr lang="es-MX" dirty="0"/>
              <a:t>.</a:t>
            </a:r>
          </a:p>
          <a:p>
            <a:r>
              <a:rPr lang="es-MX" dirty="0"/>
              <a:t>[2] Condusef contenido. (s. f.). </a:t>
            </a:r>
            <a:r>
              <a:rPr lang="es-MX" u="sng" dirty="0"/>
              <a:t>https://www.condusef.gob.mx/?p=contenido</a:t>
            </a:r>
          </a:p>
          <a:p>
            <a:r>
              <a:rPr lang="es-MX" dirty="0"/>
              <a:t>[3] Condusef </a:t>
            </a:r>
            <a:r>
              <a:rPr lang="es-MX" dirty="0" err="1"/>
              <a:t>estadisticas</a:t>
            </a:r>
            <a:r>
              <a:rPr lang="es-MX" dirty="0"/>
              <a:t>. (s. f.). </a:t>
            </a:r>
            <a:r>
              <a:rPr lang="es-MX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https://www.condusef.gob.mx/?p=estadisticas</a:t>
            </a:r>
            <a:endParaRPr lang="es-MX" dirty="0"/>
          </a:p>
          <a:p>
            <a:r>
              <a:rPr lang="es-MX" dirty="0"/>
              <a:t>[4] Victoria Hodge &amp; Jim Austin. (2004). A </a:t>
            </a:r>
            <a:r>
              <a:rPr lang="es-MX" dirty="0" err="1"/>
              <a:t>Survey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Outlier</a:t>
            </a:r>
            <a:r>
              <a:rPr lang="es-MX" dirty="0"/>
              <a:t> </a:t>
            </a:r>
            <a:r>
              <a:rPr lang="es-MX" dirty="0" err="1"/>
              <a:t>Detection</a:t>
            </a:r>
            <a:r>
              <a:rPr lang="es-MX" dirty="0"/>
              <a:t> </a:t>
            </a:r>
            <a:r>
              <a:rPr lang="es-MX" dirty="0" err="1"/>
              <a:t>Methodologies</a:t>
            </a:r>
            <a:r>
              <a:rPr lang="es-MX" dirty="0"/>
              <a:t>. Recuperado de: </a:t>
            </a:r>
            <a:r>
              <a:rPr lang="es-MX" u="sng" dirty="0"/>
              <a:t>https://link.springer.com/article/10.1023/B:AIRE.0000045502.10941.a9</a:t>
            </a:r>
          </a:p>
          <a:p>
            <a:r>
              <a:rPr lang="es-MX" dirty="0"/>
              <a:t>[5] </a:t>
            </a:r>
            <a:r>
              <a:rPr lang="es-MX" dirty="0" err="1"/>
              <a:t>Chandola</a:t>
            </a:r>
            <a:r>
              <a:rPr lang="es-MX" dirty="0"/>
              <a:t>, et al. (2009). </a:t>
            </a:r>
            <a:r>
              <a:rPr lang="es-MX" dirty="0" err="1"/>
              <a:t>Anomaly</a:t>
            </a:r>
            <a:r>
              <a:rPr lang="es-MX" dirty="0"/>
              <a:t> </a:t>
            </a:r>
            <a:r>
              <a:rPr lang="es-MX" dirty="0" err="1"/>
              <a:t>detection</a:t>
            </a:r>
            <a:r>
              <a:rPr lang="es-MX" dirty="0"/>
              <a:t>: A </a:t>
            </a:r>
            <a:r>
              <a:rPr lang="es-MX" dirty="0" err="1"/>
              <a:t>survey</a:t>
            </a:r>
            <a:r>
              <a:rPr lang="es-MX" dirty="0"/>
              <a:t>.  Recuperado de: </a:t>
            </a:r>
            <a:r>
              <a:rPr lang="es-MX" u="sng" dirty="0"/>
              <a:t>https://dl.acm.org/doi/10.1145/1541880.1541882</a:t>
            </a:r>
          </a:p>
          <a:p>
            <a:r>
              <a:rPr lang="es-MX" dirty="0"/>
              <a:t>[6] </a:t>
            </a:r>
            <a:r>
              <a:rPr lang="es-MX" dirty="0" err="1"/>
              <a:t>Charu</a:t>
            </a:r>
            <a:r>
              <a:rPr lang="es-MX" dirty="0"/>
              <a:t> C. </a:t>
            </a:r>
            <a:r>
              <a:rPr lang="es-MX" dirty="0" err="1"/>
              <a:t>Aggarwal</a:t>
            </a:r>
            <a:r>
              <a:rPr lang="es-MX" dirty="0"/>
              <a:t>. (2013). </a:t>
            </a:r>
            <a:r>
              <a:rPr lang="es-MX" dirty="0" err="1"/>
              <a:t>Outlier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. Recuperado de: </a:t>
            </a:r>
            <a:r>
              <a:rPr lang="es-MX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https://sadbhavnapublications.org/research-enrichment-material/2-Statistical-Books/Outlier-Analysis.pdf</a:t>
            </a:r>
            <a:endParaRPr lang="es-MX" dirty="0"/>
          </a:p>
          <a:p>
            <a:r>
              <a:rPr lang="es-MX" dirty="0"/>
              <a:t>[7] </a:t>
            </a:r>
            <a:r>
              <a:rPr lang="es-MX" dirty="0" err="1"/>
              <a:t>Usama</a:t>
            </a:r>
            <a:r>
              <a:rPr lang="es-MX" dirty="0"/>
              <a:t> </a:t>
            </a:r>
            <a:r>
              <a:rPr lang="es-MX" dirty="0" err="1"/>
              <a:t>Fayyad</a:t>
            </a:r>
            <a:r>
              <a:rPr lang="es-MX" dirty="0"/>
              <a:t> y </a:t>
            </a:r>
            <a:r>
              <a:rPr lang="es-MX" dirty="0" err="1"/>
              <a:t>Evangelos</a:t>
            </a:r>
            <a:r>
              <a:rPr lang="es-MX" dirty="0"/>
              <a:t> </a:t>
            </a:r>
            <a:r>
              <a:rPr lang="es-MX" dirty="0" err="1"/>
              <a:t>Simoudis</a:t>
            </a:r>
            <a:r>
              <a:rPr lang="es-MX" dirty="0"/>
              <a:t>. (1997). Data </a:t>
            </a:r>
            <a:r>
              <a:rPr lang="es-MX" dirty="0" err="1"/>
              <a:t>Mining</a:t>
            </a:r>
            <a:r>
              <a:rPr lang="es-MX" dirty="0"/>
              <a:t> and </a:t>
            </a:r>
            <a:r>
              <a:rPr lang="es-MX" dirty="0" err="1"/>
              <a:t>Knowledge</a:t>
            </a:r>
            <a:r>
              <a:rPr lang="es-MX" dirty="0"/>
              <a:t> Discovery in </a:t>
            </a:r>
            <a:r>
              <a:rPr lang="es-MX" dirty="0" err="1"/>
              <a:t>Databases</a:t>
            </a:r>
            <a:r>
              <a:rPr lang="es-MX" dirty="0"/>
              <a:t>.</a:t>
            </a:r>
          </a:p>
          <a:p>
            <a:r>
              <a:rPr lang="es-MX" dirty="0"/>
              <a:t>[8]  </a:t>
            </a:r>
            <a:r>
              <a:rPr lang="es-MX" dirty="0" err="1"/>
              <a:t>Hilal</a:t>
            </a:r>
            <a:r>
              <a:rPr lang="es-MX" dirty="0"/>
              <a:t>, Gadsden &amp; </a:t>
            </a:r>
            <a:r>
              <a:rPr lang="es-MX" dirty="0" err="1"/>
              <a:t>Yawney</a:t>
            </a:r>
            <a:r>
              <a:rPr lang="es-MX" dirty="0"/>
              <a:t>. (2022). </a:t>
            </a:r>
            <a:r>
              <a:rPr lang="es-MX" dirty="0" err="1"/>
              <a:t>Finanacial</a:t>
            </a:r>
            <a:r>
              <a:rPr lang="es-MX" dirty="0"/>
              <a:t> </a:t>
            </a:r>
            <a:r>
              <a:rPr lang="es-MX" dirty="0" err="1"/>
              <a:t>Fraud</a:t>
            </a:r>
            <a:r>
              <a:rPr lang="es-MX" dirty="0"/>
              <a:t>: A </a:t>
            </a:r>
            <a:r>
              <a:rPr lang="es-MX" dirty="0" err="1"/>
              <a:t>Reviwe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Anomaly</a:t>
            </a:r>
            <a:r>
              <a:rPr lang="es-MX" dirty="0"/>
              <a:t> </a:t>
            </a:r>
            <a:r>
              <a:rPr lang="es-MX" dirty="0" err="1"/>
              <a:t>Detection</a:t>
            </a:r>
            <a:r>
              <a:rPr lang="es-MX" dirty="0"/>
              <a:t> </a:t>
            </a:r>
            <a:r>
              <a:rPr lang="es-MX" dirty="0" err="1"/>
              <a:t>Techniques</a:t>
            </a:r>
            <a:r>
              <a:rPr lang="es-MX" dirty="0"/>
              <a:t> and </a:t>
            </a:r>
            <a:r>
              <a:rPr lang="es-MX" dirty="0" err="1"/>
              <a:t>Recent</a:t>
            </a:r>
            <a:r>
              <a:rPr lang="es-MX" dirty="0"/>
              <a:t> </a:t>
            </a:r>
            <a:r>
              <a:rPr lang="es-MX" dirty="0" err="1"/>
              <a:t>Advances</a:t>
            </a:r>
            <a:r>
              <a:rPr lang="es-MX" dirty="0"/>
              <a:t>. Recuperado de: </a:t>
            </a:r>
            <a:r>
              <a:rPr lang="es-MX" u="sng" dirty="0"/>
              <a:t>https://www.sciencedirect.com/science/article/pii/S0957417421017164</a:t>
            </a:r>
          </a:p>
          <a:p>
            <a:endParaRPr lang="es-MX" dirty="0"/>
          </a:p>
        </p:txBody>
      </p:sp>
      <p:pic>
        <p:nvPicPr>
          <p:cNvPr id="4" name="Gráfico 3" descr="Actualizar con relleno sólido">
            <a:hlinkClick r:id="rId4" action="ppaction://hlinksldjump"/>
            <a:extLst>
              <a:ext uri="{FF2B5EF4-FFF2-40B4-BE49-F238E27FC236}">
                <a16:creationId xmlns:a16="http://schemas.microsoft.com/office/drawing/2014/main" id="{B4D72DE7-068F-F6BE-B079-C4876DF78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53792" y="6470967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3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37B1B-6C89-1DB4-045D-C978FF24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EEE510-26D0-F8F2-B6AF-8AB512B8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355698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B5745-8857-3FA7-2186-B6AF06CA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EFF"/>
                </a:solidFill>
              </a:rPr>
              <a:t>ÍNDICE:	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E9BE203-FCDE-3F08-0AF1-9DB18FED7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24100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áfico 5" descr="Flechas de cheurón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103ACE74-BE37-6FF8-4807-5C843A8D83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10807" y="6390361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8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CD0F9-A561-F57F-C7AA-B70A9659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EFF"/>
                </a:solidFill>
              </a:rPr>
              <a:t>¿Qué es una anomalía?</a:t>
            </a:r>
          </a:p>
        </p:txBody>
      </p: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C57B9702-F7B3-32C6-E90C-95B55ECA9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75455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áfico 3" descr="Actualizar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E771F376-C872-849D-D593-9D0D717E4A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32342" y="6428461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5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8EF27BB-2B46-4E18-8445-67FA3416D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80E602-C9F3-A2A4-A6BD-CF429E3F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1107672"/>
            <a:ext cx="3427985" cy="95550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000">
                <a:solidFill>
                  <a:schemeClr val="tx2"/>
                </a:solidFill>
              </a:rPr>
              <a:t>Aplicaciones de la detección de anomalias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A0C54A-CE24-4C1A-B9B1-5D3EC6E9F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F54BDFC-81D1-4BAD-B69C-102742E3D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15D1583-F67B-4A0C-9491-B90EF2FC3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65BAB3-9981-44D7-BA75-F48959D8B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A89669-934E-2B62-C7A8-B3A0303CD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1" y="2150533"/>
            <a:ext cx="3427985" cy="3708266"/>
          </a:xfrm>
        </p:spPr>
        <p:txBody>
          <a:bodyPr>
            <a:normAutofit/>
          </a:bodyPr>
          <a:lstStyle/>
          <a:p>
            <a:r>
              <a:rPr lang="es-MX" dirty="0"/>
              <a:t>Detección de errores de manufactura.</a:t>
            </a:r>
          </a:p>
          <a:p>
            <a:endParaRPr lang="es-MX" dirty="0"/>
          </a:p>
          <a:p>
            <a:r>
              <a:rPr lang="es-MX" dirty="0"/>
              <a:t>Detección de intrusión a redes/servidores.</a:t>
            </a:r>
          </a:p>
          <a:p>
            <a:endParaRPr lang="es-MX" dirty="0"/>
          </a:p>
          <a:p>
            <a:r>
              <a:rPr lang="es-MX" dirty="0"/>
              <a:t>Diagnóstico médico</a:t>
            </a:r>
          </a:p>
          <a:p>
            <a:endParaRPr lang="es-MX" dirty="0"/>
          </a:p>
          <a:p>
            <a:r>
              <a:rPr lang="es-MX" dirty="0"/>
              <a:t>Detección de fraude.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B7A6B3-7769-4087-8DE5-97E11C081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5707" y="638174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F57262-78F1-4529-AF0A-A2D4ADD37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C9F39A6F-E459-D650-F0FF-D620F546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062" y="971268"/>
            <a:ext cx="2163322" cy="216332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49AA311-3762-4DBD-9D98-C123C210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598" y="3568647"/>
            <a:ext cx="3684578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7A6642-3BD6-476E-B2D1-4AF4D8CB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3568647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E068F5D8-DCC6-F73C-9F08-60F9F3F62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03" y="3825595"/>
            <a:ext cx="2175247" cy="2175247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1B81B06-B7D6-79D7-A5A2-8A3CEEAD7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007" y="1347737"/>
            <a:ext cx="2675985" cy="1605591"/>
          </a:xfrm>
          <a:prstGeom prst="rect">
            <a:avLst/>
          </a:prstGeom>
        </p:spPr>
      </p:pic>
      <p:pic>
        <p:nvPicPr>
          <p:cNvPr id="33" name="Gráfico 32" descr="Actualizar con relleno sólido">
            <a:hlinkClick r:id="rId5" action="ppaction://hlinksldjump"/>
            <a:extLst>
              <a:ext uri="{FF2B5EF4-FFF2-40B4-BE49-F238E27FC236}">
                <a16:creationId xmlns:a16="http://schemas.microsoft.com/office/drawing/2014/main" id="{7E2D34CE-91DF-1FBD-CBE4-E19CEC891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29992" y="6495992"/>
            <a:ext cx="362008" cy="362008"/>
          </a:xfrm>
          <a:prstGeom prst="rect">
            <a:avLst/>
          </a:prstGeom>
        </p:spPr>
      </p:pic>
      <p:pic>
        <p:nvPicPr>
          <p:cNvPr id="17" name="Imagen 1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CEC42F6-EA5F-90D7-3B1C-03C6C9DCBB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9667" y="4079065"/>
            <a:ext cx="3033894" cy="16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3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7906DA0-7EC6-11F7-1451-630AB3E108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 dirty="0"/>
                  <a:t>Panorama del fraude en México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7906DA0-7EC6-11F7-1451-630AB3E10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EDCC4-8D2C-F134-36AD-9E1D5B99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48" y="2263776"/>
            <a:ext cx="11029615" cy="3678303"/>
          </a:xfrm>
        </p:spPr>
        <p:txBody>
          <a:bodyPr>
            <a:normAutofit/>
          </a:bodyPr>
          <a:lstStyle/>
          <a:p>
            <a:r>
              <a:rPr lang="es-MX" dirty="0"/>
              <a:t>De acuerdo a cifras de la CONDUSEF</a:t>
            </a:r>
            <a:r>
              <a:rPr lang="es-MX" sz="1400" dirty="0"/>
              <a:t>[2]</a:t>
            </a:r>
            <a:r>
              <a:rPr lang="es-MX" dirty="0"/>
              <a:t>, durante la década pasada el número de reclamaciones imputables por fraude incrementó, así mismo la naturaleza del propio fraude muto.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A26D727F-8190-4319-749F-97FF47BA6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033581"/>
              </p:ext>
            </p:extLst>
          </p:nvPr>
        </p:nvGraphicFramePr>
        <p:xfrm>
          <a:off x="5930419" y="2661670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0BFCB14-3F0F-45B4-CCEA-09B251FA76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921301"/>
              </p:ext>
            </p:extLst>
          </p:nvPr>
        </p:nvGraphicFramePr>
        <p:xfrm>
          <a:off x="335756" y="2661670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Gráfico 7" descr="Flechas de cheurón con relleno sólido">
            <a:hlinkClick r:id="rId6" action="ppaction://hlinksldjump"/>
            <a:extLst>
              <a:ext uri="{FF2B5EF4-FFF2-40B4-BE49-F238E27FC236}">
                <a16:creationId xmlns:a16="http://schemas.microsoft.com/office/drawing/2014/main" id="{B83E787C-C451-F7E6-9288-8EECD6BA40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10807" y="6390361"/>
            <a:ext cx="362008" cy="36200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04BD1FA-5024-03D3-62E2-E25F8C6F8E1E}"/>
              </a:ext>
            </a:extLst>
          </p:cNvPr>
          <p:cNvCxnSpPr>
            <a:cxnSpLocks/>
          </p:cNvCxnSpPr>
          <p:nvPr/>
        </p:nvCxnSpPr>
        <p:spPr>
          <a:xfrm flipV="1">
            <a:off x="5325967" y="3379080"/>
            <a:ext cx="200025" cy="85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DCF2F8-40B2-71B1-F84C-DA2E33F96140}"/>
              </a:ext>
            </a:extLst>
          </p:cNvPr>
          <p:cNvSpPr txBox="1"/>
          <p:nvPr/>
        </p:nvSpPr>
        <p:spPr>
          <a:xfrm>
            <a:off x="0" y="6571365"/>
            <a:ext cx="495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*cifras de reclamaciones en millones de casos.</a:t>
            </a:r>
          </a:p>
        </p:txBody>
      </p:sp>
    </p:spTree>
    <p:extLst>
      <p:ext uri="{BB962C8B-B14F-4D97-AF65-F5344CB8AC3E}">
        <p14:creationId xmlns:p14="http://schemas.microsoft.com/office/powerpoint/2010/main" val="284310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906DA0-7EC6-11F7-1451-630AB3E1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s-MX" sz="2600"/>
              <a:t>Panorama del fraude en México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EDCC4-8D2C-F134-36AD-9E1D5B99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77" y="1952776"/>
            <a:ext cx="3409782" cy="4036582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En el primer trimestre de 2022 se realizaron 1,019 millones de pagos con tarjetas en comercios electrónicos, representando el 21.3% del total de pagos con tarjeta.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Del total de compras en comercios electrónicos, 69.9% de ellas se hicieron con tarjetas de débito y el 30.1%  con TDC.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DCF2F8-40B2-71B1-F84C-DA2E33F96140}"/>
              </a:ext>
            </a:extLst>
          </p:cNvPr>
          <p:cNvSpPr txBox="1"/>
          <p:nvPr/>
        </p:nvSpPr>
        <p:spPr>
          <a:xfrm>
            <a:off x="0" y="6571365"/>
            <a:ext cx="495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*cifras en millones de pesos, fuente CONDUSEF[3].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62B0406-B522-1DE6-805E-7BA8CE407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23265"/>
              </p:ext>
            </p:extLst>
          </p:nvPr>
        </p:nvGraphicFramePr>
        <p:xfrm>
          <a:off x="4791522" y="2074413"/>
          <a:ext cx="6489821" cy="27298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83890">
                  <a:extLst>
                    <a:ext uri="{9D8B030D-6E8A-4147-A177-3AD203B41FA5}">
                      <a16:colId xmlns:a16="http://schemas.microsoft.com/office/drawing/2014/main" val="2979984765"/>
                    </a:ext>
                  </a:extLst>
                </a:gridCol>
                <a:gridCol w="684283">
                  <a:extLst>
                    <a:ext uri="{9D8B030D-6E8A-4147-A177-3AD203B41FA5}">
                      <a16:colId xmlns:a16="http://schemas.microsoft.com/office/drawing/2014/main" val="1763352533"/>
                    </a:ext>
                  </a:extLst>
                </a:gridCol>
                <a:gridCol w="949737">
                  <a:extLst>
                    <a:ext uri="{9D8B030D-6E8A-4147-A177-3AD203B41FA5}">
                      <a16:colId xmlns:a16="http://schemas.microsoft.com/office/drawing/2014/main" val="46651179"/>
                    </a:ext>
                  </a:extLst>
                </a:gridCol>
                <a:gridCol w="1100317">
                  <a:extLst>
                    <a:ext uri="{9D8B030D-6E8A-4147-A177-3AD203B41FA5}">
                      <a16:colId xmlns:a16="http://schemas.microsoft.com/office/drawing/2014/main" val="1559781323"/>
                    </a:ext>
                  </a:extLst>
                </a:gridCol>
                <a:gridCol w="678074">
                  <a:extLst>
                    <a:ext uri="{9D8B030D-6E8A-4147-A177-3AD203B41FA5}">
                      <a16:colId xmlns:a16="http://schemas.microsoft.com/office/drawing/2014/main" val="2348777248"/>
                    </a:ext>
                  </a:extLst>
                </a:gridCol>
                <a:gridCol w="797605">
                  <a:extLst>
                    <a:ext uri="{9D8B030D-6E8A-4147-A177-3AD203B41FA5}">
                      <a16:colId xmlns:a16="http://schemas.microsoft.com/office/drawing/2014/main" val="406005683"/>
                    </a:ext>
                  </a:extLst>
                </a:gridCol>
                <a:gridCol w="1295915">
                  <a:extLst>
                    <a:ext uri="{9D8B030D-6E8A-4147-A177-3AD203B41FA5}">
                      <a16:colId xmlns:a16="http://schemas.microsoft.com/office/drawing/2014/main" val="4176946767"/>
                    </a:ext>
                  </a:extLst>
                </a:gridCol>
              </a:tblGrid>
              <a:tr h="84982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Trimestre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Compras autorizadas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de solicitudes 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Contracargos en compras autorizadas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de contracargos 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090905"/>
                  </a:ext>
                </a:extLst>
              </a:tr>
              <a:tr h="31333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Monto*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Número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Monto*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Número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365108"/>
                  </a:ext>
                </a:extLst>
              </a:tr>
              <a:tr h="31333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2021Q1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112,474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197,811,526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968,639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0.49%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5166"/>
                  </a:ext>
                </a:extLst>
              </a:tr>
              <a:tr h="31333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2021Q2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120,181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209,672,655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1,043,089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0.50%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973132"/>
                  </a:ext>
                </a:extLst>
              </a:tr>
              <a:tr h="31333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2021Q3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117,968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204,486,392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906,582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0.44%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77712"/>
                  </a:ext>
                </a:extLst>
              </a:tr>
              <a:tr h="31333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2021Q4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149,549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228,329,597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1,031,063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0.45%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09014"/>
                  </a:ext>
                </a:extLst>
              </a:tr>
              <a:tr h="31333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2022Q1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142,913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216,587,642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891,683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0.41%</a:t>
                      </a:r>
                    </a:p>
                  </a:txBody>
                  <a:tcPr marL="44708" marR="44708" marT="9314" marB="894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334151"/>
                  </a:ext>
                </a:extLst>
              </a:tr>
            </a:tbl>
          </a:graphicData>
        </a:graphic>
      </p:graphicFrame>
      <p:pic>
        <p:nvPicPr>
          <p:cNvPr id="11" name="Gráfico 10" descr="Actualizar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01AA6280-A242-ACC2-B0C4-17C18669D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53792" y="6470967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04F2D-3C14-CEC7-1C36-E811A7F3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/ desafíos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E18B0F-4237-5EC0-E0C3-2E7A8F331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Objetivo:</a:t>
            </a:r>
          </a:p>
          <a:p>
            <a:pPr lvl="1"/>
            <a:r>
              <a:rPr lang="es-MX" dirty="0"/>
              <a:t>La meta principal es aplicar modelos de machine </a:t>
            </a:r>
            <a:r>
              <a:rPr lang="es-MX" dirty="0" err="1"/>
              <a:t>learning</a:t>
            </a:r>
            <a:r>
              <a:rPr lang="es-MX" dirty="0"/>
              <a:t> a un set de transacciones de tarjetas de crédito con el objetivo de identificar/calificar aquellas operaciones que posiblemente sean fraudulentas.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Desafíos:</a:t>
            </a:r>
          </a:p>
          <a:p>
            <a:pPr lvl="1"/>
            <a:r>
              <a:rPr lang="es-MX" dirty="0"/>
              <a:t>Confidencialidad de la información.</a:t>
            </a:r>
          </a:p>
          <a:p>
            <a:pPr lvl="1"/>
            <a:r>
              <a:rPr lang="es-MX" dirty="0"/>
              <a:t>Retos propios de la naturaleza de las anomalías.</a:t>
            </a:r>
          </a:p>
          <a:p>
            <a:pPr lvl="1"/>
            <a:endParaRPr lang="es-MX" dirty="0"/>
          </a:p>
          <a:p>
            <a:pPr marL="324000" lvl="1" indent="0">
              <a:buNone/>
            </a:pPr>
            <a:endParaRPr lang="es-MX" dirty="0"/>
          </a:p>
          <a:p>
            <a:endParaRPr lang="es-MX" dirty="0"/>
          </a:p>
        </p:txBody>
      </p:sp>
      <p:pic>
        <p:nvPicPr>
          <p:cNvPr id="4" name="Gráfico 3" descr="Actualizar con relleno sólido">
            <a:extLst>
              <a:ext uri="{FF2B5EF4-FFF2-40B4-BE49-F238E27FC236}">
                <a16:creationId xmlns:a16="http://schemas.microsoft.com/office/drawing/2014/main" id="{761DC721-864F-08D9-81A6-1A606C4B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29992" y="6399886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7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95AEC-33AA-CEED-5A0C-B9AD80F6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del 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5782F-D04D-DEF3-BD3A-1892A5F1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Los trabajos sobre identificación de anomalías son diversos pero particularmente señalaría los siguientes: </a:t>
            </a:r>
          </a:p>
          <a:p>
            <a:pPr marL="0" indent="0">
              <a:buNone/>
            </a:pPr>
            <a:endParaRPr lang="es-MX" dirty="0"/>
          </a:p>
          <a:p>
            <a:pPr lvl="1"/>
            <a:r>
              <a:rPr lang="es-MX" dirty="0"/>
              <a:t>Hodge &amp; Austin, 2004 [4]</a:t>
            </a:r>
          </a:p>
          <a:p>
            <a:endParaRPr lang="es-MX" dirty="0"/>
          </a:p>
          <a:p>
            <a:pPr lvl="1"/>
            <a:r>
              <a:rPr lang="es-MX" dirty="0" err="1"/>
              <a:t>Chandola</a:t>
            </a:r>
            <a:r>
              <a:rPr lang="es-MX" dirty="0"/>
              <a:t> et al, 2009 [5]</a:t>
            </a:r>
          </a:p>
          <a:p>
            <a:pPr lvl="1"/>
            <a:endParaRPr lang="es-MX" dirty="0"/>
          </a:p>
          <a:p>
            <a:pPr lvl="1"/>
            <a:r>
              <a:rPr lang="es-MX" dirty="0" err="1"/>
              <a:t>Aggarwal</a:t>
            </a:r>
            <a:r>
              <a:rPr lang="es-MX" dirty="0"/>
              <a:t>, 2013 [6]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Competencias de </a:t>
            </a:r>
            <a:r>
              <a:rPr lang="es-MX" dirty="0" err="1"/>
              <a:t>Kaggle</a:t>
            </a:r>
            <a:endParaRPr lang="es-MX" dirty="0"/>
          </a:p>
        </p:txBody>
      </p:sp>
      <p:pic>
        <p:nvPicPr>
          <p:cNvPr id="4" name="Gráfico 3" descr="Actualizar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4D48F321-92D6-78D8-FCBC-E6A586852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53792" y="6470967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51CFAC-76F2-B730-61BD-BFD5B70C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s-MX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5E361-342E-43C9-CF97-F8B9D968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chemeClr val="bg1"/>
                </a:solidFill>
              </a:rPr>
              <a:t>KDD – </a:t>
            </a:r>
            <a:r>
              <a:rPr lang="es-MX" b="1" i="1" dirty="0" err="1">
                <a:solidFill>
                  <a:schemeClr val="bg1"/>
                </a:solidFill>
              </a:rPr>
              <a:t>Knowledge</a:t>
            </a:r>
            <a:r>
              <a:rPr lang="es-MX" b="1" i="1" dirty="0">
                <a:solidFill>
                  <a:schemeClr val="bg1"/>
                </a:solidFill>
              </a:rPr>
              <a:t> Discovery in </a:t>
            </a:r>
            <a:r>
              <a:rPr lang="es-MX" b="1" i="1" dirty="0" err="1">
                <a:solidFill>
                  <a:schemeClr val="bg1"/>
                </a:solidFill>
              </a:rPr>
              <a:t>Databases</a:t>
            </a:r>
            <a:endParaRPr lang="es-MX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MX" i="1" dirty="0">
              <a:solidFill>
                <a:schemeClr val="bg1"/>
              </a:solidFill>
            </a:endParaRPr>
          </a:p>
          <a:p>
            <a:r>
              <a:rPr lang="es-MX" i="1" dirty="0">
                <a:solidFill>
                  <a:schemeClr val="bg1"/>
                </a:solidFill>
              </a:rPr>
              <a:t>Proceso iterativo no-trivial.</a:t>
            </a:r>
          </a:p>
          <a:p>
            <a:r>
              <a:rPr lang="es-MX" i="1" dirty="0">
                <a:solidFill>
                  <a:schemeClr val="bg1"/>
                </a:solidFill>
              </a:rPr>
              <a:t>Depende la interacción para la toma de decisiones 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i="1" dirty="0">
                <a:solidFill>
                  <a:schemeClr val="bg1"/>
                </a:solidFill>
              </a:rPr>
              <a:t>Consta de un número resumido y bien definido de pasos.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6FD810-068D-7167-9677-95DCDC572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522" y="1954769"/>
            <a:ext cx="6489819" cy="29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93EF8E0-D108-D326-5FB1-D1255182B5AC}"/>
              </a:ext>
            </a:extLst>
          </p:cNvPr>
          <p:cNvSpPr txBox="1"/>
          <p:nvPr/>
        </p:nvSpPr>
        <p:spPr>
          <a:xfrm>
            <a:off x="4791522" y="4626952"/>
            <a:ext cx="6489819" cy="29690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rgbClr val="FFFFFF"/>
                </a:solidFill>
              </a:rPr>
              <a:t>An Overview of the Steps That Compose the KDD Process, </a:t>
            </a:r>
            <a:r>
              <a:rPr lang="en-US" sz="1100" dirty="0" err="1">
                <a:solidFill>
                  <a:srgbClr val="FFFFFF"/>
                </a:solidFill>
              </a:rPr>
              <a:t>dFayyad</a:t>
            </a:r>
            <a:r>
              <a:rPr lang="en-US" sz="1100" dirty="0">
                <a:solidFill>
                  <a:srgbClr val="FFFFFF"/>
                </a:solidFill>
              </a:rPr>
              <a:t> et al., [7]</a:t>
            </a:r>
            <a:endParaRPr lang="es-MX" sz="1100" dirty="0">
              <a:solidFill>
                <a:srgbClr val="FFFFFF"/>
              </a:solidFill>
            </a:endParaRPr>
          </a:p>
        </p:txBody>
      </p:sp>
      <p:pic>
        <p:nvPicPr>
          <p:cNvPr id="6" name="Gráfico 5" descr="Actualizar con relleno sólido">
            <a:hlinkClick r:id="rId4" action="ppaction://hlinksldjump"/>
            <a:extLst>
              <a:ext uri="{FF2B5EF4-FFF2-40B4-BE49-F238E27FC236}">
                <a16:creationId xmlns:a16="http://schemas.microsoft.com/office/drawing/2014/main" id="{533CBA86-90F7-A193-496C-39B5D1845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53792" y="6470967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135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1721</TotalTime>
  <Words>1256</Words>
  <Application>Microsoft Office PowerPoint</Application>
  <PresentationFormat>Panorámica</PresentationFormat>
  <Paragraphs>493</Paragraphs>
  <Slides>15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Abadi</vt:lpstr>
      <vt:lpstr>Calibri</vt:lpstr>
      <vt:lpstr>Gill Sans MT</vt:lpstr>
      <vt:lpstr>Wingdings 2</vt:lpstr>
      <vt:lpstr>Dividendo</vt:lpstr>
      <vt:lpstr>Presentación de PowerPoint</vt:lpstr>
      <vt:lpstr>ÍNDICE: </vt:lpstr>
      <vt:lpstr>¿Qué es una anomalía?</vt:lpstr>
      <vt:lpstr>Aplicaciones de la detección de anomalias</vt:lpstr>
      <vt:lpstr>Panorama del fraude en México</vt:lpstr>
      <vt:lpstr>Panorama del fraude en México</vt:lpstr>
      <vt:lpstr>Objetivos / desafíos</vt:lpstr>
      <vt:lpstr>Estado del arte</vt:lpstr>
      <vt:lpstr>Metodología</vt:lpstr>
      <vt:lpstr>Cronograma</vt:lpstr>
      <vt:lpstr>RECURSOS</vt:lpstr>
      <vt:lpstr>RESULTADOS</vt:lpstr>
      <vt:lpstr>CONCLUSIONES</vt:lpstr>
      <vt:lpstr>rEFERENCIAS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 Rico Martínez</dc:creator>
  <cp:lastModifiedBy>Carlos A Rico Martínez</cp:lastModifiedBy>
  <cp:revision>1</cp:revision>
  <dcterms:created xsi:type="dcterms:W3CDTF">2022-11-25T02:03:02Z</dcterms:created>
  <dcterms:modified xsi:type="dcterms:W3CDTF">2022-12-01T05:30:10Z</dcterms:modified>
</cp:coreProperties>
</file>