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4122400" cy="7912100"/>
  <p:notesSz cx="14122400" cy="79121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8227" y="2435034"/>
            <a:ext cx="11993245" cy="1649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6455" y="4398772"/>
            <a:ext cx="9876790" cy="1963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05485" y="1806638"/>
            <a:ext cx="6137719" cy="5184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266495" y="1806638"/>
            <a:ext cx="6137719" cy="5184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5485" y="314198"/>
            <a:ext cx="12698730" cy="1256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485" y="1806638"/>
            <a:ext cx="12698730" cy="5184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97298" y="7305103"/>
            <a:ext cx="4515104" cy="392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05485" y="7305103"/>
            <a:ext cx="3245231" cy="392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158984" y="7305103"/>
            <a:ext cx="3245231" cy="392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08557" cy="78496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18082" cy="78687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98905" cy="79068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27607" cy="78973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98905" cy="79068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98905" cy="78973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08557" cy="78687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79855" cy="78782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79855" cy="7859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79855" cy="78973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27607" cy="78973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89380" cy="7859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98905" cy="78592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108557" cy="79068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060805" cy="79068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2023-07-20T18:33:09Z</dcterms:created>
  <dcterms:modified xsi:type="dcterms:W3CDTF">2023-07-20T18:33:09Z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2023-07-20T00:00:00Z</vt:filetime>
  </property>
</Properties>
</file>