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447675"/>
            <a:ext cx="11439525" cy="6257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9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95275"/>
            <a:ext cx="11896725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2023-06-01T12:37:14Z</dcterms:created>
  <dcterms:modified xsi:type="dcterms:W3CDTF">2023-06-01T12:37:14Z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2023-06-01T00:00:00Z</vt:filetime>
  </property>
</Properties>
</file>