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67107-670D-4193-ADCC-421F5E62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721F6-2AEE-4101-B701-5762642F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C98B1-AFDA-43EE-AF7A-9B606F7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742E1-F92B-41E8-9C43-121B6A0C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B892E-DA45-4CDC-A58D-7700926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1788E-50AB-4D1C-986D-3E4F6AFA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BCF2CC-201F-4659-9CC0-25678FEE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1FB03-345F-43C0-9F6A-C8D49AAD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628F7-6A93-4551-9031-DBC9280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E2389-A50D-48DE-A64C-D88A7A2A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8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665371-7270-4D94-ADEF-B499A0477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D14939-67DC-47DD-AB39-85F3EAE1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8E776-C639-4BBD-A683-265FF1CB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F49E6-79C7-47FC-920A-37ED9B51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2FB0C-60DD-44D5-AE15-D11D387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4CA9-01CA-4CD9-AF81-84AC36ED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6FBA9-0020-4AC8-9A41-9C97EBDB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4FB11-FF85-4C5D-B02F-FBD4A5B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C5651-9893-44D5-9D52-C821DE7A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928A2-51EB-439E-9FC6-4C057D82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0FDA3-2C6E-4A37-AACE-662260E1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A52D4-6334-4A48-8727-82C13572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15FD7-FB60-46DE-9010-EFA7F2E5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626B1-75B0-4180-B540-B140AFFD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2154A-A7B0-47FA-B3AC-AC9841A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56D4F-D22F-458F-9FBE-07F082A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1084E-7C29-4BE3-9474-452157D68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498CE-E83A-4851-9CF4-B38709A9D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9E711-4D25-4F5C-B9D6-5DFF20B7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7541A-9C5F-4266-ACF6-26C5BA0F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53FAC-91BB-43FB-9C25-21DA68FD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78BA9-99F1-47A1-AF05-CC3E4D2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E5C2C2-A60D-4925-990B-602B839A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1FAE2-650A-4567-8BF1-E5FE66F4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200E8-9B56-40FB-B31E-6DE0E64D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67C20-A3A4-4854-ABC2-6B4C9F9C5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FE8F87-E66B-4A2F-88C3-8BEF83F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ABA4AA-0DBE-4276-986D-5A67333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ABF8ED-B725-4A01-8C18-2EE5A55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68D4A-B0F2-4AD0-83E9-FFCBBC09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8AA97E-9A4C-4BA4-91C6-95883BC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3676E-A19B-4E1E-BEFF-D14E92D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6F477B-7656-4691-9064-A9B57BE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65A758-742A-4DE2-B5A2-E19C1FA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F526FA-AF54-43F8-B8D6-FED83D5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50533-1456-4915-843B-D6256C6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41FD0-F99A-468B-9438-F9C0BFAC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6D447-B060-4946-829E-51701528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CC7C1D-69CD-4178-BD8D-2AEDB430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AC818-B939-4FBB-9EA5-045C7B7C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E545-4496-4305-BB2B-5C3B9D3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C3E75-F50E-4C67-AD59-3365772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1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2C0E-F99C-49C8-8E87-76578AB6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C6F925-E198-468C-A8AB-70E2EA26F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AED49F-8B81-4B95-9DEB-C1006E77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EE2FA-7747-4A5B-BB3A-5022BB88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245EE-C367-4583-B1CA-1D3433C8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4A293-8552-4CC8-B2DB-8BBCCB55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F157-9BBF-4D41-87EC-DC72354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6B7462-B868-41BC-BC80-4523C7F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9471C-29B2-49AA-96B6-36603353F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F1B45-CEA1-4030-A0AA-BCA512B92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27A20-4DC5-4971-8D22-736674C92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3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В РАБОТЕ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86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В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.</dc:creator>
  <cp:lastModifiedBy>Ivan K</cp:lastModifiedBy>
  <cp:revision>4</cp:revision>
  <dcterms:created xsi:type="dcterms:W3CDTF">2023-11-30T20:40:44Z</dcterms:created>
  <dcterms:modified xsi:type="dcterms:W3CDTF">2023-12-01T09:24:30Z</dcterms:modified>
</cp:coreProperties>
</file>