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2" r:id="rId9"/>
    <p:sldId id="273" r:id="rId10"/>
    <p:sldId id="274" r:id="rId11"/>
    <p:sldId id="264" r:id="rId12"/>
    <p:sldId id="275" r:id="rId13"/>
    <p:sldId id="265" r:id="rId14"/>
    <p:sldId id="266" r:id="rId15"/>
    <p:sldId id="277" r:id="rId16"/>
    <p:sldId id="276" r:id="rId17"/>
    <p:sldId id="268" r:id="rId18"/>
    <p:sldId id="278" r:id="rId19"/>
    <p:sldId id="27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C2131"/>
    <a:srgbClr val="CC3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67107-670D-4193-ADCC-421F5E621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3721F6-2AEE-4101-B701-5762642F7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C98B1-AFDA-43EE-AF7A-9B606F75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742E1-F92B-41E8-9C43-121B6A0C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B892E-DA45-4CDC-A58D-77009263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1788E-50AB-4D1C-986D-3E4F6AFA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BCF2CC-201F-4659-9CC0-25678FEE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1FB03-345F-43C0-9F6A-C8D49AAD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628F7-6A93-4551-9031-DBC9280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E2389-A50D-48DE-A64C-D88A7A2A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8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665371-7270-4D94-ADEF-B499A0477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D14939-67DC-47DD-AB39-85F3EAE1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8E776-C639-4BBD-A683-265FF1CB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F49E6-79C7-47FC-920A-37ED9B51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2FB0C-60DD-44D5-AE15-D11D3879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14CA9-01CA-4CD9-AF81-84AC36ED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6FBA9-0020-4AC8-9A41-9C97EBDB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4FB11-FF85-4C5D-B02F-FBD4A5B3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C5651-9893-44D5-9D52-C821DE7A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928A2-51EB-439E-9FC6-4C057D82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0FDA3-2C6E-4A37-AACE-662260E1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A52D4-6334-4A48-8727-82C13572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15FD7-FB60-46DE-9010-EFA7F2E5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626B1-75B0-4180-B540-B140AFFD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2154A-A7B0-47FA-B3AC-AC9841A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56D4F-D22F-458F-9FBE-07F082A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1084E-7C29-4BE3-9474-452157D68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D498CE-E83A-4851-9CF4-B38709A9D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F9E711-4D25-4F5C-B9D6-5DFF20B7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7541A-9C5F-4266-ACF6-26C5BA0F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53FAC-91BB-43FB-9C25-21DA68FD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9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78BA9-99F1-47A1-AF05-CC3E4D2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E5C2C2-A60D-4925-990B-602B839A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51FAE2-650A-4567-8BF1-E5FE66F4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8200E8-9B56-40FB-B31E-6DE0E64DA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67C20-A3A4-4854-ABC2-6B4C9F9C5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FE8F87-E66B-4A2F-88C3-8BEF83FE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ABA4AA-0DBE-4276-986D-5A673339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ABF8ED-B725-4A01-8C18-2EE5A55C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7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68D4A-B0F2-4AD0-83E9-FFCBBC09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8AA97E-9A4C-4BA4-91C6-95883BC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A3676E-A19B-4E1E-BEFF-D14E92D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6F477B-7656-4691-9064-A9B57BEC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65A758-742A-4DE2-B5A2-E19C1FA6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F526FA-AF54-43F8-B8D6-FED83D57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50533-1456-4915-843B-D6256C6F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38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41FD0-F99A-468B-9438-F9C0BFAC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6D447-B060-4946-829E-51701528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CC7C1D-69CD-4178-BD8D-2AEDB430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AC818-B939-4FBB-9EA5-045C7B7C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5E545-4496-4305-BB2B-5C3B9D34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C3E75-F50E-4C67-AD59-33657728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1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2C0E-F99C-49C8-8E87-76578AB6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C6F925-E198-468C-A8AB-70E2EA26F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AED49F-8B81-4B95-9DEB-C1006E77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5EE2FA-7747-4A5B-BB3A-5022BB88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D245EE-C367-4583-B1CA-1D3433C8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4A293-8552-4CC8-B2DB-8BBCCB55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3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FF157-9BBF-4D41-87EC-DC72354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6B7462-B868-41BC-BC80-4523C7F1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39471C-29B2-49AA-96B6-36603353F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06A8-B08D-4086-B481-C23904B9C47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7F1B45-CEA1-4030-A0AA-BCA512B92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27A20-4DC5-4971-8D22-736674C92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DF27-BCDF-45BC-918B-2B6A5458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3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454"/>
            <a:ext cx="9144000" cy="1449027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ALPHA_</a:t>
            </a:r>
            <a:r>
              <a:rPr lang="en-US" sz="9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B</a:t>
            </a:r>
            <a:r>
              <a:rPr lang="en-US" sz="9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IT</a:t>
            </a:r>
            <a:endParaRPr lang="ru-RU" sz="9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363"/>
            <a:ext cx="9144000" cy="1655762"/>
          </a:xfrm>
        </p:spPr>
        <p:txBody>
          <a:bodyPr/>
          <a:lstStyle/>
          <a:p>
            <a:r>
              <a:rPr lang="ru-RU" dirty="0" err="1" smtClean="0">
                <a:latin typeface="Century Gothic" panose="020B0502020202020204" pitchFamily="34" charset="0"/>
              </a:rPr>
              <a:t>Кадиленко</a:t>
            </a:r>
            <a:r>
              <a:rPr lang="ru-RU" dirty="0" smtClean="0">
                <a:latin typeface="Century Gothic" panose="020B0502020202020204" pitchFamily="34" charset="0"/>
              </a:rPr>
              <a:t> Иван, </a:t>
            </a:r>
            <a:r>
              <a:rPr lang="ru-RU" dirty="0" err="1" smtClean="0">
                <a:latin typeface="Century Gothic" panose="020B0502020202020204" pitchFamily="34" charset="0"/>
              </a:rPr>
              <a:t>Палкин</a:t>
            </a:r>
            <a:r>
              <a:rPr lang="ru-RU" dirty="0" smtClean="0">
                <a:latin typeface="Century Gothic" panose="020B0502020202020204" pitchFamily="34" charset="0"/>
              </a:rPr>
              <a:t> Егор, Федякин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Дмитрий,</a:t>
            </a:r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 Елизарьев </a:t>
            </a:r>
            <a:r>
              <a:rPr lang="ru-RU" dirty="0" smtClean="0">
                <a:latin typeface="Century Gothic" panose="020B0502020202020204" pitchFamily="34" charset="0"/>
              </a:rPr>
              <a:t>Ярослав</a:t>
            </a:r>
            <a:r>
              <a:rPr lang="ru-RU" dirty="0">
                <a:latin typeface="Century Gothic" panose="020B0502020202020204" pitchFamily="34" charset="0"/>
              </a:rPr>
              <a:t>, </a:t>
            </a:r>
            <a:r>
              <a:rPr lang="ru-RU" dirty="0" smtClean="0">
                <a:latin typeface="Century Gothic" panose="020B0502020202020204" pitchFamily="34" charset="0"/>
              </a:rPr>
              <a:t>Фишер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Даниил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cdn.discordapp.com/attachments/1177615439904378960/1180188742183563374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t="2127" r="1147" b="1781"/>
          <a:stretch/>
        </p:blipFill>
        <p:spPr bwMode="auto">
          <a:xfrm>
            <a:off x="1496290" y="2302"/>
            <a:ext cx="9199419" cy="68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8194" name="Picture 2" descr="https://cdn.discordapp.com/attachments/1177615439904378960/1180195485630337165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9" y="0"/>
            <a:ext cx="11364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s://cdn.discordapp.com/attachments/1177615439904378960/1180193436972888094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0"/>
            <a:ext cx="10614025" cy="690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9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НЕИНТЕРПРЕТИРУЕМАЯ МОДЕЛЬ</a:t>
            </a:r>
            <a:endParaRPr lang="ru-RU" sz="7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22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20" y="1863011"/>
            <a:ext cx="6565123" cy="275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5;p31"/>
          <p:cNvPicPr preferRelativeResize="0"/>
          <p:nvPr/>
        </p:nvPicPr>
        <p:blipFill rotWithShape="1">
          <a:blip r:embed="rId6">
            <a:alphaModFix/>
          </a:blip>
          <a:srcRect t="14281" r="7081"/>
          <a:stretch/>
        </p:blipFill>
        <p:spPr>
          <a:xfrm>
            <a:off x="6629488" y="2225964"/>
            <a:ext cx="4093930" cy="2440640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43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МЕТРИКИ</a:t>
            </a:r>
            <a:endParaRPr lang="ru-RU" sz="7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ИНТЕРПРЕТИРУЕМАЯ МОДЕЛЬ</a:t>
            </a:r>
            <a:endParaRPr lang="ru-RU" sz="7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05" r="1506"/>
          <a:stretch/>
        </p:blipFill>
        <p:spPr>
          <a:xfrm>
            <a:off x="-9236" y="437573"/>
            <a:ext cx="12201236" cy="59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ВАЖНОСТЬ </a:t>
            </a:r>
            <a:br>
              <a:rPr lang="ru-RU" sz="6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</a:br>
            <a:r>
              <a:rPr lang="ru-RU" sz="6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ПРИЗНАКОВ</a:t>
            </a:r>
            <a:endParaRPr lang="ru-RU" sz="7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blob:https://web.telegram.org/436fa957-ad59-40a0-a8d9-8b07456ebfa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436fa957-ad59-40a0-a8d9-8b07456ebfa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436fa957-ad59-40a0-a8d9-8b07456ebfa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82" r="1902" b="2001"/>
          <a:stretch/>
        </p:blipFill>
        <p:spPr>
          <a:xfrm>
            <a:off x="191471" y="801265"/>
            <a:ext cx="11809058" cy="53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ru-RU" sz="6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ПРЕДОБРАБОТКА</a:t>
            </a:r>
            <a:r>
              <a:rPr lang="ru-RU" sz="72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/>
            </a:r>
            <a:br>
              <a:rPr lang="ru-RU" sz="72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</a:br>
            <a:r>
              <a:rPr lang="ru-RU" sz="72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ДАННЫХ</a:t>
            </a:r>
            <a:endParaRPr lang="ru-RU" sz="7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discordapp.com/attachments/1172499672955355157/1180163405030633582/2023-12-01_2207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54" y="1982617"/>
            <a:ext cx="2631422" cy="2416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dn.discordapp.com/attachments/1172499672955355157/1180165198951219240/2023-12-01_2214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393" y="1982617"/>
            <a:ext cx="3014174" cy="2416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1172499672955355157/1180166044543881286/2023-12-01_22181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103" y="1982617"/>
            <a:ext cx="2810593" cy="2416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1781" y="4401919"/>
            <a:ext cx="2587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Кол-во месяцев со дня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открытия </a:t>
            </a:r>
            <a:r>
              <a:rPr lang="ru-RU" sz="1600" dirty="0">
                <a:latin typeface="Century Gothic" panose="020B0502020202020204" pitchFamily="34" charset="0"/>
              </a:rPr>
              <a:t>счета в </a:t>
            </a:r>
            <a:r>
              <a:rPr lang="ru-RU" sz="1600" dirty="0" smtClean="0">
                <a:latin typeface="Century Gothic" panose="020B0502020202020204" pitchFamily="34" charset="0"/>
              </a:rPr>
              <a:t>банке</a:t>
            </a:r>
            <a:endParaRPr lang="en-US" sz="1600" dirty="0" smtClean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2744" y="4449674"/>
            <a:ext cx="351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Количество </a:t>
            </a:r>
            <a:r>
              <a:rPr lang="ru-RU" sz="1600" dirty="0">
                <a:latin typeface="Century Gothic" panose="020B0502020202020204" pitchFamily="34" charset="0"/>
              </a:rPr>
              <a:t>дней, прошедших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с </a:t>
            </a:r>
            <a:r>
              <a:rPr lang="ru-RU" sz="1600" dirty="0">
                <a:latin typeface="Century Gothic" panose="020B0502020202020204" pitchFamily="34" charset="0"/>
              </a:rPr>
              <a:t>последней даты </a:t>
            </a:r>
            <a:r>
              <a:rPr lang="ru-RU" sz="1600" dirty="0" smtClean="0">
                <a:latin typeface="Century Gothic" panose="020B0502020202020204" pitchFamily="34" charset="0"/>
              </a:rPr>
              <a:t>регистрации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ОГРН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7732" y="4449674"/>
            <a:ext cx="383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Количество полных месяцев,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прошедших </a:t>
            </a:r>
            <a:r>
              <a:rPr lang="ru-RU" sz="1600" dirty="0">
                <a:latin typeface="Century Gothic" panose="020B0502020202020204" pitchFamily="34" charset="0"/>
              </a:rPr>
              <a:t>с момента получения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ОГРН</a:t>
            </a:r>
            <a:endParaRPr lang="ru-RU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.discordapp.com/attachments/1172499672955355157/1180167192512307200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75" y="1868860"/>
            <a:ext cx="3854298" cy="33180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1177615439904378960/1180171878577483776/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07" y="1868859"/>
            <a:ext cx="4718077" cy="33363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376" y="5259327"/>
            <a:ext cx="385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Признаки с большим </a:t>
            </a:r>
          </a:p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количеством пропусков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5307" y="5259327"/>
            <a:ext cx="47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Новые признаки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D4C27342-9A26-43F2-9FC7-B6813D7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389" r="90000">
                        <a14:foregroundMark x1="1611" y1="66917" x2="8611" y2="77833"/>
                        <a14:foregroundMark x1="8611" y1="77833" x2="11111" y2="80167"/>
                        <a14:foregroundMark x1="1722" y1="66167" x2="4167" y2="75750"/>
                        <a14:foregroundMark x1="20111" y1="89750" x2="23833" y2="95167"/>
                        <a14:foregroundMark x1="23833" y1="95167" x2="25278" y2="96333"/>
                        <a14:foregroundMark x1="3389" y1="84833" x2="10111" y2="94500"/>
                        <a14:foregroundMark x1="10111" y1="94500" x2="10389" y2="94667"/>
                        <a14:foregroundMark x1="3111" y1="88833" x2="6111" y2="93667"/>
                        <a14:foregroundMark x1="389" y1="83500" x2="1944" y2="88417"/>
                        <a14:foregroundMark x1="5389" y1="90667" x2="8556" y2="95833"/>
                        <a14:foregroundMark x1="8556" y1="95833" x2="9000" y2="96000"/>
                        <a14:backgroundMark x1="2389" y1="60583" x2="3778" y2="63917"/>
                        <a14:backgroundMark x1="11278" y1="62750" x2="13500" y2="68917"/>
                        <a14:backgroundMark x1="13500" y1="68917" x2="14167" y2="69833"/>
                        <a14:backgroundMark x1="2444" y1="96333" x2="4056" y2="9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860345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1172499672955355157/1179888279043199067/red-business-border-modern-background-design-vector_53876-157563.png">
            <a:extLst>
              <a:ext uri="{FF2B5EF4-FFF2-40B4-BE49-F238E27FC236}">
                <a16:creationId xmlns:a16="http://schemas.microsoft.com/office/drawing/2014/main" id="{159144C8-BAB4-4FAC-9BA8-B448ACD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" b="90000" l="10000" r="98944">
                        <a14:foregroundMark x1="65889" y1="5000" x2="71889" y2="16083"/>
                        <a14:foregroundMark x1="71889" y1="16083" x2="72778" y2="17167"/>
                        <a14:foregroundMark x1="82611" y1="26167" x2="88389" y2="33750"/>
                        <a14:foregroundMark x1="86778" y1="33417" x2="95278" y2="46083"/>
                        <a14:foregroundMark x1="62667" y1="333" x2="63278" y2="667"/>
                        <a14:foregroundMark x1="66722" y1="500" x2="79444" y2="15500"/>
                        <a14:foregroundMark x1="74389" y1="3583" x2="88889" y2="22583"/>
                        <a14:foregroundMark x1="72000" y1="2667" x2="98278" y2="36667"/>
                        <a14:foregroundMark x1="79667" y1="3417" x2="94889" y2="29083"/>
                        <a14:foregroundMark x1="94500" y1="17417" x2="97833" y2="41167"/>
                        <a14:foregroundMark x1="97833" y1="41167" x2="97833" y2="41333"/>
                        <a14:foregroundMark x1="97444" y1="42500" x2="98944" y2="49667"/>
                        <a14:foregroundMark x1="96444" y1="41833" x2="91056" y2="32667"/>
                        <a14:foregroundMark x1="95889" y1="42500" x2="89500" y2="32333"/>
                        <a14:foregroundMark x1="97278" y1="3500" x2="98500" y2="1583"/>
                        <a14:foregroundMark x1="95833" y1="5333" x2="96889" y2="4500"/>
                        <a14:backgroundMark x1="91111" y1="68000" x2="91667" y2="66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0"/>
            <a:ext cx="75723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АНАЛИЗ</a:t>
            </a:r>
          </a:p>
          <a:p>
            <a:r>
              <a:rPr lang="ru-RU" sz="6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7999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4923-C308-4DA9-AE4A-8888B01E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57B8E-A7C9-431D-B081-B11349C8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3074" name="Picture 2" descr="https://cdn.discordapp.com/attachments/1177615439904378960/1180188743496376461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1946" r="1517" b="2189"/>
          <a:stretch/>
        </p:blipFill>
        <p:spPr bwMode="auto">
          <a:xfrm>
            <a:off x="1476718" y="-16933"/>
            <a:ext cx="9238564" cy="687493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cdn.discordapp.com/attachments/1177615439904378960/1180188743202787419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" t="1858" r="1280" b="1698"/>
          <a:stretch/>
        </p:blipFill>
        <p:spPr bwMode="auto">
          <a:xfrm>
            <a:off x="1517754" y="0"/>
            <a:ext cx="915649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cdn.discordapp.com/attachments/1177615439904378960/1180188742816899163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" t="1540" r="1142" b="1135"/>
          <a:stretch/>
        </p:blipFill>
        <p:spPr bwMode="auto">
          <a:xfrm>
            <a:off x="1514763" y="0"/>
            <a:ext cx="9162474" cy="686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cdn.discordapp.com/attachments/1177615439904378960/1180188742540087346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185" r="1008" b="1312"/>
          <a:stretch/>
        </p:blipFill>
        <p:spPr bwMode="auto">
          <a:xfrm>
            <a:off x="1505527" y="-1"/>
            <a:ext cx="916898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58</Words>
  <Application>Microsoft Office PowerPoint</Application>
  <PresentationFormat>Широкоэкранный</PresentationFormat>
  <Paragraphs>21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Тема Office</vt:lpstr>
      <vt:lpstr>ALPHA_BIT</vt:lpstr>
      <vt:lpstr>ПРЕДОБРАБОТКА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.</dc:creator>
  <cp:lastModifiedBy>Ivan K</cp:lastModifiedBy>
  <cp:revision>20</cp:revision>
  <dcterms:created xsi:type="dcterms:W3CDTF">2023-11-30T20:40:44Z</dcterms:created>
  <dcterms:modified xsi:type="dcterms:W3CDTF">2023-12-01T17:27:32Z</dcterms:modified>
</cp:coreProperties>
</file>