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4" r:id="rId10"/>
    <p:sldId id="273" r:id="rId11"/>
    <p:sldId id="282" r:id="rId12"/>
    <p:sldId id="264" r:id="rId13"/>
    <p:sldId id="283" r:id="rId14"/>
    <p:sldId id="275" r:id="rId15"/>
    <p:sldId id="284" r:id="rId16"/>
    <p:sldId id="265" r:id="rId17"/>
    <p:sldId id="266" r:id="rId18"/>
    <p:sldId id="277" r:id="rId19"/>
    <p:sldId id="280" r:id="rId20"/>
    <p:sldId id="276" r:id="rId21"/>
    <p:sldId id="268" r:id="rId22"/>
    <p:sldId id="278" r:id="rId23"/>
    <p:sldId id="279" r:id="rId24"/>
    <p:sldId id="28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B8"/>
    <a:srgbClr val="BB1F34"/>
    <a:srgbClr val="FF0000"/>
    <a:srgbClr val="BC2131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67107-670D-4193-ADCC-421F5E62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721F6-2AEE-4101-B701-5762642F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C98B1-AFDA-43EE-AF7A-9B606F7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742E1-F92B-41E8-9C43-121B6A0C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B892E-DA45-4CDC-A58D-7700926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1788E-50AB-4D1C-986D-3E4F6AFA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BCF2CC-201F-4659-9CC0-25678FEE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1FB03-345F-43C0-9F6A-C8D49AAD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628F7-6A93-4551-9031-DBC9280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E2389-A50D-48DE-A64C-D88A7A2A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8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665371-7270-4D94-ADEF-B499A0477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D14939-67DC-47DD-AB39-85F3EAE1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8E776-C639-4BBD-A683-265FF1CB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F49E6-79C7-47FC-920A-37ED9B51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2FB0C-60DD-44D5-AE15-D11D387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4CA9-01CA-4CD9-AF81-84AC36ED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6FBA9-0020-4AC8-9A41-9C97EBDB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4FB11-FF85-4C5D-B02F-FBD4A5B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C5651-9893-44D5-9D52-C821DE7A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928A2-51EB-439E-9FC6-4C057D82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0FDA3-2C6E-4A37-AACE-662260E1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A52D4-6334-4A48-8727-82C13572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15FD7-FB60-46DE-9010-EFA7F2E5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626B1-75B0-4180-B540-B140AFFD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2154A-A7B0-47FA-B3AC-AC9841A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56D4F-D22F-458F-9FBE-07F082A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1084E-7C29-4BE3-9474-452157D68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498CE-E83A-4851-9CF4-B38709A9D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9E711-4D25-4F5C-B9D6-5DFF20B7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7541A-9C5F-4266-ACF6-26C5BA0F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53FAC-91BB-43FB-9C25-21DA68FD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78BA9-99F1-47A1-AF05-CC3E4D2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E5C2C2-A60D-4925-990B-602B839A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1FAE2-650A-4567-8BF1-E5FE66F4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200E8-9B56-40FB-B31E-6DE0E64D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67C20-A3A4-4854-ABC2-6B4C9F9C5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FE8F87-E66B-4A2F-88C3-8BEF83F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ABA4AA-0DBE-4276-986D-5A67333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ABF8ED-B725-4A01-8C18-2EE5A55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68D4A-B0F2-4AD0-83E9-FFCBBC09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8AA97E-9A4C-4BA4-91C6-95883BC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3676E-A19B-4E1E-BEFF-D14E92D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6F477B-7656-4691-9064-A9B57BE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65A758-742A-4DE2-B5A2-E19C1FA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F526FA-AF54-43F8-B8D6-FED83D5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50533-1456-4915-843B-D6256C6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41FD0-F99A-468B-9438-F9C0BFAC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6D447-B060-4946-829E-51701528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CC7C1D-69CD-4178-BD8D-2AEDB430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AC818-B939-4FBB-9EA5-045C7B7C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E545-4496-4305-BB2B-5C3B9D3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C3E75-F50E-4C67-AD59-3365772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1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2C0E-F99C-49C8-8E87-76578AB6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C6F925-E198-468C-A8AB-70E2EA26F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AED49F-8B81-4B95-9DEB-C1006E77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EE2FA-7747-4A5B-BB3A-5022BB88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245EE-C367-4583-B1CA-1D3433C8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4A293-8552-4CC8-B2DB-8BBCCB55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F157-9BBF-4D41-87EC-DC72354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6B7462-B868-41BC-BC80-4523C7F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9471C-29B2-49AA-96B6-36603353F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06A8-B08D-4086-B481-C23904B9C47B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F1B45-CEA1-4030-A0AA-BCA512B92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27A20-4DC5-4971-8D22-736674C92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3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454"/>
            <a:ext cx="9144000" cy="144902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entury Gothic" panose="020B0502020202020204" pitchFamily="34" charset="0"/>
              </a:rPr>
              <a:t>ALPHA_BIT</a:t>
            </a:r>
            <a:endParaRPr lang="ru-RU" sz="9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363"/>
            <a:ext cx="9144000" cy="1655762"/>
          </a:xfrm>
        </p:spPr>
        <p:txBody>
          <a:bodyPr/>
          <a:lstStyle/>
          <a:p>
            <a:r>
              <a:rPr lang="ru-RU" dirty="0" err="1">
                <a:latin typeface="Century Gothic" panose="020B0502020202020204" pitchFamily="34" charset="0"/>
              </a:rPr>
              <a:t>Кадиленко</a:t>
            </a:r>
            <a:r>
              <a:rPr lang="ru-RU" dirty="0">
                <a:latin typeface="Century Gothic" panose="020B0502020202020204" pitchFamily="34" charset="0"/>
              </a:rPr>
              <a:t> Иван, </a:t>
            </a:r>
            <a:r>
              <a:rPr lang="ru-RU" dirty="0" err="1">
                <a:latin typeface="Century Gothic" panose="020B0502020202020204" pitchFamily="34" charset="0"/>
              </a:rPr>
              <a:t>Палкин</a:t>
            </a:r>
            <a:r>
              <a:rPr lang="ru-RU" dirty="0">
                <a:latin typeface="Century Gothic" panose="020B0502020202020204" pitchFamily="34" charset="0"/>
              </a:rPr>
              <a:t> Егор, Федякин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Дмитрий,</a:t>
            </a:r>
          </a:p>
          <a:p>
            <a:r>
              <a:rPr lang="ru-RU" dirty="0">
                <a:latin typeface="Century Gothic" panose="020B0502020202020204" pitchFamily="34" charset="0"/>
              </a:rPr>
              <a:t> Елизарьев Ярослав, Фишер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Даниил</a:t>
            </a:r>
          </a:p>
        </p:txBody>
      </p:sp>
    </p:spTree>
    <p:extLst>
      <p:ext uri="{BB962C8B-B14F-4D97-AF65-F5344CB8AC3E}">
        <p14:creationId xmlns:p14="http://schemas.microsoft.com/office/powerpoint/2010/main" val="5034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discordapp.com/attachments/1177615439904378960/1180188742540087346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185" r="1008" b="1312"/>
          <a:stretch/>
        </p:blipFill>
        <p:spPr bwMode="auto">
          <a:xfrm>
            <a:off x="1505527" y="-1"/>
            <a:ext cx="916898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АНАЛИЗ</a:t>
            </a:r>
          </a:p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19414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8194" name="Picture 2" descr="https://cdn.discordapp.com/attachments/1177615439904378960/1180195485630337165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9" y="0"/>
            <a:ext cx="1136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12290" name="Picture 2" descr="https://cdn.discordapp.com/attachments/1172499672955355157/1180234460478849165/otdeleni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38" y="0"/>
            <a:ext cx="85461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cdn.discordapp.com/attachments/1177615439904378960/118019343697288809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0"/>
            <a:ext cx="10614025" cy="69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98" y="81760"/>
            <a:ext cx="9404804" cy="68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НЕИНТЕРПРЕТИРУЕМАЯ МОДЕЛЬ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2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053" y="1863011"/>
            <a:ext cx="6565123" cy="275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5;p31"/>
          <p:cNvPicPr preferRelativeResize="0"/>
          <p:nvPr/>
        </p:nvPicPr>
        <p:blipFill rotWithShape="1">
          <a:blip r:embed="rId6">
            <a:alphaModFix/>
          </a:blip>
          <a:srcRect t="14281" r="7081"/>
          <a:stretch/>
        </p:blipFill>
        <p:spPr>
          <a:xfrm>
            <a:off x="6998944" y="2225964"/>
            <a:ext cx="4093930" cy="2440640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43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БИЗНЕС</a:t>
            </a:r>
          </a:p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МЕТРИКИ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40256" y="3750442"/>
            <a:ext cx="385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Century Gothic" panose="020B0502020202020204" pitchFamily="34" charset="0"/>
              </a:rPr>
              <a:t>Churn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Rate</a:t>
            </a:r>
            <a:r>
              <a:rPr lang="ru-RU" dirty="0">
                <a:latin typeface="Century Gothic" panose="020B0502020202020204" pitchFamily="34" charset="0"/>
              </a:rPr>
              <a:t> — показатель оттока клиентов</a:t>
            </a:r>
          </a:p>
        </p:txBody>
      </p:sp>
      <p:pic>
        <p:nvPicPr>
          <p:cNvPr id="11270" name="Picture 6" descr="https://cdn.discordapp.com/attachments/1177615439904378960/1180210274997915678/Picsart_23-12-02_01-08-17-651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4" y="403129"/>
            <a:ext cx="8806503" cy="32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877" y="4527069"/>
            <a:ext cx="5448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latin typeface="Century Gothic" panose="020B0502020202020204" pitchFamily="34" charset="0"/>
              </a:rPr>
              <a:t>Показатель </a:t>
            </a:r>
            <a:r>
              <a:rPr lang="en-US" sz="3000" dirty="0">
                <a:latin typeface="Century Gothic" panose="020B0502020202020204" pitchFamily="34" charset="0"/>
              </a:rPr>
              <a:t>Churn Rate</a:t>
            </a:r>
            <a:r>
              <a:rPr lang="ru-RU" sz="3000" dirty="0">
                <a:latin typeface="Century Gothic" panose="020B0502020202020204" pitchFamily="34" charset="0"/>
              </a:rPr>
              <a:t> за </a:t>
            </a:r>
            <a:endParaRPr lang="en-US" sz="3000" dirty="0">
              <a:latin typeface="Century Gothic" panose="020B0502020202020204" pitchFamily="34" charset="0"/>
            </a:endParaRPr>
          </a:p>
          <a:p>
            <a:r>
              <a:rPr lang="ru-RU" sz="3000" dirty="0">
                <a:latin typeface="Century Gothic" panose="020B0502020202020204" pitchFamily="34" charset="0"/>
              </a:rPr>
              <a:t>предоставленным период </a:t>
            </a:r>
            <a:endParaRPr lang="en-US" sz="3000" dirty="0">
              <a:latin typeface="Century Gothic" panose="020B0502020202020204" pitchFamily="34" charset="0"/>
            </a:endParaRPr>
          </a:p>
          <a:p>
            <a:r>
              <a:rPr lang="ru-RU" sz="3000" dirty="0">
                <a:latin typeface="Century Gothic" panose="020B0502020202020204" pitchFamily="34" charset="0"/>
              </a:rPr>
              <a:t>составил 7%</a:t>
            </a:r>
          </a:p>
        </p:txBody>
      </p:sp>
    </p:spTree>
    <p:extLst>
      <p:ext uri="{BB962C8B-B14F-4D97-AF65-F5344CB8AC3E}">
        <p14:creationId xmlns:p14="http://schemas.microsoft.com/office/powerpoint/2010/main" val="12934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ПРЕДОБРАБОТКА</a:t>
            </a:r>
            <a:r>
              <a:rPr lang="ru-RU" sz="7200" dirty="0">
                <a:solidFill>
                  <a:srgbClr val="FF0000"/>
                </a:solidFill>
                <a:latin typeface="Century Gothic" panose="020B0502020202020204" pitchFamily="34" charset="0"/>
              </a:rPr>
              <a:t/>
            </a:r>
            <a:br>
              <a:rPr lang="ru-RU" sz="7200" dirty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r>
              <a:rPr lang="ru-RU" sz="7200" dirty="0">
                <a:solidFill>
                  <a:srgbClr val="FF0000"/>
                </a:solidFill>
                <a:latin typeface="Century Gothic" panose="020B0502020202020204" pitchFamily="34" charset="0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30919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ИНТЕРПРЕТИРУЕМАЯ МОДЕЛЬ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2" y="468041"/>
            <a:ext cx="1116426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ВАЖНОСТЬ </a:t>
            </a:r>
            <a:b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ПРИЗНАКОВ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blob:https://web.telegram.org/436fa957-ad59-40a0-a8d9-8b07456ebfa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436fa957-ad59-40a0-a8d9-8b07456ebfa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436fa957-ad59-40a0-a8d9-8b07456ebfa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82" r="1902" b="2001"/>
          <a:stretch/>
        </p:blipFill>
        <p:spPr>
          <a:xfrm>
            <a:off x="191471" y="801265"/>
            <a:ext cx="11809058" cy="53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454"/>
            <a:ext cx="9144000" cy="144902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entury Gothic" panose="020B0502020202020204" pitchFamily="34" charset="0"/>
              </a:rPr>
              <a:t>ALPHA_BIT</a:t>
            </a:r>
            <a:endParaRPr lang="ru-RU" sz="9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363"/>
            <a:ext cx="9144000" cy="1655762"/>
          </a:xfrm>
        </p:spPr>
        <p:txBody>
          <a:bodyPr/>
          <a:lstStyle/>
          <a:p>
            <a:r>
              <a:rPr lang="ru-RU" dirty="0" err="1">
                <a:latin typeface="Century Gothic" panose="020B0502020202020204" pitchFamily="34" charset="0"/>
              </a:rPr>
              <a:t>Кадиленко</a:t>
            </a:r>
            <a:r>
              <a:rPr lang="ru-RU" dirty="0">
                <a:latin typeface="Century Gothic" panose="020B0502020202020204" pitchFamily="34" charset="0"/>
              </a:rPr>
              <a:t> Иван, </a:t>
            </a:r>
            <a:r>
              <a:rPr lang="ru-RU" dirty="0" err="1">
                <a:latin typeface="Century Gothic" panose="020B0502020202020204" pitchFamily="34" charset="0"/>
              </a:rPr>
              <a:t>Палкин</a:t>
            </a:r>
            <a:r>
              <a:rPr lang="ru-RU" dirty="0">
                <a:latin typeface="Century Gothic" panose="020B0502020202020204" pitchFamily="34" charset="0"/>
              </a:rPr>
              <a:t> Егор, Федякин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Дмитрий,</a:t>
            </a:r>
          </a:p>
          <a:p>
            <a:r>
              <a:rPr lang="ru-RU" dirty="0">
                <a:latin typeface="Century Gothic" panose="020B0502020202020204" pitchFamily="34" charset="0"/>
              </a:rPr>
              <a:t> Елизарьев Ярослав, Фишер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Даниил</a:t>
            </a:r>
          </a:p>
        </p:txBody>
      </p:sp>
    </p:spTree>
    <p:extLst>
      <p:ext uri="{BB962C8B-B14F-4D97-AF65-F5344CB8AC3E}">
        <p14:creationId xmlns:p14="http://schemas.microsoft.com/office/powerpoint/2010/main" val="16893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discordapp.com/attachments/1172499672955355157/1180163405030633582/2023-12-01_2207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4" y="1982617"/>
            <a:ext cx="2631422" cy="241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dn.discordapp.com/attachments/1172499672955355157/1180165198951219240/2023-12-01_2214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393" y="1982617"/>
            <a:ext cx="3014174" cy="241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172499672955355157/1180166044543881286/2023-12-01_22181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03" y="1982617"/>
            <a:ext cx="2810593" cy="241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1781" y="4401919"/>
            <a:ext cx="258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Кол-во месяцев со дня 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открытия счета в банке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2744" y="4449674"/>
            <a:ext cx="351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Количество дней, прошедших 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с последней даты регистрации 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ОГРН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8714" y="4449674"/>
            <a:ext cx="3209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Количество полных месяцев, 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прошедших с момента </a:t>
            </a:r>
            <a:endParaRPr lang="ru-RU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Получения ОГРН</a:t>
            </a:r>
            <a:endParaRPr lang="ru-RU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discordapp.com/attachments/1172499672955355157/1180167192512307200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75" y="1868860"/>
            <a:ext cx="3854298" cy="33180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1177615439904378960/1180171878577483776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07" y="1868859"/>
            <a:ext cx="4718077" cy="33363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376" y="5259327"/>
            <a:ext cx="385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Признаки с большим </a:t>
            </a: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количеством пропусков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5307" y="5259327"/>
            <a:ext cx="47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Новые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39838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ГИПОТЕЗЫ</a:t>
            </a:r>
          </a:p>
        </p:txBody>
      </p:sp>
    </p:spTree>
    <p:extLst>
      <p:ext uri="{BB962C8B-B14F-4D97-AF65-F5344CB8AC3E}">
        <p14:creationId xmlns:p14="http://schemas.microsoft.com/office/powerpoint/2010/main" val="7999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https://cdn.discordapp.com/attachments/1177615439904378960/1180188743496376461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1946" r="1517" b="2189"/>
          <a:stretch/>
        </p:blipFill>
        <p:spPr bwMode="auto">
          <a:xfrm>
            <a:off x="1476718" y="-16933"/>
            <a:ext cx="9238564" cy="687493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cdn.discordapp.com/attachments/1177615439904378960/1180188743202787419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1858" r="1280" b="1698"/>
          <a:stretch/>
        </p:blipFill>
        <p:spPr bwMode="auto">
          <a:xfrm>
            <a:off x="1517754" y="0"/>
            <a:ext cx="91564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cdn.discordapp.com/attachments/1177615439904378960/1180188742816899163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1540" r="1142" b="1135"/>
          <a:stretch/>
        </p:blipFill>
        <p:spPr bwMode="auto">
          <a:xfrm>
            <a:off x="1514763" y="0"/>
            <a:ext cx="9162474" cy="686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cdn.discordapp.com/attachments/1177615439904378960/1180188742183563374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2127" r="1147" b="1781"/>
          <a:stretch/>
        </p:blipFill>
        <p:spPr bwMode="auto">
          <a:xfrm>
            <a:off x="1496290" y="2302"/>
            <a:ext cx="9199419" cy="68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91</Words>
  <Application>Microsoft Office PowerPoint</Application>
  <PresentationFormat>Широкоэкранный</PresentationFormat>
  <Paragraphs>30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Тема Office</vt:lpstr>
      <vt:lpstr>ALPHA_BIT</vt:lpstr>
      <vt:lpstr>ПРЕДОБРАБОТКА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ALPHA_BIT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.</dc:creator>
  <cp:lastModifiedBy>Ivan K</cp:lastModifiedBy>
  <cp:revision>36</cp:revision>
  <dcterms:created xsi:type="dcterms:W3CDTF">2023-11-30T20:40:44Z</dcterms:created>
  <dcterms:modified xsi:type="dcterms:W3CDTF">2023-12-01T21:10:10Z</dcterms:modified>
</cp:coreProperties>
</file>