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81068" autoAdjust="0"/>
  </p:normalViewPr>
  <p:slideViewPr>
    <p:cSldViewPr snapToGrid="0">
      <p:cViewPr varScale="1">
        <p:scale>
          <a:sx n="81" d="100"/>
          <a:sy n="81" d="100"/>
        </p:scale>
        <p:origin x="68" y="1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16C02-151A-4EBE-9C1A-F2D5D89B71AB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36A30-E47E-481F-8B89-86567495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5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 smtClean="0"/>
              <a:t>Tölvur</a:t>
            </a:r>
            <a:r>
              <a:rPr lang="is-IS" baseline="0" dirty="0" smtClean="0"/>
              <a:t> í heild sinni</a:t>
            </a:r>
          </a:p>
          <a:p>
            <a:r>
              <a:rPr lang="is-IS" baseline="0" dirty="0" smtClean="0"/>
              <a:t>Murphys law</a:t>
            </a:r>
          </a:p>
          <a:p>
            <a:r>
              <a:rPr lang="is-IS" baseline="0" dirty="0" smtClean="0"/>
              <a:t>Takmörk hefbundinna örgjafa</a:t>
            </a:r>
          </a:p>
          <a:p>
            <a:r>
              <a:rPr lang="is-IS" dirty="0" smtClean="0"/>
              <a:t>Grunn notkun á binary(Sjá Kurzgesagt)</a:t>
            </a:r>
          </a:p>
          <a:p>
            <a:r>
              <a:rPr lang="is-IS" dirty="0" smtClean="0"/>
              <a:t>Quantum</a:t>
            </a:r>
            <a:r>
              <a:rPr lang="is-IS" baseline="0" dirty="0" smtClean="0"/>
              <a:t> physics er ástæðan fyrir að stærð transistora er vandamál til að byrjameð</a:t>
            </a:r>
          </a:p>
          <a:p>
            <a:r>
              <a:rPr lang="is-IS" baseline="0" dirty="0" smtClean="0"/>
              <a:t>	Quantum tunnelling. </a:t>
            </a:r>
            <a:r>
              <a:rPr lang="is-IS" baseline="0" smtClean="0"/>
              <a:t>Hvað er það?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36A30-E47E-481F-8B89-865674951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8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Quantum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Páll Guðbrandsson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8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Saga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0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Hvernig virka þær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70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37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Quantum Computers</vt:lpstr>
      <vt:lpstr>Saga</vt:lpstr>
      <vt:lpstr>Hvernig virka þær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Computers</dc:title>
  <dc:creator>Páll Guðbrandsson</dc:creator>
  <cp:lastModifiedBy>Páll Guðbrandsson</cp:lastModifiedBy>
  <cp:revision>3</cp:revision>
  <dcterms:created xsi:type="dcterms:W3CDTF">2016-04-17T21:16:26Z</dcterms:created>
  <dcterms:modified xsi:type="dcterms:W3CDTF">2016-04-17T22:28:30Z</dcterms:modified>
</cp:coreProperties>
</file>