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6842" autoAdjust="0"/>
  </p:normalViewPr>
  <p:slideViewPr>
    <p:cSldViewPr snapToGrid="0">
      <p:cViewPr varScale="1">
        <p:scale>
          <a:sx n="96" d="100"/>
          <a:sy n="96" d="100"/>
        </p:scale>
        <p:origin x="8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7101-7180-4535-899D-DC24E753382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C2662-4FDC-43DD-BA69-E783C6D7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tional_Football_Conference" TargetMode="External"/><Relationship Id="rId3" Type="http://schemas.openxmlformats.org/officeDocument/2006/relationships/hyperlink" Target="https://en.wikipedia.org/wiki/AFL%E2%80%93NFL_merger" TargetMode="External"/><Relationship Id="rId7" Type="http://schemas.openxmlformats.org/officeDocument/2006/relationships/hyperlink" Target="https://en.wikipedia.org/wiki/American_footbal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National_Football_League" TargetMode="External"/><Relationship Id="rId5" Type="http://schemas.openxmlformats.org/officeDocument/2006/relationships/hyperlink" Target="https://en.wikipedia.org/wiki/Champion" TargetMode="External"/><Relationship Id="rId10" Type="http://schemas.openxmlformats.org/officeDocument/2006/relationships/hyperlink" Target="https://en.wikipedia.org/wiki/Pittsburgh_Steelers" TargetMode="External"/><Relationship Id="rId4" Type="http://schemas.openxmlformats.org/officeDocument/2006/relationships/hyperlink" Target="https://en.wikipedia.org/wiki/American_Football_League" TargetMode="External"/><Relationship Id="rId9" Type="http://schemas.openxmlformats.org/officeDocument/2006/relationships/hyperlink" Target="https://en.wikipedia.org/wiki/American_Football_Conference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er_Bowl#cite_note-USDA-3" TargetMode="External"/><Relationship Id="rId13" Type="http://schemas.openxmlformats.org/officeDocument/2006/relationships/hyperlink" Target="https://en.wikipedia.org/wiki/Super_Bowl_advertising" TargetMode="External"/><Relationship Id="rId3" Type="http://schemas.openxmlformats.org/officeDocument/2006/relationships/hyperlink" Target="https://en.wikipedia.org/wiki/Public_holidays_in_the_United_States#Non-holiday_notable_days" TargetMode="External"/><Relationship Id="rId7" Type="http://schemas.openxmlformats.org/officeDocument/2006/relationships/hyperlink" Target="https://en.wikipedia.org/wiki/Thanksgiving_(United_States)" TargetMode="External"/><Relationship Id="rId12" Type="http://schemas.openxmlformats.org/officeDocument/2006/relationships/hyperlink" Target="https://en.wikipedia.org/wiki/Trademar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per_Bowl_Sunday" TargetMode="External"/><Relationship Id="rId11" Type="http://schemas.openxmlformats.org/officeDocument/2006/relationships/hyperlink" Target="https://en.wikipedia.org/wiki/Super_Bowl_XLIX" TargetMode="External"/><Relationship Id="rId5" Type="http://schemas.openxmlformats.org/officeDocument/2006/relationships/hyperlink" Target="https://en.wikipedia.org/wiki/Super_Bowl#cite_note-2" TargetMode="External"/><Relationship Id="rId10" Type="http://schemas.openxmlformats.org/officeDocument/2006/relationships/hyperlink" Target="https://en.wikipedia.org/wiki/Super_Bowl#cite_note-4" TargetMode="External"/><Relationship Id="rId4" Type="http://schemas.openxmlformats.org/officeDocument/2006/relationships/hyperlink" Target="https://en.wikipedia.org/wiki/Super_Bowl#cite_note-1" TargetMode="External"/><Relationship Id="rId9" Type="http://schemas.openxmlformats.org/officeDocument/2006/relationships/hyperlink" Target="https://en.wikipedia.org/wiki/List_of_most_watched_television_broadcasts#United_State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game was created as part 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FL–NFL merger"/>
              </a:rPr>
              <a:t>merger agreement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the NFL and its then-rival league,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merican Football League"/>
              </a:rPr>
              <a:t>American Football League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(AFL). It was agreed that the two leagues' champion teams would play in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AFL–NFL World Championship Game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until the merger was to officially begin in 1970.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Bowl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annual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hampion"/>
              </a:rPr>
              <a:t>championship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game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National Football League"/>
              </a:rPr>
              <a:t>National Football League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(NFL), the highest level of professional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merican football"/>
              </a:rPr>
              <a:t>American football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</a:p>
          <a:p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game is the final</a:t>
            </a:r>
            <a:r>
              <a:rPr lang="is-I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season the pervious year Fx. The 2016 game was the final for the 2015 season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tional Football Conference"/>
              </a:rPr>
              <a:t>National Football Conference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(NFC) leads the league with 26 wins to 23 wins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merican Football Conference"/>
              </a:rPr>
              <a:t>American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merican Football Conference"/>
              </a:rPr>
              <a:t> Football Conference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(AFC).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ittsburgh Steelers"/>
              </a:rPr>
              <a:t>Pittsburgh Steelers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the most Super Bowl victories with six.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C2662-4FDC-43DD-BA69-E783C6D718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day on which the Super Bowl is played, now considered by some an unofficial American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ublic holidays in the United States"/>
              </a:rPr>
              <a:t>national holiday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called "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per Bowl Sunday"/>
              </a:rPr>
              <a:t>Super Bowl Sunday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the second-largest day for U.S. food consumption, after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Thanksgiving (United States)"/>
              </a:rPr>
              <a:t>Thanksgiving Day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[3]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addition, the Super Bowl has frequently been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List of most watched television broadcasts"/>
              </a:rPr>
              <a:t>the most-watched American television broadcast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year; the four most-watched broadcasts in U.S. television history are Super Bowls.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[4]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2015,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uper Bowl XLIX"/>
              </a:rPr>
              <a:t>Super Bowl XLIX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became the most-watched American television program in history with an average audience of 114.4 million viewers, the fifth time in six years the game had set a record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NFL restricts the use of its "Super Bowl"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ademark"/>
              </a:rPr>
              <a:t>trademark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is frequently called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Game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other generic terms by non-sponsoring corporations. Because of the high viewership,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Super Bowl advertising"/>
              </a:rPr>
              <a:t>commercial airtime during the Super Bowl broadcast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most expensive of the year, leading to companies regularly developing their most expensive advertisements for this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C2662-4FDC-43DD-BA69-E783C6D71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C2662-4FDC-43DD-BA69-E783C6D71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_Bow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The super bowl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Páll Guðbrandsson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Orgin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Merger between NFL and AFL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Super bowl sunday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4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en.wikipedia.org/wiki/Super_Bowl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1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133</TotalTime>
  <Words>46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The super bowl</vt:lpstr>
      <vt:lpstr>Orgin</vt:lpstr>
      <vt:lpstr>Super bowl sunday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 bowl</dc:title>
  <dc:creator>Páll Guðbrandsson</dc:creator>
  <cp:lastModifiedBy>Páll Guðbrandsson</cp:lastModifiedBy>
  <cp:revision>3</cp:revision>
  <dcterms:created xsi:type="dcterms:W3CDTF">2016-03-12T21:33:26Z</dcterms:created>
  <dcterms:modified xsi:type="dcterms:W3CDTF">2016-03-12T23:47:23Z</dcterms:modified>
</cp:coreProperties>
</file>