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69718" autoAdjust="0"/>
  </p:normalViewPr>
  <p:slideViewPr>
    <p:cSldViewPr snapToGrid="0">
      <p:cViewPr varScale="1">
        <p:scale>
          <a:sx n="59" d="100"/>
          <a:sy n="59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0E17-1B48-483B-BEF1-8092B6E7CD93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B68E-F5D5-470A-9AE7-8AD547931F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9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Veizla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safn</a:t>
            </a:r>
            <a:r>
              <a:rPr lang="en-GB" dirty="0"/>
              <a:t> 10 </a:t>
            </a:r>
            <a:r>
              <a:rPr lang="en-GB" dirty="0" err="1"/>
              <a:t>smasagna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Svovu</a:t>
            </a:r>
            <a:r>
              <a:rPr lang="en-GB" dirty="0"/>
              <a:t> </a:t>
            </a:r>
            <a:r>
              <a:rPr lang="en-GB" dirty="0" err="1"/>
              <a:t>Jakobsdottur</a:t>
            </a:r>
            <a:r>
              <a:rPr lang="en-GB" dirty="0"/>
              <a:t>. </a:t>
            </a:r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eiga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stad</a:t>
            </a:r>
            <a:r>
              <a:rPr lang="en-GB" dirty="0"/>
              <a:t> a </a:t>
            </a:r>
            <a:r>
              <a:rPr lang="en-GB" dirty="0" err="1"/>
              <a:t>teim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bokin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skrifud</a:t>
            </a:r>
            <a:r>
              <a:rPr lang="en-GB" dirty="0"/>
              <a:t>,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dami</a:t>
            </a:r>
            <a:r>
              <a:rPr lang="en-GB" dirty="0"/>
              <a:t> a </a:t>
            </a:r>
            <a:r>
              <a:rPr lang="en-GB" dirty="0" err="1"/>
              <a:t>fyrsta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stad</a:t>
            </a:r>
            <a:r>
              <a:rPr lang="en-GB" dirty="0"/>
              <a:t> arid 1954, </a:t>
            </a:r>
            <a:r>
              <a:rPr lang="en-GB" dirty="0" err="1"/>
              <a:t>hin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augljost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hvada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gerist</a:t>
            </a:r>
            <a:r>
              <a:rPr lang="en-GB" dirty="0"/>
              <a:t> I </a:t>
            </a:r>
            <a:r>
              <a:rPr lang="en-GB" dirty="0" err="1"/>
              <a:t>seinni</a:t>
            </a:r>
            <a:r>
              <a:rPr lang="en-GB" dirty="0"/>
              <a:t> </a:t>
            </a:r>
            <a:r>
              <a:rPr lang="en-GB" dirty="0" err="1"/>
              <a:t>heimstyrjoldinni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1944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hinar</a:t>
            </a:r>
            <a:r>
              <a:rPr lang="en-GB" dirty="0"/>
              <a:t> </a:t>
            </a:r>
            <a:r>
              <a:rPr lang="en-GB" dirty="0" err="1"/>
              <a:t>fylgja</a:t>
            </a:r>
            <a:r>
              <a:rPr lang="en-GB" dirty="0"/>
              <a:t> I </a:t>
            </a:r>
            <a:r>
              <a:rPr lang="en-GB" dirty="0" err="1"/>
              <a:t>svipud</a:t>
            </a:r>
            <a:r>
              <a:rPr lang="en-GB" dirty="0"/>
              <a:t> </a:t>
            </a:r>
            <a:r>
              <a:rPr lang="en-GB" dirty="0" err="1"/>
              <a:t>spor</a:t>
            </a:r>
            <a:r>
              <a:rPr lang="en-GB" dirty="0"/>
              <a:t>. Andi </a:t>
            </a:r>
            <a:r>
              <a:rPr lang="en-GB" dirty="0" err="1"/>
              <a:t>sagnana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svipadur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sogupersonurnar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ad med </a:t>
            </a:r>
            <a:r>
              <a:rPr lang="en-GB" dirty="0" err="1"/>
              <a:t>eitthvad</a:t>
            </a:r>
            <a:r>
              <a:rPr lang="en-GB" dirty="0"/>
              <a:t> </a:t>
            </a:r>
            <a:r>
              <a:rPr lang="en-GB" dirty="0" err="1"/>
              <a:t>vofandi</a:t>
            </a:r>
            <a:r>
              <a:rPr lang="en-GB" dirty="0"/>
              <a:t> </a:t>
            </a:r>
            <a:r>
              <a:rPr lang="en-GB" dirty="0" err="1"/>
              <a:t>yfir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ad </a:t>
            </a:r>
            <a:r>
              <a:rPr lang="en-GB" dirty="0" err="1"/>
              <a:t>reyna</a:t>
            </a:r>
            <a:r>
              <a:rPr lang="en-GB" dirty="0"/>
              <a:t> ad </a:t>
            </a:r>
            <a:r>
              <a:rPr lang="en-GB" dirty="0" err="1"/>
              <a:t>flyja</a:t>
            </a:r>
            <a:r>
              <a:rPr lang="en-GB" dirty="0"/>
              <a:t> tad. </a:t>
            </a:r>
            <a:r>
              <a:rPr lang="en-GB" dirty="0" err="1"/>
              <a:t>Hvort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tad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peningaleysi</a:t>
            </a:r>
            <a:r>
              <a:rPr lang="en-GB" dirty="0"/>
              <a:t> of </a:t>
            </a:r>
            <a:r>
              <a:rPr lang="en-GB" dirty="0" err="1"/>
              <a:t>reidi</a:t>
            </a:r>
            <a:r>
              <a:rPr lang="en-GB" dirty="0"/>
              <a:t> </a:t>
            </a:r>
            <a:r>
              <a:rPr lang="en-GB" dirty="0" err="1"/>
              <a:t>konunar</a:t>
            </a:r>
            <a:r>
              <a:rPr lang="en-GB" dirty="0"/>
              <a:t> </a:t>
            </a:r>
            <a:r>
              <a:rPr lang="en-GB" dirty="0" err="1"/>
              <a:t>eda</a:t>
            </a:r>
            <a:r>
              <a:rPr lang="en-GB" dirty="0"/>
              <a:t> ad </a:t>
            </a:r>
            <a:r>
              <a:rPr lang="en-GB" dirty="0" err="1"/>
              <a:t>fyllast</a:t>
            </a:r>
            <a:r>
              <a:rPr lang="en-GB" dirty="0"/>
              <a:t> I </a:t>
            </a:r>
            <a:r>
              <a:rPr lang="en-GB" dirty="0" err="1"/>
              <a:t>skogi</a:t>
            </a:r>
            <a:r>
              <a:rPr lang="en-GB" dirty="0"/>
              <a:t> I </a:t>
            </a:r>
            <a:r>
              <a:rPr lang="en-GB" dirty="0" err="1"/>
              <a:t>utlondum</a:t>
            </a:r>
            <a:r>
              <a:rPr lang="en-GB" dirty="0"/>
              <a:t>. </a:t>
            </a:r>
            <a:r>
              <a:rPr lang="en-GB" dirty="0" err="1"/>
              <a:t>Sogupersonan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alltaf</a:t>
            </a:r>
            <a:r>
              <a:rPr lang="en-GB" dirty="0"/>
              <a:t> ad </a:t>
            </a:r>
            <a:r>
              <a:rPr lang="en-GB" dirty="0" err="1"/>
              <a:t>reyna</a:t>
            </a:r>
            <a:r>
              <a:rPr lang="en-GB" dirty="0"/>
              <a:t> ad </a:t>
            </a:r>
            <a:r>
              <a:rPr lang="en-GB" dirty="0" err="1"/>
              <a:t>halda</a:t>
            </a:r>
            <a:r>
              <a:rPr lang="en-GB" dirty="0"/>
              <a:t> I </a:t>
            </a:r>
            <a:r>
              <a:rPr lang="en-GB" dirty="0" err="1"/>
              <a:t>eitthvad</a:t>
            </a:r>
            <a:r>
              <a:rPr lang="en-GB" dirty="0"/>
              <a:t> med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yfir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gati</a:t>
            </a:r>
            <a:r>
              <a:rPr lang="en-GB" dirty="0"/>
              <a:t> </a:t>
            </a:r>
            <a:r>
              <a:rPr lang="en-GB" dirty="0" err="1"/>
              <a:t>hrunid</a:t>
            </a:r>
            <a:r>
              <a:rPr lang="en-GB" dirty="0"/>
              <a:t> a </a:t>
            </a:r>
            <a:r>
              <a:rPr lang="en-GB" dirty="0" err="1"/>
              <a:t>hverri</a:t>
            </a:r>
            <a:r>
              <a:rPr lang="en-GB" dirty="0"/>
              <a:t> </a:t>
            </a:r>
            <a:r>
              <a:rPr lang="en-GB" dirty="0" err="1"/>
              <a:t>stundu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Svava</a:t>
            </a:r>
            <a:r>
              <a:rPr lang="en-GB" dirty="0"/>
              <a:t> </a:t>
            </a:r>
            <a:r>
              <a:rPr lang="en-GB" dirty="0" err="1"/>
              <a:t>Jakobsdottir</a:t>
            </a:r>
            <a:endParaRPr lang="en-GB" dirty="0"/>
          </a:p>
          <a:p>
            <a:r>
              <a:rPr lang="en-GB" dirty="0" err="1"/>
              <a:t>Herna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bein</a:t>
            </a:r>
            <a:r>
              <a:rPr lang="en-GB" dirty="0"/>
              <a:t> </a:t>
            </a:r>
            <a:r>
              <a:rPr lang="en-GB" dirty="0" err="1"/>
              <a:t>tilvitnun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Wikipedia </a:t>
            </a:r>
            <a:r>
              <a:rPr lang="en-GB" dirty="0" err="1"/>
              <a:t>sidunni</a:t>
            </a:r>
            <a:r>
              <a:rPr lang="en-GB" dirty="0"/>
              <a:t> henna </a:t>
            </a:r>
            <a:r>
              <a:rPr lang="en-GB" dirty="0" err="1"/>
              <a:t>Svovu</a:t>
            </a:r>
            <a:endParaRPr lang="en-GB" dirty="0"/>
          </a:p>
          <a:p>
            <a:r>
              <a:rPr lang="en-GB" i="1" dirty="0" err="1"/>
              <a:t>Svava</a:t>
            </a:r>
            <a:r>
              <a:rPr lang="en-GB" i="1" dirty="0"/>
              <a:t> </a:t>
            </a:r>
            <a:r>
              <a:rPr lang="en-GB" i="1" dirty="0" err="1"/>
              <a:t>Jakobsdóttir</a:t>
            </a:r>
            <a:r>
              <a:rPr lang="en-GB" i="1" dirty="0"/>
              <a:t> (4. </a:t>
            </a:r>
            <a:r>
              <a:rPr lang="en-GB" i="1" dirty="0" err="1"/>
              <a:t>október</a:t>
            </a:r>
            <a:r>
              <a:rPr lang="en-GB" i="1" dirty="0"/>
              <a:t> 1930 í </a:t>
            </a:r>
            <a:r>
              <a:rPr lang="en-GB" i="1" dirty="0" err="1"/>
              <a:t>Neskaupstað</a:t>
            </a:r>
            <a:r>
              <a:rPr lang="en-GB" i="1" dirty="0"/>
              <a:t> – 21. </a:t>
            </a:r>
            <a:r>
              <a:rPr lang="en-GB" i="1" dirty="0" err="1"/>
              <a:t>febrúar</a:t>
            </a:r>
            <a:r>
              <a:rPr lang="en-GB" i="1" dirty="0"/>
              <a:t> 2004) </a:t>
            </a:r>
            <a:r>
              <a:rPr lang="en-GB" i="1" dirty="0" err="1"/>
              <a:t>var</a:t>
            </a:r>
            <a:r>
              <a:rPr lang="en-GB" i="1" dirty="0"/>
              <a:t> </a:t>
            </a:r>
            <a:r>
              <a:rPr lang="en-GB" i="1" dirty="0" err="1"/>
              <a:t>íslenskur</a:t>
            </a:r>
            <a:r>
              <a:rPr lang="en-GB" i="1" dirty="0"/>
              <a:t> </a:t>
            </a:r>
            <a:r>
              <a:rPr lang="en-GB" i="1" dirty="0" err="1"/>
              <a:t>rithöfundur</a:t>
            </a:r>
            <a:r>
              <a:rPr lang="en-GB" i="1" dirty="0"/>
              <a:t> </a:t>
            </a:r>
            <a:r>
              <a:rPr lang="en-GB" i="1" dirty="0" err="1"/>
              <a:t>og</a:t>
            </a:r>
            <a:r>
              <a:rPr lang="en-GB" i="1" dirty="0"/>
              <a:t> </a:t>
            </a:r>
            <a:r>
              <a:rPr lang="en-GB" i="1" dirty="0" err="1"/>
              <a:t>leikskáld</a:t>
            </a:r>
            <a:r>
              <a:rPr lang="en-GB" i="1" dirty="0"/>
              <a:t>. </a:t>
            </a:r>
            <a:r>
              <a:rPr lang="en-GB" i="1" dirty="0" err="1"/>
              <a:t>Hún</a:t>
            </a:r>
            <a:r>
              <a:rPr lang="en-GB" i="1" dirty="0"/>
              <a:t> </a:t>
            </a:r>
            <a:r>
              <a:rPr lang="en-GB" i="1" dirty="0" err="1"/>
              <a:t>er</a:t>
            </a:r>
            <a:r>
              <a:rPr lang="en-GB" i="1" dirty="0"/>
              <a:t> </a:t>
            </a:r>
            <a:r>
              <a:rPr lang="en-GB" i="1" dirty="0" err="1"/>
              <a:t>líklega</a:t>
            </a:r>
            <a:r>
              <a:rPr lang="en-GB" i="1" dirty="0"/>
              <a:t> </a:t>
            </a:r>
            <a:r>
              <a:rPr lang="en-GB" i="1" dirty="0" err="1"/>
              <a:t>þekktust</a:t>
            </a:r>
            <a:r>
              <a:rPr lang="en-GB" i="1" dirty="0"/>
              <a:t> </a:t>
            </a:r>
            <a:r>
              <a:rPr lang="en-GB" i="1" dirty="0" err="1"/>
              <a:t>fyrir</a:t>
            </a:r>
            <a:r>
              <a:rPr lang="en-GB" i="1" dirty="0"/>
              <a:t> </a:t>
            </a:r>
            <a:r>
              <a:rPr lang="en-GB" i="1" dirty="0" err="1"/>
              <a:t>smásögur</a:t>
            </a:r>
            <a:r>
              <a:rPr lang="en-GB" i="1" dirty="0"/>
              <a:t> </a:t>
            </a:r>
            <a:r>
              <a:rPr lang="en-GB" i="1" dirty="0" err="1"/>
              <a:t>sínar</a:t>
            </a:r>
            <a:r>
              <a:rPr lang="en-GB" i="1" dirty="0"/>
              <a:t> </a:t>
            </a:r>
            <a:r>
              <a:rPr lang="en-GB" i="1" dirty="0" err="1"/>
              <a:t>og</a:t>
            </a:r>
            <a:r>
              <a:rPr lang="en-GB" i="1" dirty="0"/>
              <a:t> </a:t>
            </a:r>
            <a:r>
              <a:rPr lang="en-GB" i="1" dirty="0" err="1"/>
              <a:t>skáldsöguna</a:t>
            </a:r>
            <a:r>
              <a:rPr lang="en-GB" i="1" dirty="0"/>
              <a:t> </a:t>
            </a:r>
            <a:r>
              <a:rPr lang="en-GB" i="1" dirty="0" err="1"/>
              <a:t>Leigjandinn</a:t>
            </a:r>
            <a:r>
              <a:rPr lang="en-GB" i="1" dirty="0"/>
              <a:t> </a:t>
            </a:r>
            <a:r>
              <a:rPr lang="en-GB" i="1" dirty="0" err="1"/>
              <a:t>sem</a:t>
            </a:r>
            <a:r>
              <a:rPr lang="en-GB" i="1" dirty="0"/>
              <a:t> </a:t>
            </a:r>
            <a:r>
              <a:rPr lang="en-GB" i="1" dirty="0" err="1"/>
              <a:t>kom</a:t>
            </a:r>
            <a:r>
              <a:rPr lang="en-GB" i="1" dirty="0"/>
              <a:t> </a:t>
            </a:r>
            <a:r>
              <a:rPr lang="en-GB" i="1" dirty="0" err="1"/>
              <a:t>út</a:t>
            </a:r>
            <a:r>
              <a:rPr lang="en-GB" i="1" dirty="0"/>
              <a:t> 1969. </a:t>
            </a:r>
            <a:r>
              <a:rPr lang="en-GB" i="0" dirty="0" err="1"/>
              <a:t>einnig</a:t>
            </a:r>
            <a:r>
              <a:rPr lang="en-GB" i="0" dirty="0"/>
              <a:t> ma </a:t>
            </a:r>
            <a:r>
              <a:rPr lang="en-GB" i="0" dirty="0" err="1"/>
              <a:t>geta</a:t>
            </a:r>
            <a:r>
              <a:rPr lang="en-GB" i="0" dirty="0"/>
              <a:t> </a:t>
            </a:r>
            <a:r>
              <a:rPr lang="en-GB" i="0" dirty="0" err="1"/>
              <a:t>tess</a:t>
            </a:r>
            <a:r>
              <a:rPr lang="en-GB" i="0" dirty="0"/>
              <a:t> ad </a:t>
            </a:r>
            <a:r>
              <a:rPr lang="en-GB" i="0" dirty="0" err="1"/>
              <a:t>hun</a:t>
            </a:r>
            <a:r>
              <a:rPr lang="en-GB" i="0" dirty="0"/>
              <a:t> sat a </a:t>
            </a:r>
            <a:r>
              <a:rPr lang="en-GB" i="0" dirty="0" err="1"/>
              <a:t>Altingi</a:t>
            </a:r>
            <a:r>
              <a:rPr lang="en-GB" i="0" dirty="0"/>
              <a:t> </a:t>
            </a:r>
            <a:r>
              <a:rPr lang="en-GB" i="0" dirty="0" err="1"/>
              <a:t>arin</a:t>
            </a:r>
            <a:r>
              <a:rPr lang="en-GB" i="0" dirty="0"/>
              <a:t> 1971 </a:t>
            </a:r>
            <a:r>
              <a:rPr lang="en-GB" i="0" dirty="0" err="1"/>
              <a:t>til</a:t>
            </a:r>
            <a:r>
              <a:rPr lang="en-GB" i="0" dirty="0"/>
              <a:t> 1979. Arid 2001 </a:t>
            </a:r>
            <a:r>
              <a:rPr lang="en-GB" i="0" dirty="0" err="1"/>
              <a:t>var</a:t>
            </a:r>
            <a:r>
              <a:rPr lang="en-GB" i="0" dirty="0"/>
              <a:t> </a:t>
            </a:r>
            <a:r>
              <a:rPr lang="en-GB" i="0" dirty="0" err="1"/>
              <a:t>hun</a:t>
            </a:r>
            <a:r>
              <a:rPr lang="en-GB" i="0" dirty="0"/>
              <a:t> </a:t>
            </a:r>
            <a:r>
              <a:rPr lang="en-GB" i="0" dirty="0" err="1"/>
              <a:t>samd</a:t>
            </a:r>
            <a:r>
              <a:rPr lang="en-GB" i="0" dirty="0"/>
              <a:t> </a:t>
            </a:r>
            <a:r>
              <a:rPr lang="en-GB" i="0" dirty="0" err="1"/>
              <a:t>riddarakross</a:t>
            </a:r>
            <a:r>
              <a:rPr lang="en-GB" i="0" dirty="0"/>
              <a:t> </a:t>
            </a:r>
            <a:r>
              <a:rPr lang="en-GB" i="0" dirty="0" err="1"/>
              <a:t>hinnar</a:t>
            </a:r>
            <a:r>
              <a:rPr lang="en-GB" i="0" dirty="0"/>
              <a:t> </a:t>
            </a:r>
            <a:r>
              <a:rPr lang="en-GB" i="0" dirty="0" err="1"/>
              <a:t>islensku</a:t>
            </a:r>
            <a:r>
              <a:rPr lang="en-GB" i="0" dirty="0"/>
              <a:t> </a:t>
            </a:r>
            <a:r>
              <a:rPr lang="en-GB" i="0" dirty="0" err="1"/>
              <a:t>falkaordu</a:t>
            </a:r>
            <a:r>
              <a:rPr lang="en-GB" i="0" dirty="0"/>
              <a:t> </a:t>
            </a:r>
            <a:r>
              <a:rPr lang="en-GB" i="0" dirty="0" err="1"/>
              <a:t>fyrir</a:t>
            </a:r>
            <a:r>
              <a:rPr lang="en-GB" i="0" dirty="0"/>
              <a:t> “</a:t>
            </a:r>
            <a:r>
              <a:rPr lang="en-GB" i="0" dirty="0" err="1"/>
              <a:t>storf</a:t>
            </a:r>
            <a:r>
              <a:rPr lang="en-GB" i="0" dirty="0"/>
              <a:t> a </a:t>
            </a:r>
            <a:r>
              <a:rPr lang="en-GB" i="0" dirty="0" err="1"/>
              <a:t>tagu</a:t>
            </a:r>
            <a:r>
              <a:rPr lang="en-GB" i="0" dirty="0"/>
              <a:t> </a:t>
            </a:r>
            <a:r>
              <a:rPr lang="en-GB" i="0" dirty="0" err="1"/>
              <a:t>lista</a:t>
            </a:r>
            <a:r>
              <a:rPr lang="en-GB" i="0" dirty="0"/>
              <a:t> </a:t>
            </a:r>
            <a:r>
              <a:rPr lang="en-GB" i="0" dirty="0" err="1"/>
              <a:t>og</a:t>
            </a:r>
            <a:r>
              <a:rPr lang="en-GB" i="0" dirty="0"/>
              <a:t> </a:t>
            </a:r>
            <a:r>
              <a:rPr lang="en-GB" i="0" dirty="0" err="1"/>
              <a:t>menningar</a:t>
            </a:r>
            <a:r>
              <a:rPr lang="en-GB" i="0" dirty="0"/>
              <a:t>”</a:t>
            </a:r>
          </a:p>
          <a:p>
            <a:endParaRPr lang="en-GB" i="0" dirty="0"/>
          </a:p>
          <a:p>
            <a:r>
              <a:rPr lang="en-GB" i="0" dirty="0" err="1"/>
              <a:t>Svava</a:t>
            </a:r>
            <a:r>
              <a:rPr lang="en-GB" i="0" dirty="0"/>
              <a:t> </a:t>
            </a:r>
            <a:r>
              <a:rPr lang="en-GB" i="0" dirty="0" err="1"/>
              <a:t>jakobsdottir</a:t>
            </a:r>
            <a:r>
              <a:rPr lang="en-GB" i="0" dirty="0"/>
              <a:t> </a:t>
            </a:r>
            <a:r>
              <a:rPr lang="en-GB" i="0" dirty="0" err="1"/>
              <a:t>gaf</a:t>
            </a:r>
            <a:r>
              <a:rPr lang="en-GB" i="0" dirty="0"/>
              <a:t> </a:t>
            </a:r>
            <a:r>
              <a:rPr lang="en-GB" i="0" dirty="0" err="1"/>
              <a:t>ut</a:t>
            </a:r>
            <a:r>
              <a:rPr lang="en-GB" i="0" dirty="0"/>
              <a:t> 9 </a:t>
            </a:r>
            <a:r>
              <a:rPr lang="en-GB" i="0" dirty="0" err="1"/>
              <a:t>smasagna</a:t>
            </a:r>
            <a:r>
              <a:rPr lang="en-GB" i="0" dirty="0"/>
              <a:t> </a:t>
            </a:r>
            <a:r>
              <a:rPr lang="en-GB" i="0" dirty="0" err="1"/>
              <a:t>sofn</a:t>
            </a:r>
            <a:r>
              <a:rPr lang="en-GB" i="0" dirty="0"/>
              <a:t>, 2 </a:t>
            </a:r>
            <a:r>
              <a:rPr lang="en-GB" i="0" dirty="0" err="1"/>
              <a:t>skaldsogur</a:t>
            </a:r>
            <a:r>
              <a:rPr lang="en-GB" i="0" dirty="0"/>
              <a:t> </a:t>
            </a:r>
            <a:r>
              <a:rPr lang="en-GB" i="0" dirty="0" err="1"/>
              <a:t>og</a:t>
            </a:r>
            <a:r>
              <a:rPr lang="en-GB" i="0" dirty="0"/>
              <a:t> </a:t>
            </a:r>
            <a:r>
              <a:rPr lang="en-GB" i="0" dirty="0" err="1"/>
              <a:t>skrifadi</a:t>
            </a:r>
            <a:r>
              <a:rPr lang="en-GB" i="0" dirty="0"/>
              <a:t> 6 </a:t>
            </a:r>
            <a:r>
              <a:rPr lang="en-GB" i="0" dirty="0" err="1"/>
              <a:t>leikrit</a:t>
            </a:r>
            <a:endParaRPr lang="en-GB" i="0" dirty="0"/>
          </a:p>
          <a:p>
            <a:endParaRPr lang="en-GB" i="0" dirty="0"/>
          </a:p>
          <a:p>
            <a:r>
              <a:rPr lang="en-GB" i="0" dirty="0" err="1"/>
              <a:t>Smasagnasofnin</a:t>
            </a:r>
            <a:r>
              <a:rPr lang="en-GB" i="0" dirty="0"/>
              <a:t> </a:t>
            </a:r>
            <a:r>
              <a:rPr lang="en-GB" i="0" dirty="0" err="1"/>
              <a:t>hljoma</a:t>
            </a:r>
            <a:r>
              <a:rPr lang="en-GB" i="0" dirty="0"/>
              <a:t> </a:t>
            </a:r>
            <a:r>
              <a:rPr lang="en-GB" i="0" dirty="0" err="1"/>
              <a:t>svo</a:t>
            </a:r>
            <a:r>
              <a:rPr lang="en-GB" i="0" dirty="0"/>
              <a:t>:</a:t>
            </a:r>
          </a:p>
          <a:p>
            <a:r>
              <a:rPr lang="en-GB" dirty="0"/>
              <a:t>12 </a:t>
            </a:r>
            <a:r>
              <a:rPr lang="en-GB" dirty="0" err="1"/>
              <a:t>konur</a:t>
            </a:r>
            <a:r>
              <a:rPr lang="en-GB" dirty="0"/>
              <a:t>, 1965</a:t>
            </a:r>
          </a:p>
          <a:p>
            <a:r>
              <a:rPr lang="en-GB" dirty="0" err="1"/>
              <a:t>Veisla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grjótvegg</a:t>
            </a:r>
            <a:r>
              <a:rPr lang="en-GB" dirty="0"/>
              <a:t>, 1967</a:t>
            </a:r>
          </a:p>
          <a:p>
            <a:r>
              <a:rPr lang="en-GB" dirty="0"/>
              <a:t>"Kona med </a:t>
            </a:r>
            <a:r>
              <a:rPr lang="en-GB" dirty="0" err="1"/>
              <a:t>spegil</a:t>
            </a:r>
            <a:r>
              <a:rPr lang="en-GB" dirty="0"/>
              <a:t>" , 1967</a:t>
            </a:r>
          </a:p>
          <a:p>
            <a:r>
              <a:rPr lang="en-GB" dirty="0" err="1"/>
              <a:t>Sögur</a:t>
            </a:r>
            <a:r>
              <a:rPr lang="en-GB" dirty="0"/>
              <a:t>, 1979</a:t>
            </a:r>
          </a:p>
          <a:p>
            <a:r>
              <a:rPr lang="en-GB" dirty="0" err="1"/>
              <a:t>Gefið</a:t>
            </a:r>
            <a:r>
              <a:rPr lang="en-GB" dirty="0"/>
              <a:t> </a:t>
            </a:r>
            <a:r>
              <a:rPr lang="en-GB" dirty="0" err="1"/>
              <a:t>hvort</a:t>
            </a:r>
            <a:r>
              <a:rPr lang="en-GB" dirty="0"/>
              <a:t> </a:t>
            </a:r>
            <a:r>
              <a:rPr lang="en-GB" dirty="0" err="1"/>
              <a:t>öðru</a:t>
            </a:r>
            <a:r>
              <a:rPr lang="en-GB" dirty="0"/>
              <a:t>, 1982</a:t>
            </a:r>
          </a:p>
          <a:p>
            <a:r>
              <a:rPr lang="en-GB" dirty="0" err="1"/>
              <a:t>Endurkoma</a:t>
            </a:r>
            <a:r>
              <a:rPr lang="en-GB" dirty="0"/>
              <a:t>, 1986</a:t>
            </a:r>
          </a:p>
          <a:p>
            <a:r>
              <a:rPr lang="en-GB" dirty="0" err="1"/>
              <a:t>Smásögur</a:t>
            </a:r>
            <a:r>
              <a:rPr lang="en-GB" dirty="0"/>
              <a:t>, 1987</a:t>
            </a:r>
          </a:p>
          <a:p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eldfjalli</a:t>
            </a:r>
            <a:r>
              <a:rPr lang="en-GB" dirty="0"/>
              <a:t>, 1989</a:t>
            </a:r>
          </a:p>
          <a:p>
            <a:r>
              <a:rPr lang="en-GB" dirty="0" err="1"/>
              <a:t>Sögur</a:t>
            </a:r>
            <a:r>
              <a:rPr lang="en-GB" dirty="0"/>
              <a:t> </a:t>
            </a:r>
            <a:r>
              <a:rPr lang="en-GB" dirty="0" err="1"/>
              <a:t>handa</a:t>
            </a:r>
            <a:r>
              <a:rPr lang="en-GB" dirty="0"/>
              <a:t> </a:t>
            </a:r>
            <a:r>
              <a:rPr lang="en-GB" dirty="0" err="1"/>
              <a:t>öllum</a:t>
            </a:r>
            <a:r>
              <a:rPr lang="en-GB" dirty="0"/>
              <a:t>, 2001</a:t>
            </a:r>
          </a:p>
          <a:p>
            <a:endParaRPr lang="en-GB" i="0" dirty="0"/>
          </a:p>
          <a:p>
            <a:r>
              <a:rPr lang="en-GB" i="0" dirty="0" err="1"/>
              <a:t>Leikritin</a:t>
            </a:r>
            <a:r>
              <a:rPr lang="en-GB" i="0" dirty="0"/>
              <a:t> </a:t>
            </a:r>
            <a:r>
              <a:rPr lang="en-GB" i="0" dirty="0" err="1"/>
              <a:t>hljoma</a:t>
            </a:r>
            <a:r>
              <a:rPr lang="en-GB" i="0" dirty="0"/>
              <a:t> </a:t>
            </a:r>
            <a:r>
              <a:rPr lang="en-GB" i="0" dirty="0" err="1"/>
              <a:t>svo</a:t>
            </a:r>
            <a:endParaRPr lang="en-GB" i="0" dirty="0"/>
          </a:p>
          <a:p>
            <a:r>
              <a:rPr lang="en-GB" dirty="0" err="1"/>
              <a:t>Hvað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í </a:t>
            </a:r>
            <a:r>
              <a:rPr lang="en-GB" dirty="0" err="1"/>
              <a:t>blýhólknum</a:t>
            </a:r>
            <a:r>
              <a:rPr lang="en-GB" dirty="0"/>
              <a:t>?, 1970</a:t>
            </a:r>
          </a:p>
          <a:p>
            <a:r>
              <a:rPr lang="en-GB" dirty="0" err="1"/>
              <a:t>Friðsæl</a:t>
            </a:r>
            <a:r>
              <a:rPr lang="en-GB" dirty="0"/>
              <a:t> </a:t>
            </a:r>
            <a:r>
              <a:rPr lang="en-GB" dirty="0" err="1"/>
              <a:t>veröld</a:t>
            </a:r>
            <a:r>
              <a:rPr lang="en-GB" dirty="0"/>
              <a:t>, 1974</a:t>
            </a:r>
          </a:p>
          <a:p>
            <a:r>
              <a:rPr lang="en-GB" dirty="0" err="1"/>
              <a:t>Æskuvinir</a:t>
            </a:r>
            <a:r>
              <a:rPr lang="en-GB" dirty="0"/>
              <a:t>, 1976</a:t>
            </a:r>
          </a:p>
          <a:p>
            <a:r>
              <a:rPr lang="en-GB" dirty="0"/>
              <a:t>Í takt </a:t>
            </a:r>
            <a:r>
              <a:rPr lang="en-GB" dirty="0" err="1"/>
              <a:t>við</a:t>
            </a:r>
            <a:r>
              <a:rPr lang="en-GB" dirty="0"/>
              <a:t> </a:t>
            </a:r>
            <a:r>
              <a:rPr lang="en-GB" dirty="0" err="1"/>
              <a:t>tímana</a:t>
            </a:r>
            <a:r>
              <a:rPr lang="en-GB" dirty="0"/>
              <a:t>, 1980</a:t>
            </a:r>
          </a:p>
          <a:p>
            <a:r>
              <a:rPr lang="en-GB" dirty="0" err="1"/>
              <a:t>Lokaæfing</a:t>
            </a:r>
            <a:r>
              <a:rPr lang="en-GB" dirty="0"/>
              <a:t>, 1983</a:t>
            </a:r>
          </a:p>
          <a:p>
            <a:r>
              <a:rPr lang="en-GB" dirty="0" err="1"/>
              <a:t>Næturganga</a:t>
            </a:r>
            <a:r>
              <a:rPr lang="en-GB" dirty="0"/>
              <a:t>, 1989</a:t>
            </a:r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0" dirty="0"/>
              <a:t>Hun </a:t>
            </a:r>
            <a:r>
              <a:rPr lang="en-GB" i="0" dirty="0" err="1"/>
              <a:t>skrifadi</a:t>
            </a:r>
            <a:r>
              <a:rPr lang="en-GB" i="0" dirty="0"/>
              <a:t> </a:t>
            </a:r>
            <a:r>
              <a:rPr lang="en-GB" i="0" dirty="0" err="1"/>
              <a:t>skoldsogurnar</a:t>
            </a:r>
            <a:r>
              <a:rPr lang="en-GB" i="0" dirty="0"/>
              <a:t> </a:t>
            </a:r>
            <a:r>
              <a:rPr lang="en-GB" i="0" dirty="0" err="1"/>
              <a:t>Leigjandinn</a:t>
            </a:r>
            <a:r>
              <a:rPr lang="en-GB" i="0" dirty="0"/>
              <a:t> 1969 </a:t>
            </a:r>
            <a:r>
              <a:rPr lang="en-GB" i="0" dirty="0" err="1"/>
              <a:t>og</a:t>
            </a:r>
            <a:r>
              <a:rPr lang="en-GB" i="0" dirty="0"/>
              <a:t> </a:t>
            </a:r>
            <a:r>
              <a:rPr lang="en-GB" i="0" dirty="0" err="1"/>
              <a:t>Gunnladar</a:t>
            </a:r>
            <a:r>
              <a:rPr lang="en-GB" i="0" dirty="0"/>
              <a:t> saga 1987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Leitin</a:t>
            </a:r>
            <a:r>
              <a:rPr lang="en-GB" dirty="0"/>
              <a:t> ad </a:t>
            </a:r>
            <a:r>
              <a:rPr lang="en-GB" dirty="0" err="1"/>
              <a:t>Veislu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.</a:t>
            </a:r>
          </a:p>
          <a:p>
            <a:r>
              <a:rPr lang="en-GB" dirty="0" err="1"/>
              <a:t>Upphaflega</a:t>
            </a:r>
            <a:r>
              <a:rPr lang="en-GB" dirty="0"/>
              <a:t> </a:t>
            </a:r>
            <a:r>
              <a:rPr lang="en-GB" dirty="0" err="1"/>
              <a:t>atladi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ad </a:t>
            </a:r>
            <a:r>
              <a:rPr lang="en-GB" dirty="0" err="1"/>
              <a:t>sakja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r>
              <a:rPr lang="en-GB" dirty="0"/>
              <a:t> a </a:t>
            </a:r>
            <a:r>
              <a:rPr lang="en-GB" dirty="0" err="1"/>
              <a:t>bokasafninu</a:t>
            </a:r>
            <a:r>
              <a:rPr lang="en-GB" dirty="0"/>
              <a:t> I </a:t>
            </a:r>
            <a:r>
              <a:rPr lang="en-GB" dirty="0" err="1"/>
              <a:t>moso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for ad </a:t>
            </a:r>
            <a:r>
              <a:rPr lang="en-GB" dirty="0" err="1"/>
              <a:t>saekja</a:t>
            </a:r>
            <a:r>
              <a:rPr lang="en-GB" dirty="0"/>
              <a:t> </a:t>
            </a:r>
            <a:r>
              <a:rPr lang="en-GB" dirty="0" err="1"/>
              <a:t>hana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lokad</a:t>
            </a:r>
            <a:r>
              <a:rPr lang="en-GB" dirty="0"/>
              <a:t>. </a:t>
            </a:r>
            <a:r>
              <a:rPr lang="en-GB" dirty="0" err="1"/>
              <a:t>Ekkert</a:t>
            </a:r>
            <a:r>
              <a:rPr lang="en-GB" dirty="0"/>
              <a:t> mal,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</a:t>
            </a:r>
            <a:r>
              <a:rPr lang="en-GB" dirty="0" err="1"/>
              <a:t>erindi</a:t>
            </a:r>
            <a:r>
              <a:rPr lang="en-GB" dirty="0"/>
              <a:t> </a:t>
            </a:r>
            <a:r>
              <a:rPr lang="en-GB" dirty="0" err="1"/>
              <a:t>nidur</a:t>
            </a:r>
            <a:r>
              <a:rPr lang="en-GB" dirty="0"/>
              <a:t> I bae </a:t>
            </a:r>
            <a:r>
              <a:rPr lang="en-GB" dirty="0" err="1"/>
              <a:t>tennan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klukkan</a:t>
            </a:r>
            <a:r>
              <a:rPr lang="en-GB" dirty="0"/>
              <a:t> 2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dag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forinni</a:t>
            </a:r>
            <a:r>
              <a:rPr lang="en-GB" dirty="0"/>
              <a:t> </a:t>
            </a:r>
            <a:r>
              <a:rPr lang="en-GB" dirty="0" err="1"/>
              <a:t>heitid</a:t>
            </a:r>
            <a:r>
              <a:rPr lang="en-GB" dirty="0"/>
              <a:t> I </a:t>
            </a:r>
            <a:r>
              <a:rPr lang="en-GB" dirty="0" err="1"/>
              <a:t>tjodoka</a:t>
            </a:r>
            <a:r>
              <a:rPr lang="en-GB" dirty="0"/>
              <a:t> </a:t>
            </a:r>
            <a:r>
              <a:rPr lang="en-GB" dirty="0" err="1"/>
              <a:t>hloduna</a:t>
            </a:r>
            <a:r>
              <a:rPr lang="en-GB" dirty="0"/>
              <a:t>. Tar </a:t>
            </a:r>
            <a:r>
              <a:rPr lang="en-GB" dirty="0" err="1"/>
              <a:t>sagdi</a:t>
            </a:r>
            <a:r>
              <a:rPr lang="en-GB" dirty="0"/>
              <a:t> </a:t>
            </a:r>
            <a:r>
              <a:rPr lang="en-GB" dirty="0" err="1"/>
              <a:t>hjalplegur</a:t>
            </a:r>
            <a:r>
              <a:rPr lang="en-GB" dirty="0"/>
              <a:t> </a:t>
            </a:r>
            <a:r>
              <a:rPr lang="en-GB" dirty="0" err="1"/>
              <a:t>starfsmadur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I </a:t>
            </a:r>
            <a:r>
              <a:rPr lang="en-GB" dirty="0" err="1"/>
              <a:t>hillu</a:t>
            </a:r>
            <a:r>
              <a:rPr lang="en-GB" dirty="0"/>
              <a:t> 813 a 4. </a:t>
            </a:r>
            <a:r>
              <a:rPr lang="en-GB" dirty="0" err="1"/>
              <a:t>Haed</a:t>
            </a:r>
            <a:r>
              <a:rPr lang="en-GB" dirty="0"/>
              <a:t>. </a:t>
            </a:r>
            <a:r>
              <a:rPr lang="en-GB" dirty="0" err="1"/>
              <a:t>Tangad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forinni</a:t>
            </a:r>
            <a:r>
              <a:rPr lang="en-GB" dirty="0"/>
              <a:t> </a:t>
            </a:r>
            <a:r>
              <a:rPr lang="en-GB" dirty="0" err="1"/>
              <a:t>heitid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sma</a:t>
            </a:r>
            <a:r>
              <a:rPr lang="en-GB" dirty="0"/>
              <a:t> </a:t>
            </a:r>
            <a:r>
              <a:rPr lang="en-GB" dirty="0" err="1"/>
              <a:t>gongutur</a:t>
            </a:r>
            <a:r>
              <a:rPr lang="en-GB" dirty="0"/>
              <a:t> </a:t>
            </a:r>
            <a:r>
              <a:rPr lang="en-GB" dirty="0" err="1"/>
              <a:t>fann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hillur</a:t>
            </a:r>
            <a:r>
              <a:rPr lang="en-GB" dirty="0"/>
              <a:t> </a:t>
            </a:r>
            <a:r>
              <a:rPr lang="en-GB" dirty="0" err="1"/>
              <a:t>numer</a:t>
            </a:r>
            <a:r>
              <a:rPr lang="en-GB" dirty="0"/>
              <a:t> 800.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gekk</a:t>
            </a:r>
            <a:r>
              <a:rPr lang="en-GB" dirty="0"/>
              <a:t> ad </a:t>
            </a:r>
            <a:r>
              <a:rPr lang="en-GB" dirty="0" err="1"/>
              <a:t>hillu</a:t>
            </a:r>
            <a:r>
              <a:rPr lang="en-GB" dirty="0"/>
              <a:t> 813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hef</a:t>
            </a:r>
            <a:r>
              <a:rPr lang="en-GB" dirty="0"/>
              <a:t> </a:t>
            </a:r>
            <a:r>
              <a:rPr lang="en-GB" dirty="0" err="1"/>
              <a:t>leit</a:t>
            </a:r>
            <a:r>
              <a:rPr lang="en-GB" dirty="0"/>
              <a:t> mina, I </a:t>
            </a:r>
            <a:r>
              <a:rPr lang="en-GB" dirty="0" err="1"/>
              <a:t>fyrstu</a:t>
            </a:r>
            <a:r>
              <a:rPr lang="en-GB" dirty="0"/>
              <a:t> </a:t>
            </a:r>
            <a:r>
              <a:rPr lang="en-GB" dirty="0" err="1"/>
              <a:t>hillunni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bara </a:t>
            </a:r>
            <a:r>
              <a:rPr lang="en-GB" dirty="0" err="1"/>
              <a:t>bakur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Arn</a:t>
            </a:r>
            <a:r>
              <a:rPr lang="en-GB" dirty="0"/>
              <a:t>, </a:t>
            </a:r>
            <a:r>
              <a:rPr lang="en-GB" dirty="0" err="1"/>
              <a:t>onnur</a:t>
            </a:r>
            <a:r>
              <a:rPr lang="en-GB" dirty="0"/>
              <a:t> </a:t>
            </a:r>
            <a:r>
              <a:rPr lang="en-GB" dirty="0" err="1"/>
              <a:t>hilla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hagri</a:t>
            </a:r>
            <a:r>
              <a:rPr lang="en-GB" dirty="0"/>
              <a:t> med </a:t>
            </a:r>
            <a:r>
              <a:rPr lang="en-GB" dirty="0" err="1"/>
              <a:t>sama</a:t>
            </a:r>
            <a:r>
              <a:rPr lang="en-GB" dirty="0"/>
              <a:t> numeri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.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bakurnar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Arn</a:t>
            </a:r>
            <a:r>
              <a:rPr lang="en-GB" dirty="0"/>
              <a:t>. Ta </a:t>
            </a:r>
            <a:r>
              <a:rPr lang="en-GB" dirty="0" err="1"/>
              <a:t>bakka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adeins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se ad tad </a:t>
            </a:r>
            <a:r>
              <a:rPr lang="en-GB" dirty="0" err="1"/>
              <a:t>eru</a:t>
            </a:r>
            <a:r>
              <a:rPr lang="en-GB" dirty="0"/>
              <a:t> 5 </a:t>
            </a:r>
            <a:r>
              <a:rPr lang="en-GB" dirty="0" err="1"/>
              <a:t>lengjur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numerid</a:t>
            </a:r>
            <a:r>
              <a:rPr lang="en-GB" dirty="0"/>
              <a:t> 813. I </a:t>
            </a:r>
            <a:r>
              <a:rPr lang="en-GB" dirty="0" err="1"/>
              <a:t>hverri</a:t>
            </a:r>
            <a:r>
              <a:rPr lang="en-GB" dirty="0"/>
              <a:t> </a:t>
            </a:r>
            <a:r>
              <a:rPr lang="en-GB" dirty="0" err="1"/>
              <a:t>lengju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4 </a:t>
            </a:r>
            <a:r>
              <a:rPr lang="en-GB" dirty="0" err="1"/>
              <a:t>hillur</a:t>
            </a:r>
            <a:r>
              <a:rPr lang="en-GB" dirty="0"/>
              <a:t>. </a:t>
            </a:r>
            <a:r>
              <a:rPr lang="en-GB" dirty="0" err="1"/>
              <a:t>Eftir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tad </a:t>
            </a:r>
            <a:r>
              <a:rPr lang="en-GB" dirty="0" err="1"/>
              <a:t>leit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snogglega</a:t>
            </a:r>
            <a:r>
              <a:rPr lang="en-GB" dirty="0"/>
              <a:t> </a:t>
            </a:r>
            <a:r>
              <a:rPr lang="en-GB" dirty="0" err="1"/>
              <a:t>yfir</a:t>
            </a:r>
            <a:r>
              <a:rPr lang="en-GB" dirty="0"/>
              <a:t> </a:t>
            </a:r>
            <a:r>
              <a:rPr lang="en-GB" dirty="0" err="1"/>
              <a:t>allar</a:t>
            </a:r>
            <a:r>
              <a:rPr lang="en-GB" dirty="0"/>
              <a:t> tar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fann</a:t>
            </a:r>
            <a:r>
              <a:rPr lang="en-GB" dirty="0"/>
              <a:t> </a:t>
            </a:r>
            <a:r>
              <a:rPr lang="en-GB" dirty="0" err="1"/>
              <a:t>bokina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Upphaflega</a:t>
            </a:r>
            <a:r>
              <a:rPr lang="en-GB" dirty="0"/>
              <a:t> </a:t>
            </a:r>
            <a:r>
              <a:rPr lang="en-GB" dirty="0" err="1"/>
              <a:t>valdi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smasogur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von a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lesa</a:t>
            </a:r>
            <a:r>
              <a:rPr lang="en-GB" dirty="0"/>
              <a:t> bara 2-3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skrifa</a:t>
            </a:r>
            <a:r>
              <a:rPr lang="en-GB" dirty="0"/>
              <a:t> </a:t>
            </a:r>
            <a:r>
              <a:rPr lang="en-GB" dirty="0" err="1"/>
              <a:t>kynninguna</a:t>
            </a:r>
            <a:r>
              <a:rPr lang="en-GB" dirty="0"/>
              <a:t> </a:t>
            </a:r>
            <a:r>
              <a:rPr lang="en-GB" dirty="0" err="1"/>
              <a:t>utfra</a:t>
            </a:r>
            <a:r>
              <a:rPr lang="en-GB" dirty="0"/>
              <a:t> </a:t>
            </a:r>
            <a:r>
              <a:rPr lang="en-GB" dirty="0" err="1"/>
              <a:t>teim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atti</a:t>
            </a:r>
            <a:r>
              <a:rPr lang="en-GB" dirty="0"/>
              <a:t> von a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yrdi</a:t>
            </a:r>
            <a:r>
              <a:rPr lang="en-GB" dirty="0"/>
              <a:t> </a:t>
            </a:r>
            <a:r>
              <a:rPr lang="en-GB" dirty="0" err="1"/>
              <a:t>minnsta</a:t>
            </a:r>
            <a:r>
              <a:rPr lang="en-GB" dirty="0"/>
              <a:t> </a:t>
            </a:r>
            <a:r>
              <a:rPr lang="en-GB" dirty="0" err="1"/>
              <a:t>vinnan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ollum</a:t>
            </a:r>
            <a:r>
              <a:rPr lang="en-GB" dirty="0"/>
              <a:t> </a:t>
            </a:r>
            <a:r>
              <a:rPr lang="en-GB" dirty="0" err="1"/>
              <a:t>bokunum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</a:t>
            </a:r>
            <a:r>
              <a:rPr lang="en-GB" dirty="0" err="1"/>
              <a:t>fannst</a:t>
            </a:r>
            <a:r>
              <a:rPr lang="en-GB" dirty="0"/>
              <a:t> </a:t>
            </a:r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agatlega</a:t>
            </a:r>
            <a:r>
              <a:rPr lang="en-GB" dirty="0"/>
              <a:t> </a:t>
            </a:r>
            <a:r>
              <a:rPr lang="en-GB" dirty="0" err="1"/>
              <a:t>skemmtilegar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frekar</a:t>
            </a:r>
            <a:r>
              <a:rPr lang="en-GB" dirty="0"/>
              <a:t> </a:t>
            </a:r>
            <a:r>
              <a:rPr lang="en-GB" dirty="0" err="1"/>
              <a:t>ahugaverdar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tad </a:t>
            </a:r>
            <a:r>
              <a:rPr lang="en-GB" dirty="0" err="1"/>
              <a:t>endadi</a:t>
            </a:r>
            <a:r>
              <a:rPr lang="en-GB" dirty="0"/>
              <a:t> med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eg</a:t>
            </a:r>
            <a:r>
              <a:rPr lang="en-GB" dirty="0"/>
              <a:t> las </a:t>
            </a:r>
            <a:r>
              <a:rPr lang="en-GB" dirty="0" err="1"/>
              <a:t>allar</a:t>
            </a:r>
            <a:r>
              <a:rPr lang="en-GB" dirty="0"/>
              <a:t> </a:t>
            </a:r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se </a:t>
            </a:r>
            <a:r>
              <a:rPr lang="en-GB" dirty="0" err="1"/>
              <a:t>ekkelrt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tvi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7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taer</a:t>
            </a:r>
            <a:r>
              <a:rPr lang="en-GB" dirty="0"/>
              <a:t> </a:t>
            </a:r>
            <a:r>
              <a:rPr lang="en-GB" dirty="0" err="1"/>
              <a:t>letu</a:t>
            </a:r>
            <a:r>
              <a:rPr lang="en-GB" dirty="0"/>
              <a:t> </a:t>
            </a:r>
            <a:r>
              <a:rPr lang="en-GB" dirty="0" err="1"/>
              <a:t>heilsa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I </a:t>
            </a:r>
            <a:r>
              <a:rPr lang="en-GB" dirty="0" err="1"/>
              <a:t>oryggi</a:t>
            </a:r>
            <a:r>
              <a:rPr lang="en-GB" dirty="0"/>
              <a:t> </a:t>
            </a:r>
            <a:r>
              <a:rPr lang="en-GB" dirty="0" err="1"/>
              <a:t>sinu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loggiltir</a:t>
            </a:r>
            <a:r>
              <a:rPr lang="en-GB" dirty="0"/>
              <a:t> </a:t>
            </a:r>
            <a:r>
              <a:rPr lang="en-GB" dirty="0" err="1"/>
              <a:t>gestir</a:t>
            </a:r>
            <a:r>
              <a:rPr lang="en-GB" dirty="0"/>
              <a:t> a </a:t>
            </a:r>
            <a:r>
              <a:rPr lang="en-GB" dirty="0" err="1"/>
              <a:t>heimilinu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sjalfur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ekkert</a:t>
            </a:r>
            <a:r>
              <a:rPr lang="en-GB" dirty="0"/>
              <a:t>, </a:t>
            </a:r>
            <a:r>
              <a:rPr lang="en-GB" dirty="0" err="1"/>
              <a:t>hvorki</a:t>
            </a:r>
            <a:r>
              <a:rPr lang="en-GB" dirty="0"/>
              <a:t> </a:t>
            </a:r>
            <a:r>
              <a:rPr lang="en-GB" dirty="0" err="1"/>
              <a:t>gestur</a:t>
            </a:r>
            <a:r>
              <a:rPr lang="en-GB" dirty="0"/>
              <a:t> ne </a:t>
            </a:r>
            <a:r>
              <a:rPr lang="en-GB" dirty="0" err="1"/>
              <a:t>gestgjafi</a:t>
            </a:r>
            <a:r>
              <a:rPr lang="en-GB" dirty="0"/>
              <a:t>. Hann </a:t>
            </a:r>
            <a:r>
              <a:rPr lang="en-GB" dirty="0" err="1"/>
              <a:t>vissi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var. </a:t>
            </a:r>
            <a:r>
              <a:rPr lang="en-GB" dirty="0" err="1"/>
              <a:t>Jafnvel</a:t>
            </a:r>
            <a:r>
              <a:rPr lang="en-GB" dirty="0"/>
              <a:t> </a:t>
            </a:r>
            <a:r>
              <a:rPr lang="en-GB" dirty="0" err="1"/>
              <a:t>kona</a:t>
            </a:r>
            <a:r>
              <a:rPr lang="en-GB" dirty="0"/>
              <a:t> </a:t>
            </a:r>
            <a:r>
              <a:rPr lang="en-GB" dirty="0" err="1"/>
              <a:t>hans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honum</a:t>
            </a:r>
            <a:r>
              <a:rPr lang="en-GB" dirty="0"/>
              <a:t> </a:t>
            </a:r>
            <a:r>
              <a:rPr lang="en-GB" dirty="0" err="1"/>
              <a:t>okunnug</a:t>
            </a:r>
            <a:r>
              <a:rPr lang="en-GB" dirty="0"/>
              <a:t> a </a:t>
            </a:r>
            <a:r>
              <a:rPr lang="en-GB" dirty="0" err="1"/>
              <a:t>slikum</a:t>
            </a:r>
            <a:r>
              <a:rPr lang="en-GB" dirty="0"/>
              <a:t> </a:t>
            </a:r>
            <a:r>
              <a:rPr lang="en-GB" dirty="0" err="1"/>
              <a:t>stundum</a:t>
            </a:r>
            <a:endParaRPr lang="en-GB" dirty="0"/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buNone/>
            </a:pPr>
            <a:endParaRPr lang="en-GB" dirty="0"/>
          </a:p>
          <a:p>
            <a:pPr algn="l"/>
            <a:r>
              <a:rPr lang="en-GB" dirty="0" err="1"/>
              <a:t>Tetta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textabrot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sogunni</a:t>
            </a:r>
            <a:r>
              <a:rPr lang="en-GB" dirty="0"/>
              <a:t> </a:t>
            </a:r>
            <a:r>
              <a:rPr lang="en-GB" dirty="0" err="1"/>
              <a:t>Velvla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bokin</a:t>
            </a:r>
            <a:r>
              <a:rPr lang="en-GB" dirty="0"/>
              <a:t> </a:t>
            </a:r>
            <a:r>
              <a:rPr lang="en-GB" dirty="0" err="1"/>
              <a:t>dregur</a:t>
            </a:r>
            <a:r>
              <a:rPr lang="en-GB" dirty="0"/>
              <a:t> </a:t>
            </a:r>
            <a:r>
              <a:rPr lang="en-GB" dirty="0" err="1"/>
              <a:t>nafnid</a:t>
            </a:r>
            <a:r>
              <a:rPr lang="en-GB" dirty="0"/>
              <a:t> </a:t>
            </a:r>
            <a:r>
              <a:rPr lang="en-GB" dirty="0" err="1"/>
              <a:t>sitt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ungt</a:t>
            </a:r>
            <a:r>
              <a:rPr lang="en-GB" dirty="0"/>
              <a:t> bar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nylega</a:t>
            </a:r>
            <a:r>
              <a:rPr lang="en-GB" dirty="0"/>
              <a:t> </a:t>
            </a:r>
            <a:r>
              <a:rPr lang="en-GB" dirty="0" err="1"/>
              <a:t>buid</a:t>
            </a:r>
            <a:r>
              <a:rPr lang="en-GB" dirty="0"/>
              <a:t> ad </a:t>
            </a:r>
            <a:r>
              <a:rPr lang="en-GB" dirty="0" err="1"/>
              <a:t>byggja</a:t>
            </a:r>
            <a:r>
              <a:rPr lang="en-GB" dirty="0"/>
              <a:t> </a:t>
            </a:r>
            <a:r>
              <a:rPr lang="en-GB" dirty="0" err="1"/>
              <a:t>hus</a:t>
            </a:r>
            <a:r>
              <a:rPr lang="en-GB" dirty="0"/>
              <a:t> I </a:t>
            </a:r>
            <a:r>
              <a:rPr lang="en-GB" dirty="0" err="1"/>
              <a:t>baenum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kostadi</a:t>
            </a:r>
            <a:r>
              <a:rPr lang="en-GB" dirty="0"/>
              <a:t> </a:t>
            </a:r>
            <a:r>
              <a:rPr lang="en-GB" dirty="0" err="1"/>
              <a:t>meiri</a:t>
            </a:r>
            <a:r>
              <a:rPr lang="en-GB" dirty="0"/>
              <a:t> </a:t>
            </a:r>
            <a:r>
              <a:rPr lang="en-GB" dirty="0" err="1"/>
              <a:t>pening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tau </a:t>
            </a:r>
            <a:r>
              <a:rPr lang="en-GB" dirty="0" err="1"/>
              <a:t>attu</a:t>
            </a:r>
            <a:r>
              <a:rPr lang="en-GB" dirty="0"/>
              <a:t> von a. Nu </a:t>
            </a:r>
            <a:r>
              <a:rPr lang="en-GB" dirty="0" err="1"/>
              <a:t>hafa</a:t>
            </a:r>
            <a:r>
              <a:rPr lang="en-GB" dirty="0"/>
              <a:t> tau </a:t>
            </a:r>
            <a:r>
              <a:rPr lang="en-GB" dirty="0" err="1"/>
              <a:t>ekki</a:t>
            </a:r>
            <a:r>
              <a:rPr lang="en-GB" dirty="0"/>
              <a:t> nog </a:t>
            </a:r>
            <a:r>
              <a:rPr lang="en-GB" dirty="0" err="1"/>
              <a:t>pening</a:t>
            </a:r>
            <a:r>
              <a:rPr lang="en-GB" dirty="0"/>
              <a:t> </a:t>
            </a:r>
            <a:r>
              <a:rPr lang="en-GB" dirty="0" err="1"/>
              <a:t>milli</a:t>
            </a:r>
            <a:r>
              <a:rPr lang="en-GB" dirty="0"/>
              <a:t> </a:t>
            </a:r>
            <a:r>
              <a:rPr lang="en-GB" dirty="0" err="1"/>
              <a:t>handana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ad </a:t>
            </a:r>
            <a:r>
              <a:rPr lang="en-GB" dirty="0" err="1"/>
              <a:t>halda</a:t>
            </a:r>
            <a:r>
              <a:rPr lang="en-GB" dirty="0"/>
              <a:t> </a:t>
            </a:r>
            <a:r>
              <a:rPr lang="en-GB" dirty="0" err="1"/>
              <a:t>veisluna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9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 </a:t>
            </a:r>
            <a:r>
              <a:rPr lang="en-GB" dirty="0" err="1"/>
              <a:t>Sogur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I </a:t>
            </a:r>
            <a:r>
              <a:rPr lang="en-GB" dirty="0" err="1"/>
              <a:t>tessari</a:t>
            </a:r>
            <a:r>
              <a:rPr lang="en-GB" dirty="0"/>
              <a:t> </a:t>
            </a:r>
            <a:r>
              <a:rPr lang="en-GB" dirty="0" err="1"/>
              <a:t>bok</a:t>
            </a:r>
            <a:r>
              <a:rPr lang="en-GB" dirty="0"/>
              <a:t>,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teirra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saga </a:t>
            </a:r>
            <a:r>
              <a:rPr lang="en-GB" dirty="0" err="1"/>
              <a:t>handa</a:t>
            </a:r>
            <a:r>
              <a:rPr lang="en-GB" dirty="0"/>
              <a:t> </a:t>
            </a:r>
            <a:r>
              <a:rPr lang="en-GB" dirty="0" err="1"/>
              <a:t>bornum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hun</a:t>
            </a:r>
            <a:r>
              <a:rPr lang="en-GB" dirty="0"/>
              <a:t> </a:t>
            </a:r>
            <a:r>
              <a:rPr lang="en-GB" dirty="0" err="1"/>
              <a:t>Katrin</a:t>
            </a:r>
            <a:r>
              <a:rPr lang="en-GB" dirty="0"/>
              <a:t> las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okkur</a:t>
            </a:r>
            <a:r>
              <a:rPr lang="en-GB" dirty="0"/>
              <a:t> I </a:t>
            </a:r>
            <a:r>
              <a:rPr lang="en-GB" dirty="0" err="1"/>
              <a:t>tima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bornin </a:t>
            </a:r>
            <a:r>
              <a:rPr lang="en-GB" dirty="0" err="1"/>
              <a:t>eru</a:t>
            </a:r>
            <a:r>
              <a:rPr lang="en-GB" dirty="0"/>
              <a:t> ad taka </a:t>
            </a:r>
            <a:r>
              <a:rPr lang="en-GB" dirty="0" err="1"/>
              <a:t>liffari</a:t>
            </a:r>
            <a:r>
              <a:rPr lang="en-GB" dirty="0"/>
              <a:t>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modur</a:t>
            </a:r>
            <a:r>
              <a:rPr lang="en-GB" dirty="0"/>
              <a:t> </a:t>
            </a:r>
            <a:r>
              <a:rPr lang="en-GB" dirty="0" err="1"/>
              <a:t>sinni</a:t>
            </a:r>
            <a:endParaRPr lang="en-GB" dirty="0"/>
          </a:p>
          <a:p>
            <a:r>
              <a:rPr lang="en-GB" dirty="0" err="1"/>
              <a:t>Sogurnar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:</a:t>
            </a:r>
          </a:p>
          <a:p>
            <a:r>
              <a:rPr lang="en-GB" dirty="0" err="1"/>
              <a:t>Veisla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</a:t>
            </a:r>
            <a:r>
              <a:rPr lang="en-GB" dirty="0"/>
              <a:t> um </a:t>
            </a:r>
            <a:r>
              <a:rPr lang="en-GB" dirty="0" err="1"/>
              <a:t>ungt</a:t>
            </a:r>
            <a:r>
              <a:rPr lang="en-GB" dirty="0"/>
              <a:t> </a:t>
            </a:r>
            <a:r>
              <a:rPr lang="en-GB" dirty="0" err="1"/>
              <a:t>peningalaust</a:t>
            </a:r>
            <a:r>
              <a:rPr lang="en-GB" dirty="0"/>
              <a:t> par ad </a:t>
            </a:r>
            <a:r>
              <a:rPr lang="en-GB" dirty="0" err="1"/>
              <a:t>halda</a:t>
            </a:r>
            <a:r>
              <a:rPr lang="en-GB" dirty="0"/>
              <a:t> </a:t>
            </a:r>
            <a:r>
              <a:rPr lang="en-GB" dirty="0" err="1"/>
              <a:t>veislu</a:t>
            </a:r>
            <a:endParaRPr lang="en-GB" dirty="0"/>
          </a:p>
          <a:p>
            <a:r>
              <a:rPr lang="en-GB" dirty="0" err="1"/>
              <a:t>Krabbadyr</a:t>
            </a:r>
            <a:r>
              <a:rPr lang="en-GB" dirty="0"/>
              <a:t>, </a:t>
            </a:r>
            <a:r>
              <a:rPr lang="en-GB" dirty="0" err="1"/>
              <a:t>brudkaup</a:t>
            </a:r>
            <a:r>
              <a:rPr lang="en-GB" dirty="0"/>
              <a:t>, </a:t>
            </a:r>
            <a:r>
              <a:rPr lang="en-GB" dirty="0" err="1"/>
              <a:t>andlat</a:t>
            </a:r>
            <a:r>
              <a:rPr lang="en-GB" dirty="0"/>
              <a:t>.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brudur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deyr</a:t>
            </a:r>
            <a:r>
              <a:rPr lang="en-GB" dirty="0"/>
              <a:t> </a:t>
            </a:r>
            <a:r>
              <a:rPr lang="en-GB" dirty="0" err="1"/>
              <a:t>stuttu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brudkaupid</a:t>
            </a:r>
            <a:r>
              <a:rPr lang="en-GB" dirty="0"/>
              <a:t> </a:t>
            </a:r>
            <a:r>
              <a:rPr lang="en-GB" dirty="0" err="1"/>
              <a:t>sitt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stressi</a:t>
            </a:r>
            <a:endParaRPr lang="en-GB" dirty="0"/>
          </a:p>
          <a:p>
            <a:r>
              <a:rPr lang="en-GB" dirty="0" err="1"/>
              <a:t>Naglaganga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mann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tynist</a:t>
            </a:r>
            <a:r>
              <a:rPr lang="en-GB" dirty="0"/>
              <a:t> a </a:t>
            </a:r>
            <a:r>
              <a:rPr lang="en-GB" dirty="0" err="1"/>
              <a:t>skydum</a:t>
            </a:r>
            <a:r>
              <a:rPr lang="en-GB" dirty="0"/>
              <a:t> I </a:t>
            </a:r>
            <a:r>
              <a:rPr lang="en-GB" dirty="0" err="1"/>
              <a:t>skogi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/>
              <a:t>tel</a:t>
            </a:r>
            <a:r>
              <a:rPr lang="en-GB" dirty="0"/>
              <a:t> ad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erlendis</a:t>
            </a:r>
            <a:endParaRPr lang="en-GB" dirty="0"/>
          </a:p>
          <a:p>
            <a:r>
              <a:rPr lang="en-GB" dirty="0"/>
              <a:t>Saga </a:t>
            </a:r>
            <a:r>
              <a:rPr lang="en-GB" dirty="0" err="1"/>
              <a:t>handa</a:t>
            </a:r>
            <a:r>
              <a:rPr lang="en-GB" dirty="0"/>
              <a:t> </a:t>
            </a:r>
            <a:r>
              <a:rPr lang="en-GB" dirty="0" err="1"/>
              <a:t>bornum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born ad </a:t>
            </a:r>
            <a:r>
              <a:rPr lang="en-GB" dirty="0" err="1"/>
              <a:t>skera</a:t>
            </a:r>
            <a:r>
              <a:rPr lang="en-GB" dirty="0"/>
              <a:t> </a:t>
            </a:r>
            <a:r>
              <a:rPr lang="en-GB" dirty="0" err="1"/>
              <a:t>upp</a:t>
            </a:r>
            <a:r>
              <a:rPr lang="en-GB" dirty="0"/>
              <a:t> </a:t>
            </a:r>
            <a:r>
              <a:rPr lang="en-GB" dirty="0" err="1"/>
              <a:t>modur</a:t>
            </a:r>
            <a:r>
              <a:rPr lang="en-GB" dirty="0"/>
              <a:t> </a:t>
            </a:r>
            <a:r>
              <a:rPr lang="en-GB" dirty="0" err="1"/>
              <a:t>sina</a:t>
            </a:r>
            <a:endParaRPr lang="en-GB" dirty="0"/>
          </a:p>
          <a:p>
            <a:r>
              <a:rPr lang="en-GB" dirty="0" err="1"/>
              <a:t>Utsyni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stelpu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kemur</a:t>
            </a:r>
            <a:r>
              <a:rPr lang="en-GB" dirty="0"/>
              <a:t> </a:t>
            </a:r>
            <a:r>
              <a:rPr lang="en-GB" dirty="0" err="1"/>
              <a:t>aftur</a:t>
            </a:r>
            <a:r>
              <a:rPr lang="en-GB" dirty="0"/>
              <a:t> </a:t>
            </a:r>
            <a:r>
              <a:rPr lang="en-GB" dirty="0" err="1"/>
              <a:t>heim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erlendis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ad </a:t>
            </a:r>
            <a:r>
              <a:rPr lang="en-GB" dirty="0" err="1"/>
              <a:t>adlagast</a:t>
            </a:r>
            <a:r>
              <a:rPr lang="en-GB" dirty="0"/>
              <a:t> </a:t>
            </a:r>
            <a:r>
              <a:rPr lang="en-GB" dirty="0" err="1"/>
              <a:t>lifinu</a:t>
            </a:r>
            <a:r>
              <a:rPr lang="en-GB" dirty="0"/>
              <a:t> a </a:t>
            </a:r>
            <a:r>
              <a:rPr lang="en-GB" dirty="0" err="1"/>
              <a:t>klakanum</a:t>
            </a:r>
            <a:endParaRPr lang="en-GB" dirty="0"/>
          </a:p>
          <a:p>
            <a:r>
              <a:rPr lang="en-GB" dirty="0" err="1"/>
              <a:t>Eldhus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mal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talad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um </a:t>
            </a:r>
            <a:r>
              <a:rPr lang="en-GB" dirty="0" err="1"/>
              <a:t>ungan</a:t>
            </a:r>
            <a:r>
              <a:rPr lang="en-GB" dirty="0"/>
              <a:t> </a:t>
            </a:r>
            <a:r>
              <a:rPr lang="en-GB" dirty="0" err="1"/>
              <a:t>uppfinningamann</a:t>
            </a:r>
            <a:r>
              <a:rPr lang="en-GB" dirty="0"/>
              <a:t> I </a:t>
            </a:r>
            <a:r>
              <a:rPr lang="en-GB" dirty="0" err="1"/>
              <a:t>samstarfi</a:t>
            </a:r>
            <a:r>
              <a:rPr lang="en-GB" dirty="0"/>
              <a:t> vid </a:t>
            </a:r>
            <a:r>
              <a:rPr lang="en-GB" dirty="0" err="1"/>
              <a:t>nasista</a:t>
            </a:r>
            <a:endParaRPr lang="en-GB" dirty="0"/>
          </a:p>
          <a:p>
            <a:r>
              <a:rPr lang="en-GB" dirty="0" err="1"/>
              <a:t>Myndir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aldrada</a:t>
            </a:r>
            <a:r>
              <a:rPr lang="en-GB" dirty="0"/>
              <a:t> </a:t>
            </a:r>
            <a:r>
              <a:rPr lang="en-GB" dirty="0" err="1"/>
              <a:t>konu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hefur</a:t>
            </a:r>
            <a:r>
              <a:rPr lang="en-GB" dirty="0"/>
              <a:t> </a:t>
            </a:r>
            <a:r>
              <a:rPr lang="en-GB" dirty="0" err="1"/>
              <a:t>misst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fjolskylduna</a:t>
            </a:r>
            <a:endParaRPr lang="en-GB" dirty="0"/>
          </a:p>
          <a:p>
            <a:r>
              <a:rPr lang="en-GB" dirty="0"/>
              <a:t>Kona med </a:t>
            </a:r>
            <a:r>
              <a:rPr lang="en-GB" dirty="0" err="1"/>
              <a:t>spegil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konu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osatt</a:t>
            </a:r>
            <a:r>
              <a:rPr lang="en-GB" dirty="0"/>
              <a:t> med </a:t>
            </a:r>
            <a:r>
              <a:rPr lang="en-GB" dirty="0" err="1"/>
              <a:t>lifid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far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risastorann</a:t>
            </a:r>
            <a:r>
              <a:rPr lang="en-GB" dirty="0"/>
              <a:t> </a:t>
            </a:r>
            <a:r>
              <a:rPr lang="en-GB" dirty="0" err="1"/>
              <a:t>spegil</a:t>
            </a:r>
            <a:r>
              <a:rPr lang="en-GB" dirty="0"/>
              <a:t>( </a:t>
            </a:r>
            <a:r>
              <a:rPr lang="en-GB" dirty="0" err="1"/>
              <a:t>leidinlegasta</a:t>
            </a:r>
            <a:r>
              <a:rPr lang="en-GB" dirty="0"/>
              <a:t> </a:t>
            </a:r>
            <a:r>
              <a:rPr lang="en-GB" dirty="0" err="1"/>
              <a:t>sagan</a:t>
            </a:r>
            <a:r>
              <a:rPr lang="en-GB" dirty="0"/>
              <a:t>)</a:t>
            </a:r>
          </a:p>
          <a:p>
            <a:r>
              <a:rPr lang="en-GB" dirty="0" err="1"/>
              <a:t>Vixillinn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rjupan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fjallar</a:t>
            </a:r>
            <a:r>
              <a:rPr lang="en-GB" dirty="0"/>
              <a:t> um </a:t>
            </a:r>
            <a:r>
              <a:rPr lang="en-GB" dirty="0" err="1"/>
              <a:t>Vixill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rjupu</a:t>
            </a:r>
            <a:r>
              <a:rPr lang="en-GB" dirty="0"/>
              <a:t> ad </a:t>
            </a:r>
            <a:r>
              <a:rPr lang="en-GB" dirty="0" err="1"/>
              <a:t>reyna</a:t>
            </a:r>
            <a:r>
              <a:rPr lang="en-GB" dirty="0"/>
              <a:t> ad rata um </a:t>
            </a:r>
            <a:r>
              <a:rPr lang="en-GB" dirty="0" err="1"/>
              <a:t>hofudborgina</a:t>
            </a:r>
            <a:endParaRPr lang="en-GB" dirty="0"/>
          </a:p>
          <a:p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skrufad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krananum</a:t>
            </a:r>
            <a:r>
              <a:rPr lang="en-GB" dirty="0"/>
              <a:t> I </a:t>
            </a:r>
            <a:r>
              <a:rPr lang="en-GB" dirty="0" err="1"/>
              <a:t>ogati</a:t>
            </a:r>
            <a:r>
              <a:rPr lang="en-GB" dirty="0"/>
              <a:t> tar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eitthver</a:t>
            </a:r>
            <a:r>
              <a:rPr lang="en-GB" dirty="0"/>
              <a:t> a 22manna </a:t>
            </a:r>
            <a:r>
              <a:rPr lang="en-GB" dirty="0" err="1"/>
              <a:t>heimili</a:t>
            </a:r>
            <a:r>
              <a:rPr lang="en-GB" dirty="0"/>
              <a:t> </a:t>
            </a:r>
            <a:r>
              <a:rPr lang="en-GB" dirty="0" err="1"/>
              <a:t>skrufar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krana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tad </a:t>
            </a:r>
            <a:r>
              <a:rPr lang="en-GB" dirty="0" err="1"/>
              <a:t>vill</a:t>
            </a:r>
            <a:r>
              <a:rPr lang="en-GB" dirty="0"/>
              <a:t> </a:t>
            </a:r>
            <a:r>
              <a:rPr lang="en-GB" dirty="0" err="1"/>
              <a:t>enginn</a:t>
            </a:r>
            <a:r>
              <a:rPr lang="en-GB" dirty="0"/>
              <a:t> </a:t>
            </a:r>
            <a:r>
              <a:rPr lang="en-GB" dirty="0" err="1"/>
              <a:t>skrufa</a:t>
            </a:r>
            <a:r>
              <a:rPr lang="en-GB" dirty="0"/>
              <a:t> </a:t>
            </a:r>
            <a:r>
              <a:rPr lang="en-GB" dirty="0" err="1"/>
              <a:t>fyrir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med </a:t>
            </a:r>
            <a:r>
              <a:rPr lang="en-GB" dirty="0" err="1"/>
              <a:t>tvi</a:t>
            </a:r>
            <a:r>
              <a:rPr lang="en-GB" dirty="0"/>
              <a:t> ad </a:t>
            </a:r>
            <a:r>
              <a:rPr lang="en-GB" dirty="0" err="1"/>
              <a:t>allir</a:t>
            </a:r>
            <a:r>
              <a:rPr lang="en-GB" dirty="0"/>
              <a:t> a </a:t>
            </a:r>
            <a:r>
              <a:rPr lang="en-GB" dirty="0" err="1"/>
              <a:t>heimilinu</a:t>
            </a:r>
            <a:r>
              <a:rPr lang="en-GB" dirty="0"/>
              <a:t> </a:t>
            </a:r>
            <a:r>
              <a:rPr lang="en-GB" dirty="0" err="1"/>
              <a:t>drukkna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Heimildir</a:t>
            </a:r>
            <a:endParaRPr lang="en-GB" dirty="0"/>
          </a:p>
          <a:p>
            <a:r>
              <a:rPr lang="en-GB" dirty="0"/>
              <a:t>https://is.wikipedia.org/wiki/Svava_Jakobsd%C3%B3ttir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6B68E-F5D5-470A-9AE7-8AD547931F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1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4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4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6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8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C26-5D72-4570-84C2-3A109B8C09D8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A2BCCF-5E71-47AF-9340-8191AE49425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Veizla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Pall </a:t>
            </a:r>
            <a:r>
              <a:rPr lang="en-GB" dirty="0" err="1"/>
              <a:t>Gudbrandsson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1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Veizla</a:t>
            </a:r>
            <a:r>
              <a:rPr lang="en-GB" dirty="0"/>
              <a:t> </a:t>
            </a:r>
            <a:r>
              <a:rPr lang="en-GB" dirty="0" err="1"/>
              <a:t>Undir</a:t>
            </a:r>
            <a:r>
              <a:rPr lang="en-GB" dirty="0"/>
              <a:t> </a:t>
            </a:r>
            <a:r>
              <a:rPr lang="en-GB" dirty="0" err="1"/>
              <a:t>Grjotvegg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Almenn</a:t>
            </a:r>
            <a:r>
              <a:rPr lang="en-GB" dirty="0"/>
              <a:t> </a:t>
            </a:r>
            <a:r>
              <a:rPr lang="en-GB" dirty="0" err="1"/>
              <a:t>umfjollun</a:t>
            </a:r>
            <a:endParaRPr lang="en-GB" dirty="0"/>
          </a:p>
          <a:p>
            <a:r>
              <a:rPr lang="en-GB" dirty="0"/>
              <a:t>Andi </a:t>
            </a:r>
            <a:r>
              <a:rPr lang="en-GB" dirty="0" err="1"/>
              <a:t>sagana</a:t>
            </a:r>
            <a:endParaRPr lang="en-GB" dirty="0"/>
          </a:p>
          <a:p>
            <a:r>
              <a:rPr lang="en-GB" dirty="0" err="1"/>
              <a:t>Hofundurinn</a:t>
            </a:r>
            <a:r>
              <a:rPr lang="en-GB" dirty="0"/>
              <a:t>(</a:t>
            </a:r>
            <a:r>
              <a:rPr lang="en-GB" dirty="0" err="1"/>
              <a:t>adrar</a:t>
            </a:r>
            <a:r>
              <a:rPr lang="en-GB" dirty="0"/>
              <a:t> </a:t>
            </a:r>
            <a:r>
              <a:rPr lang="en-GB" dirty="0" err="1"/>
              <a:t>bakur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slikt</a:t>
            </a:r>
            <a:r>
              <a:rPr lang="en-GB" dirty="0"/>
              <a:t>)</a:t>
            </a:r>
          </a:p>
          <a:p>
            <a:r>
              <a:rPr lang="en-GB" dirty="0" err="1"/>
              <a:t>Segja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tvi</a:t>
            </a:r>
            <a:r>
              <a:rPr lang="en-GB" dirty="0"/>
              <a:t> </a:t>
            </a:r>
            <a:r>
              <a:rPr lang="en-GB" dirty="0" err="1"/>
              <a:t>tegar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varst</a:t>
            </a:r>
            <a:r>
              <a:rPr lang="en-GB" dirty="0"/>
              <a:t> ad </a:t>
            </a:r>
            <a:r>
              <a:rPr lang="en-GB" dirty="0" err="1"/>
              <a:t>finna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endParaRPr lang="en-GB" dirty="0"/>
          </a:p>
          <a:p>
            <a:r>
              <a:rPr lang="en-GB" dirty="0" err="1"/>
              <a:t>Afhverju</a:t>
            </a:r>
            <a:r>
              <a:rPr lang="en-GB" dirty="0"/>
              <a:t> </a:t>
            </a:r>
            <a:r>
              <a:rPr lang="en-GB" dirty="0" err="1"/>
              <a:t>valdiru</a:t>
            </a:r>
            <a:r>
              <a:rPr lang="en-GB" dirty="0"/>
              <a:t> </a:t>
            </a:r>
            <a:r>
              <a:rPr lang="en-GB" dirty="0" err="1"/>
              <a:t>tessa</a:t>
            </a:r>
            <a:r>
              <a:rPr lang="en-GB" dirty="0"/>
              <a:t> </a:t>
            </a:r>
            <a:r>
              <a:rPr lang="en-GB" dirty="0" err="1"/>
              <a:t>bok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77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taer</a:t>
            </a:r>
            <a:r>
              <a:rPr lang="en-GB" dirty="0"/>
              <a:t> </a:t>
            </a:r>
            <a:r>
              <a:rPr lang="en-GB" dirty="0" err="1"/>
              <a:t>letu</a:t>
            </a:r>
            <a:r>
              <a:rPr lang="en-GB" dirty="0"/>
              <a:t> </a:t>
            </a:r>
            <a:r>
              <a:rPr lang="en-GB" dirty="0" err="1"/>
              <a:t>heilsa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I </a:t>
            </a:r>
            <a:r>
              <a:rPr lang="en-GB" dirty="0" err="1"/>
              <a:t>oryggi</a:t>
            </a:r>
            <a:r>
              <a:rPr lang="en-GB" dirty="0"/>
              <a:t> </a:t>
            </a:r>
            <a:r>
              <a:rPr lang="en-GB" dirty="0" err="1"/>
              <a:t>sinu</a:t>
            </a: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loggiltir</a:t>
            </a:r>
            <a:r>
              <a:rPr lang="en-GB" dirty="0"/>
              <a:t> </a:t>
            </a:r>
            <a:r>
              <a:rPr lang="en-GB" dirty="0" err="1"/>
              <a:t>gestir</a:t>
            </a:r>
            <a:r>
              <a:rPr lang="en-GB" dirty="0"/>
              <a:t> a </a:t>
            </a:r>
            <a:r>
              <a:rPr lang="en-GB" dirty="0" err="1"/>
              <a:t>heimilinu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 err="1"/>
              <a:t>sjalfur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  <a:r>
              <a:rPr lang="en-GB" dirty="0" err="1"/>
              <a:t>ekkert</a:t>
            </a:r>
            <a:r>
              <a:rPr lang="en-GB" dirty="0"/>
              <a:t>, </a:t>
            </a:r>
            <a:r>
              <a:rPr lang="en-GB" dirty="0" err="1"/>
              <a:t>hvorki</a:t>
            </a:r>
            <a:r>
              <a:rPr lang="en-GB" dirty="0"/>
              <a:t> </a:t>
            </a:r>
            <a:r>
              <a:rPr lang="en-GB" dirty="0" err="1"/>
              <a:t>gestur</a:t>
            </a:r>
            <a:r>
              <a:rPr lang="en-GB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/>
              <a:t>ne </a:t>
            </a:r>
            <a:r>
              <a:rPr lang="en-GB" dirty="0" err="1"/>
              <a:t>gestgjafi</a:t>
            </a:r>
            <a:r>
              <a:rPr lang="en-GB" dirty="0"/>
              <a:t>. Hann </a:t>
            </a:r>
            <a:r>
              <a:rPr lang="en-GB" dirty="0" err="1"/>
              <a:t>vissi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hann</a:t>
            </a:r>
            <a:r>
              <a:rPr lang="en-GB" dirty="0"/>
              <a:t> </a:t>
            </a:r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/>
              <a:t>var. </a:t>
            </a:r>
            <a:r>
              <a:rPr lang="en-GB" dirty="0" err="1"/>
              <a:t>Jafnvel</a:t>
            </a:r>
            <a:r>
              <a:rPr lang="en-GB" dirty="0"/>
              <a:t> </a:t>
            </a:r>
            <a:r>
              <a:rPr lang="en-GB" dirty="0" err="1"/>
              <a:t>kona</a:t>
            </a:r>
            <a:r>
              <a:rPr lang="en-GB" dirty="0"/>
              <a:t> </a:t>
            </a:r>
            <a:r>
              <a:rPr lang="en-GB" dirty="0" err="1"/>
              <a:t>hans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honum</a:t>
            </a:r>
            <a:endParaRPr lang="en-GB" dirty="0"/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r>
              <a:rPr lang="en-GB" dirty="0"/>
              <a:t> </a:t>
            </a:r>
            <a:r>
              <a:rPr lang="en-GB" dirty="0" err="1"/>
              <a:t>okunnug</a:t>
            </a:r>
            <a:r>
              <a:rPr lang="en-GB" dirty="0"/>
              <a:t> a </a:t>
            </a:r>
            <a:r>
              <a:rPr lang="en-GB" dirty="0" err="1"/>
              <a:t>slikum</a:t>
            </a:r>
            <a:r>
              <a:rPr lang="en-GB" dirty="0"/>
              <a:t> </a:t>
            </a:r>
            <a:r>
              <a:rPr lang="en-GB" dirty="0" err="1"/>
              <a:t>stundum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Sogurnar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 </a:t>
            </a:r>
            <a:r>
              <a:rPr lang="en-GB" dirty="0" err="1"/>
              <a:t>sogur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I </a:t>
            </a:r>
            <a:r>
              <a:rPr lang="en-GB" dirty="0" err="1"/>
              <a:t>tessari</a:t>
            </a:r>
            <a:r>
              <a:rPr lang="en-GB" dirty="0"/>
              <a:t> </a:t>
            </a:r>
            <a:r>
              <a:rPr lang="en-GB" dirty="0" err="1"/>
              <a:t>bok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134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1906</TotalTime>
  <Words>528</Words>
  <Application>Microsoft Office PowerPoint</Application>
  <PresentationFormat>Widescreen</PresentationFormat>
  <Paragraphs>73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Veizla Undir Grjotvegg</vt:lpstr>
      <vt:lpstr>Veizla Undir Grjotvegg</vt:lpstr>
      <vt:lpstr>PowerPoint Presentation</vt:lpstr>
      <vt:lpstr>Sogurnar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Veizla Undir Grjotvegg</dc:title>
  <dc:creator>Palli</dc:creator>
  <cp:lastModifiedBy>Palli</cp:lastModifiedBy>
  <cp:revision>16</cp:revision>
  <dcterms:created xsi:type="dcterms:W3CDTF">2017-04-18T14:44:40Z</dcterms:created>
  <dcterms:modified xsi:type="dcterms:W3CDTF">2017-04-21T23:04:53Z</dcterms:modified>
</cp:coreProperties>
</file>