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57143" autoAdjust="0"/>
  </p:normalViewPr>
  <p:slideViewPr>
    <p:cSldViewPr snapToGrid="0">
      <p:cViewPr varScale="1">
        <p:scale>
          <a:sx n="65" d="100"/>
          <a:sy n="65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0E17-1B48-483B-BEF1-8092B6E7CD93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B68E-F5D5-470A-9AE7-8AD547931F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9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Veizla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safn</a:t>
            </a:r>
            <a:r>
              <a:rPr lang="en-GB" dirty="0"/>
              <a:t> 10 </a:t>
            </a:r>
            <a:r>
              <a:rPr lang="en-GB" dirty="0" err="1"/>
              <a:t>smasagna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Svovu</a:t>
            </a:r>
            <a:r>
              <a:rPr lang="en-GB" dirty="0"/>
              <a:t> </a:t>
            </a:r>
            <a:r>
              <a:rPr lang="en-GB" dirty="0" err="1"/>
              <a:t>Jakobsdottur</a:t>
            </a:r>
            <a:r>
              <a:rPr lang="en-GB" dirty="0"/>
              <a:t>. </a:t>
            </a:r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eiga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stad</a:t>
            </a:r>
            <a:r>
              <a:rPr lang="en-GB" dirty="0"/>
              <a:t> a </a:t>
            </a:r>
            <a:r>
              <a:rPr lang="en-GB" dirty="0" err="1"/>
              <a:t>teim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bokin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skrifud</a:t>
            </a:r>
            <a:r>
              <a:rPr lang="en-GB" dirty="0"/>
              <a:t>,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dami</a:t>
            </a:r>
            <a:r>
              <a:rPr lang="en-GB" dirty="0"/>
              <a:t> a </a:t>
            </a:r>
            <a:r>
              <a:rPr lang="en-GB" dirty="0" err="1"/>
              <a:t>fyrsta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stad</a:t>
            </a:r>
            <a:r>
              <a:rPr lang="en-GB" dirty="0"/>
              <a:t> arid 1954, </a:t>
            </a:r>
            <a:r>
              <a:rPr lang="en-GB" dirty="0" err="1"/>
              <a:t>hin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augljost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hvada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gerist</a:t>
            </a:r>
            <a:r>
              <a:rPr lang="en-GB" dirty="0"/>
              <a:t> I </a:t>
            </a:r>
            <a:r>
              <a:rPr lang="en-GB" dirty="0" err="1"/>
              <a:t>seinni</a:t>
            </a:r>
            <a:r>
              <a:rPr lang="en-GB" dirty="0"/>
              <a:t> </a:t>
            </a:r>
            <a:r>
              <a:rPr lang="en-GB" dirty="0" err="1"/>
              <a:t>heimstyrjoldinni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1944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hinar</a:t>
            </a:r>
            <a:r>
              <a:rPr lang="en-GB" dirty="0"/>
              <a:t> </a:t>
            </a:r>
            <a:r>
              <a:rPr lang="en-GB" dirty="0" err="1"/>
              <a:t>fylgja</a:t>
            </a:r>
            <a:r>
              <a:rPr lang="en-GB" dirty="0"/>
              <a:t> I </a:t>
            </a:r>
            <a:r>
              <a:rPr lang="en-GB" dirty="0" err="1"/>
              <a:t>svipud</a:t>
            </a:r>
            <a:r>
              <a:rPr lang="en-GB" dirty="0"/>
              <a:t> </a:t>
            </a:r>
            <a:r>
              <a:rPr lang="en-GB" dirty="0" err="1"/>
              <a:t>spor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Leitin</a:t>
            </a:r>
            <a:r>
              <a:rPr lang="en-GB" dirty="0"/>
              <a:t> ad </a:t>
            </a:r>
            <a:r>
              <a:rPr lang="en-GB" dirty="0" err="1"/>
              <a:t>Veislu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.</a:t>
            </a:r>
          </a:p>
          <a:p>
            <a:r>
              <a:rPr lang="en-GB" dirty="0" err="1"/>
              <a:t>Upphaflega</a:t>
            </a:r>
            <a:r>
              <a:rPr lang="en-GB" dirty="0"/>
              <a:t> </a:t>
            </a:r>
            <a:r>
              <a:rPr lang="en-GB" dirty="0" err="1"/>
              <a:t>atladi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ad </a:t>
            </a:r>
            <a:r>
              <a:rPr lang="en-GB" dirty="0" err="1"/>
              <a:t>sakja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r>
              <a:rPr lang="en-GB" dirty="0"/>
              <a:t> a </a:t>
            </a:r>
            <a:r>
              <a:rPr lang="en-GB" dirty="0" err="1"/>
              <a:t>bokasafninu</a:t>
            </a:r>
            <a:r>
              <a:rPr lang="en-GB" dirty="0"/>
              <a:t> I </a:t>
            </a:r>
            <a:r>
              <a:rPr lang="en-GB" dirty="0" err="1"/>
              <a:t>moso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for ad </a:t>
            </a:r>
            <a:r>
              <a:rPr lang="en-GB" dirty="0" err="1"/>
              <a:t>saekja</a:t>
            </a:r>
            <a:r>
              <a:rPr lang="en-GB" dirty="0"/>
              <a:t>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lokad</a:t>
            </a:r>
            <a:r>
              <a:rPr lang="en-GB" dirty="0"/>
              <a:t>. </a:t>
            </a:r>
            <a:r>
              <a:rPr lang="en-GB" dirty="0" err="1"/>
              <a:t>Ekkert</a:t>
            </a:r>
            <a:r>
              <a:rPr lang="en-GB" dirty="0"/>
              <a:t> mal,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</a:t>
            </a:r>
            <a:r>
              <a:rPr lang="en-GB" dirty="0" err="1"/>
              <a:t>erindi</a:t>
            </a:r>
            <a:r>
              <a:rPr lang="en-GB" dirty="0"/>
              <a:t> </a:t>
            </a:r>
            <a:r>
              <a:rPr lang="en-GB" dirty="0" err="1"/>
              <a:t>nidur</a:t>
            </a:r>
            <a:r>
              <a:rPr lang="en-GB" dirty="0"/>
              <a:t> I bae </a:t>
            </a:r>
            <a:r>
              <a:rPr lang="en-GB" dirty="0" err="1"/>
              <a:t>tennan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klukkan</a:t>
            </a:r>
            <a:r>
              <a:rPr lang="en-GB" dirty="0"/>
              <a:t> 2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forinni</a:t>
            </a:r>
            <a:r>
              <a:rPr lang="en-GB" dirty="0"/>
              <a:t> </a:t>
            </a:r>
            <a:r>
              <a:rPr lang="en-GB" dirty="0" err="1"/>
              <a:t>heitid</a:t>
            </a:r>
            <a:r>
              <a:rPr lang="en-GB" dirty="0"/>
              <a:t> I </a:t>
            </a:r>
            <a:r>
              <a:rPr lang="en-GB" dirty="0" err="1"/>
              <a:t>tjodoka</a:t>
            </a:r>
            <a:r>
              <a:rPr lang="en-GB" dirty="0"/>
              <a:t> </a:t>
            </a:r>
            <a:r>
              <a:rPr lang="en-GB" dirty="0" err="1"/>
              <a:t>hloduna</a:t>
            </a:r>
            <a:r>
              <a:rPr lang="en-GB" dirty="0"/>
              <a:t>. Tar </a:t>
            </a:r>
            <a:r>
              <a:rPr lang="en-GB" dirty="0" err="1"/>
              <a:t>sagdi</a:t>
            </a:r>
            <a:r>
              <a:rPr lang="en-GB" dirty="0"/>
              <a:t> </a:t>
            </a:r>
            <a:r>
              <a:rPr lang="en-GB" dirty="0" err="1"/>
              <a:t>hjalplegur</a:t>
            </a:r>
            <a:r>
              <a:rPr lang="en-GB" dirty="0"/>
              <a:t> </a:t>
            </a:r>
            <a:r>
              <a:rPr lang="en-GB" dirty="0" err="1"/>
              <a:t>starfsmadur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I </a:t>
            </a:r>
            <a:r>
              <a:rPr lang="en-GB" dirty="0" err="1"/>
              <a:t>hillu</a:t>
            </a:r>
            <a:r>
              <a:rPr lang="en-GB" dirty="0"/>
              <a:t> 813 a 4. </a:t>
            </a:r>
            <a:r>
              <a:rPr lang="en-GB" dirty="0" err="1"/>
              <a:t>Haed</a:t>
            </a:r>
            <a:r>
              <a:rPr lang="en-GB" dirty="0"/>
              <a:t>. </a:t>
            </a:r>
            <a:r>
              <a:rPr lang="en-GB" dirty="0" err="1"/>
              <a:t>Tangad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forinni</a:t>
            </a:r>
            <a:r>
              <a:rPr lang="en-GB" dirty="0"/>
              <a:t> </a:t>
            </a:r>
            <a:r>
              <a:rPr lang="en-GB" dirty="0" err="1"/>
              <a:t>heitid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sma</a:t>
            </a:r>
            <a:r>
              <a:rPr lang="en-GB" dirty="0"/>
              <a:t> </a:t>
            </a:r>
            <a:r>
              <a:rPr lang="en-GB" dirty="0" err="1"/>
              <a:t>gongutur</a:t>
            </a:r>
            <a:r>
              <a:rPr lang="en-GB" dirty="0"/>
              <a:t> </a:t>
            </a:r>
            <a:r>
              <a:rPr lang="en-GB" dirty="0" err="1"/>
              <a:t>fann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hillur</a:t>
            </a:r>
            <a:r>
              <a:rPr lang="en-GB" dirty="0"/>
              <a:t> </a:t>
            </a:r>
            <a:r>
              <a:rPr lang="en-GB" dirty="0" err="1"/>
              <a:t>numer</a:t>
            </a:r>
            <a:r>
              <a:rPr lang="en-GB" dirty="0"/>
              <a:t> 800.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gekk</a:t>
            </a:r>
            <a:r>
              <a:rPr lang="en-GB" dirty="0"/>
              <a:t> ad </a:t>
            </a:r>
            <a:r>
              <a:rPr lang="en-GB" dirty="0" err="1"/>
              <a:t>hillu</a:t>
            </a:r>
            <a:r>
              <a:rPr lang="en-GB" dirty="0"/>
              <a:t> 813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hef</a:t>
            </a:r>
            <a:r>
              <a:rPr lang="en-GB" dirty="0"/>
              <a:t> </a:t>
            </a:r>
            <a:r>
              <a:rPr lang="en-GB" dirty="0" err="1"/>
              <a:t>leit</a:t>
            </a:r>
            <a:r>
              <a:rPr lang="en-GB" dirty="0"/>
              <a:t> mina, I </a:t>
            </a:r>
            <a:r>
              <a:rPr lang="en-GB" dirty="0" err="1"/>
              <a:t>fyrstu</a:t>
            </a:r>
            <a:r>
              <a:rPr lang="en-GB" dirty="0"/>
              <a:t> </a:t>
            </a:r>
            <a:r>
              <a:rPr lang="en-GB" dirty="0" err="1"/>
              <a:t>hillunni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bara </a:t>
            </a:r>
            <a:r>
              <a:rPr lang="en-GB" dirty="0" err="1"/>
              <a:t>bakur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Arn</a:t>
            </a:r>
            <a:r>
              <a:rPr lang="en-GB" dirty="0"/>
              <a:t>, </a:t>
            </a:r>
            <a:r>
              <a:rPr lang="en-GB" dirty="0" err="1"/>
              <a:t>onnur</a:t>
            </a:r>
            <a:r>
              <a:rPr lang="en-GB" dirty="0"/>
              <a:t> </a:t>
            </a:r>
            <a:r>
              <a:rPr lang="en-GB" dirty="0" err="1"/>
              <a:t>hilla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hagri</a:t>
            </a:r>
            <a:r>
              <a:rPr lang="en-GB" dirty="0"/>
              <a:t> med </a:t>
            </a:r>
            <a:r>
              <a:rPr lang="en-GB" dirty="0" err="1"/>
              <a:t>sama</a:t>
            </a:r>
            <a:r>
              <a:rPr lang="en-GB" dirty="0"/>
              <a:t> numeri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.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bakurnar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Arn</a:t>
            </a:r>
            <a:r>
              <a:rPr lang="en-GB" dirty="0"/>
              <a:t>. Ta </a:t>
            </a:r>
            <a:r>
              <a:rPr lang="en-GB" dirty="0" err="1"/>
              <a:t>bakka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adeins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se ad tad </a:t>
            </a:r>
            <a:r>
              <a:rPr lang="en-GB" dirty="0" err="1"/>
              <a:t>eru</a:t>
            </a:r>
            <a:r>
              <a:rPr lang="en-GB" dirty="0"/>
              <a:t> 5 </a:t>
            </a:r>
            <a:r>
              <a:rPr lang="en-GB" dirty="0" err="1"/>
              <a:t>lengjur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numerid</a:t>
            </a:r>
            <a:r>
              <a:rPr lang="en-GB" dirty="0"/>
              <a:t> 813. I </a:t>
            </a:r>
            <a:r>
              <a:rPr lang="en-GB" dirty="0" err="1"/>
              <a:t>hverri</a:t>
            </a:r>
            <a:r>
              <a:rPr lang="en-GB" dirty="0"/>
              <a:t> </a:t>
            </a:r>
            <a:r>
              <a:rPr lang="en-GB" dirty="0" err="1"/>
              <a:t>lengju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4 </a:t>
            </a:r>
            <a:r>
              <a:rPr lang="en-GB" dirty="0" err="1"/>
              <a:t>hillur</a:t>
            </a:r>
            <a:r>
              <a:rPr lang="en-GB" dirty="0"/>
              <a:t>. </a:t>
            </a:r>
            <a:r>
              <a:rPr lang="en-GB" dirty="0" err="1"/>
              <a:t>Eftir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tad </a:t>
            </a:r>
            <a:r>
              <a:rPr lang="en-GB" dirty="0" err="1"/>
              <a:t>leit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snogglega</a:t>
            </a:r>
            <a:r>
              <a:rPr lang="en-GB" dirty="0"/>
              <a:t> </a:t>
            </a:r>
            <a:r>
              <a:rPr lang="en-GB" dirty="0" err="1"/>
              <a:t>yfir</a:t>
            </a:r>
            <a:r>
              <a:rPr lang="en-GB" dirty="0"/>
              <a:t> </a:t>
            </a:r>
            <a:r>
              <a:rPr lang="en-GB" dirty="0" err="1"/>
              <a:t>allar</a:t>
            </a:r>
            <a:r>
              <a:rPr lang="en-GB" dirty="0"/>
              <a:t> tar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fann</a:t>
            </a:r>
            <a:r>
              <a:rPr lang="en-GB" dirty="0"/>
              <a:t> </a:t>
            </a:r>
            <a:r>
              <a:rPr lang="en-GB" dirty="0" err="1"/>
              <a:t>bokina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Upphaflega</a:t>
            </a:r>
            <a:r>
              <a:rPr lang="en-GB" dirty="0"/>
              <a:t> </a:t>
            </a:r>
            <a:r>
              <a:rPr lang="en-GB" dirty="0" err="1"/>
              <a:t>valdi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smasogur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von a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lesa</a:t>
            </a:r>
            <a:r>
              <a:rPr lang="en-GB" dirty="0"/>
              <a:t> bara 2-3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skrifa</a:t>
            </a:r>
            <a:r>
              <a:rPr lang="en-GB" dirty="0"/>
              <a:t> </a:t>
            </a:r>
            <a:r>
              <a:rPr lang="en-GB" dirty="0" err="1"/>
              <a:t>kynninguna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teim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von a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yrdi</a:t>
            </a:r>
            <a:r>
              <a:rPr lang="en-GB" dirty="0"/>
              <a:t> </a:t>
            </a:r>
            <a:r>
              <a:rPr lang="en-GB" dirty="0" err="1"/>
              <a:t>minnsta</a:t>
            </a:r>
            <a:r>
              <a:rPr lang="en-GB" dirty="0"/>
              <a:t> </a:t>
            </a:r>
            <a:r>
              <a:rPr lang="en-GB" dirty="0" err="1"/>
              <a:t>vinnan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ollum</a:t>
            </a:r>
            <a:r>
              <a:rPr lang="en-GB" dirty="0"/>
              <a:t> </a:t>
            </a:r>
            <a:r>
              <a:rPr lang="en-GB" dirty="0" err="1"/>
              <a:t>bokunum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fannst</a:t>
            </a:r>
            <a:r>
              <a:rPr lang="en-GB" dirty="0"/>
              <a:t> </a:t>
            </a:r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agatlega</a:t>
            </a:r>
            <a:r>
              <a:rPr lang="en-GB" dirty="0"/>
              <a:t> </a:t>
            </a:r>
            <a:r>
              <a:rPr lang="en-GB" dirty="0" err="1"/>
              <a:t>skemmtilegar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frekar</a:t>
            </a:r>
            <a:r>
              <a:rPr lang="en-GB" dirty="0"/>
              <a:t> </a:t>
            </a:r>
            <a:r>
              <a:rPr lang="en-GB" dirty="0" err="1"/>
              <a:t>ahugaverdar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tad </a:t>
            </a:r>
            <a:r>
              <a:rPr lang="en-GB" dirty="0" err="1"/>
              <a:t>endadi</a:t>
            </a:r>
            <a:r>
              <a:rPr lang="en-GB" dirty="0"/>
              <a:t> med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las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se </a:t>
            </a:r>
            <a:r>
              <a:rPr lang="en-GB" dirty="0" err="1"/>
              <a:t>ekkert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tvi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7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 </a:t>
            </a:r>
            <a:r>
              <a:rPr lang="en-GB" dirty="0" err="1"/>
              <a:t>Sogur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I </a:t>
            </a:r>
            <a:r>
              <a:rPr lang="en-GB" dirty="0" err="1"/>
              <a:t>tessari</a:t>
            </a:r>
            <a:r>
              <a:rPr lang="en-GB" dirty="0"/>
              <a:t> </a:t>
            </a:r>
            <a:r>
              <a:rPr lang="en-GB" dirty="0" err="1"/>
              <a:t>bok</a:t>
            </a:r>
            <a:r>
              <a:rPr lang="en-GB" dirty="0"/>
              <a:t>,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teirra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saga </a:t>
            </a:r>
            <a:r>
              <a:rPr lang="en-GB" dirty="0" err="1"/>
              <a:t>handa</a:t>
            </a:r>
            <a:r>
              <a:rPr lang="en-GB" dirty="0"/>
              <a:t> </a:t>
            </a:r>
            <a:r>
              <a:rPr lang="en-GB" dirty="0" err="1"/>
              <a:t>bornum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Katrin</a:t>
            </a:r>
            <a:r>
              <a:rPr lang="en-GB" dirty="0"/>
              <a:t> las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okkur</a:t>
            </a:r>
            <a:r>
              <a:rPr lang="en-GB" dirty="0"/>
              <a:t> I </a:t>
            </a:r>
            <a:r>
              <a:rPr lang="en-GB" dirty="0" err="1"/>
              <a:t>tima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bornin </a:t>
            </a:r>
            <a:r>
              <a:rPr lang="en-GB" dirty="0" err="1"/>
              <a:t>eru</a:t>
            </a:r>
            <a:r>
              <a:rPr lang="en-GB" dirty="0"/>
              <a:t> ad taka </a:t>
            </a:r>
            <a:r>
              <a:rPr lang="en-GB" dirty="0" err="1"/>
              <a:t>liffari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modur</a:t>
            </a:r>
            <a:r>
              <a:rPr lang="en-GB" dirty="0"/>
              <a:t> </a:t>
            </a:r>
            <a:r>
              <a:rPr lang="en-GB" dirty="0" err="1"/>
              <a:t>sinni</a:t>
            </a:r>
            <a:endParaRPr lang="en-GB" dirty="0"/>
          </a:p>
          <a:p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:</a:t>
            </a:r>
          </a:p>
          <a:p>
            <a:r>
              <a:rPr lang="en-GB" dirty="0" err="1"/>
              <a:t>Veisla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</a:t>
            </a:r>
            <a:r>
              <a:rPr lang="en-GB" dirty="0"/>
              <a:t> um </a:t>
            </a:r>
            <a:r>
              <a:rPr lang="en-GB" dirty="0" err="1"/>
              <a:t>ungt</a:t>
            </a:r>
            <a:r>
              <a:rPr lang="en-GB" dirty="0"/>
              <a:t> </a:t>
            </a:r>
            <a:r>
              <a:rPr lang="en-GB" dirty="0" err="1"/>
              <a:t>peningalaust</a:t>
            </a:r>
            <a:r>
              <a:rPr lang="en-GB" dirty="0"/>
              <a:t> par ad </a:t>
            </a:r>
            <a:r>
              <a:rPr lang="en-GB" dirty="0" err="1"/>
              <a:t>halda</a:t>
            </a:r>
            <a:r>
              <a:rPr lang="en-GB" dirty="0"/>
              <a:t> </a:t>
            </a:r>
            <a:r>
              <a:rPr lang="en-GB" dirty="0" err="1"/>
              <a:t>veislu</a:t>
            </a:r>
            <a:endParaRPr lang="en-GB" dirty="0"/>
          </a:p>
          <a:p>
            <a:r>
              <a:rPr lang="en-GB" dirty="0" err="1"/>
              <a:t>Krabbadyr</a:t>
            </a:r>
            <a:r>
              <a:rPr lang="en-GB" dirty="0"/>
              <a:t>, </a:t>
            </a:r>
            <a:r>
              <a:rPr lang="en-GB" dirty="0" err="1"/>
              <a:t>brudkaup</a:t>
            </a:r>
            <a:r>
              <a:rPr lang="en-GB" dirty="0"/>
              <a:t>, </a:t>
            </a:r>
            <a:r>
              <a:rPr lang="en-GB" dirty="0" err="1"/>
              <a:t>andlat</a:t>
            </a:r>
            <a:r>
              <a:rPr lang="en-GB" dirty="0"/>
              <a:t>.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brudur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deyr</a:t>
            </a:r>
            <a:r>
              <a:rPr lang="en-GB" dirty="0"/>
              <a:t> </a:t>
            </a:r>
            <a:r>
              <a:rPr lang="en-GB" dirty="0" err="1"/>
              <a:t>stuttu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brudkaupid</a:t>
            </a:r>
            <a:r>
              <a:rPr lang="en-GB" dirty="0"/>
              <a:t> </a:t>
            </a:r>
            <a:r>
              <a:rPr lang="en-GB" dirty="0" err="1"/>
              <a:t>sitt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stressi</a:t>
            </a:r>
            <a:endParaRPr lang="en-GB" dirty="0"/>
          </a:p>
          <a:p>
            <a:r>
              <a:rPr lang="en-GB" dirty="0" err="1"/>
              <a:t>Naglaganga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mann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tynist</a:t>
            </a:r>
            <a:r>
              <a:rPr lang="en-GB" dirty="0"/>
              <a:t> a </a:t>
            </a:r>
            <a:r>
              <a:rPr lang="en-GB" dirty="0" err="1"/>
              <a:t>skydum</a:t>
            </a:r>
            <a:r>
              <a:rPr lang="en-GB" dirty="0"/>
              <a:t> I </a:t>
            </a:r>
            <a:r>
              <a:rPr lang="en-GB" dirty="0" err="1"/>
              <a:t>skogi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tel</a:t>
            </a:r>
            <a:r>
              <a:rPr lang="en-GB" dirty="0"/>
              <a:t> 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erlendis</a:t>
            </a:r>
            <a:endParaRPr lang="en-GB" dirty="0"/>
          </a:p>
          <a:p>
            <a:r>
              <a:rPr lang="en-GB" dirty="0"/>
              <a:t>Saga </a:t>
            </a:r>
            <a:r>
              <a:rPr lang="en-GB" dirty="0" err="1"/>
              <a:t>handa</a:t>
            </a:r>
            <a:r>
              <a:rPr lang="en-GB" dirty="0"/>
              <a:t> </a:t>
            </a:r>
            <a:r>
              <a:rPr lang="en-GB" dirty="0" err="1"/>
              <a:t>bornum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born ad </a:t>
            </a:r>
            <a:r>
              <a:rPr lang="en-GB" dirty="0" err="1"/>
              <a:t>skera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modur</a:t>
            </a:r>
            <a:r>
              <a:rPr lang="en-GB" dirty="0"/>
              <a:t> </a:t>
            </a:r>
            <a:r>
              <a:rPr lang="en-GB" dirty="0" err="1"/>
              <a:t>sina</a:t>
            </a:r>
            <a:endParaRPr lang="en-GB" dirty="0"/>
          </a:p>
          <a:p>
            <a:r>
              <a:rPr lang="en-GB" dirty="0" err="1"/>
              <a:t>Utsyni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stelpu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kemur</a:t>
            </a:r>
            <a:r>
              <a:rPr lang="en-GB" dirty="0"/>
              <a:t> </a:t>
            </a:r>
            <a:r>
              <a:rPr lang="en-GB" dirty="0" err="1"/>
              <a:t>aftur</a:t>
            </a:r>
            <a:r>
              <a:rPr lang="en-GB" dirty="0"/>
              <a:t> </a:t>
            </a:r>
            <a:r>
              <a:rPr lang="en-GB" dirty="0" err="1"/>
              <a:t>heim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erlendis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reyna</a:t>
            </a:r>
            <a:r>
              <a:rPr lang="en-GB" dirty="0"/>
              <a:t> ad </a:t>
            </a:r>
            <a:r>
              <a:rPr lang="en-GB" dirty="0" err="1"/>
              <a:t>finna</a:t>
            </a:r>
            <a:r>
              <a:rPr lang="en-GB" dirty="0"/>
              <a:t> </a:t>
            </a:r>
            <a:r>
              <a:rPr lang="en-GB" dirty="0" err="1"/>
              <a:t>nyja</a:t>
            </a:r>
            <a:r>
              <a:rPr lang="en-GB" dirty="0"/>
              <a:t> </a:t>
            </a:r>
            <a:r>
              <a:rPr lang="en-GB" dirty="0" err="1"/>
              <a:t>uppskrift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saumaklubbinn</a:t>
            </a:r>
            <a:r>
              <a:rPr lang="en-GB" dirty="0"/>
              <a:t> </a:t>
            </a:r>
            <a:r>
              <a:rPr lang="en-GB" dirty="0" err="1"/>
              <a:t>sinn</a:t>
            </a:r>
            <a:endParaRPr lang="en-GB" dirty="0"/>
          </a:p>
          <a:p>
            <a:r>
              <a:rPr lang="en-GB" dirty="0" err="1"/>
              <a:t>Eldhus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mal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talad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um </a:t>
            </a:r>
            <a:r>
              <a:rPr lang="en-GB" dirty="0" err="1"/>
              <a:t>ungan</a:t>
            </a:r>
            <a:r>
              <a:rPr lang="en-GB" dirty="0"/>
              <a:t> </a:t>
            </a:r>
            <a:r>
              <a:rPr lang="en-GB" dirty="0" err="1"/>
              <a:t>uppfinningamann</a:t>
            </a:r>
            <a:r>
              <a:rPr lang="en-GB" dirty="0"/>
              <a:t> I </a:t>
            </a:r>
            <a:r>
              <a:rPr lang="en-GB" dirty="0" err="1"/>
              <a:t>samstarfi</a:t>
            </a:r>
            <a:r>
              <a:rPr lang="en-GB" dirty="0"/>
              <a:t> vid </a:t>
            </a:r>
            <a:r>
              <a:rPr lang="en-GB" dirty="0" err="1"/>
              <a:t>nasista</a:t>
            </a:r>
            <a:endParaRPr lang="en-GB" dirty="0"/>
          </a:p>
          <a:p>
            <a:r>
              <a:rPr lang="en-GB" dirty="0" err="1"/>
              <a:t>Myndir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aldrada</a:t>
            </a:r>
            <a:r>
              <a:rPr lang="en-GB" dirty="0"/>
              <a:t> </a:t>
            </a:r>
            <a:r>
              <a:rPr lang="en-GB" dirty="0" err="1"/>
              <a:t>konu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hefur</a:t>
            </a:r>
            <a:r>
              <a:rPr lang="en-GB" dirty="0"/>
              <a:t> </a:t>
            </a:r>
            <a:r>
              <a:rPr lang="en-GB" dirty="0" err="1"/>
              <a:t>misst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fjolskylduna</a:t>
            </a:r>
            <a:endParaRPr lang="en-GB" dirty="0"/>
          </a:p>
          <a:p>
            <a:r>
              <a:rPr lang="en-GB" dirty="0"/>
              <a:t>Kona med </a:t>
            </a:r>
            <a:r>
              <a:rPr lang="en-GB" dirty="0" err="1"/>
              <a:t>spegil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konu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osatt</a:t>
            </a:r>
            <a:r>
              <a:rPr lang="en-GB" dirty="0"/>
              <a:t> med </a:t>
            </a:r>
            <a:r>
              <a:rPr lang="en-GB" dirty="0" err="1"/>
              <a:t>lifid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far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risastorann</a:t>
            </a:r>
            <a:r>
              <a:rPr lang="en-GB" dirty="0"/>
              <a:t> </a:t>
            </a:r>
            <a:r>
              <a:rPr lang="en-GB" dirty="0" err="1"/>
              <a:t>spegil</a:t>
            </a:r>
            <a:r>
              <a:rPr lang="en-GB" dirty="0"/>
              <a:t>( </a:t>
            </a:r>
            <a:r>
              <a:rPr lang="en-GB" dirty="0" err="1"/>
              <a:t>leidinlegasta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)</a:t>
            </a:r>
          </a:p>
          <a:p>
            <a:r>
              <a:rPr lang="en-GB" dirty="0" err="1"/>
              <a:t>Vixillinn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rjupan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Vixill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rjupu</a:t>
            </a:r>
            <a:r>
              <a:rPr lang="en-GB" dirty="0"/>
              <a:t> ad </a:t>
            </a:r>
            <a:r>
              <a:rPr lang="en-GB" dirty="0" err="1"/>
              <a:t>reyna</a:t>
            </a:r>
            <a:r>
              <a:rPr lang="en-GB" dirty="0"/>
              <a:t> ad rata um </a:t>
            </a:r>
            <a:r>
              <a:rPr lang="en-GB" dirty="0" err="1"/>
              <a:t>hofudborgina</a:t>
            </a:r>
            <a:endParaRPr lang="en-GB" dirty="0"/>
          </a:p>
          <a:p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skrufad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krananum</a:t>
            </a:r>
            <a:r>
              <a:rPr lang="en-GB" dirty="0"/>
              <a:t> I </a:t>
            </a:r>
            <a:r>
              <a:rPr lang="en-GB" dirty="0" err="1"/>
              <a:t>ogati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eitthver</a:t>
            </a:r>
            <a:r>
              <a:rPr lang="en-GB" dirty="0"/>
              <a:t> a 22manna </a:t>
            </a:r>
            <a:r>
              <a:rPr lang="en-GB" dirty="0" err="1"/>
              <a:t>heimili</a:t>
            </a:r>
            <a:r>
              <a:rPr lang="en-GB" dirty="0"/>
              <a:t> </a:t>
            </a:r>
            <a:r>
              <a:rPr lang="en-GB" dirty="0" err="1"/>
              <a:t>skrufar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krana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tad </a:t>
            </a:r>
            <a:r>
              <a:rPr lang="en-GB" dirty="0" err="1"/>
              <a:t>vill</a:t>
            </a:r>
            <a:r>
              <a:rPr lang="en-GB" dirty="0"/>
              <a:t> </a:t>
            </a:r>
            <a:r>
              <a:rPr lang="en-GB" dirty="0" err="1"/>
              <a:t>enginn</a:t>
            </a:r>
            <a:r>
              <a:rPr lang="en-GB" dirty="0"/>
              <a:t> </a:t>
            </a:r>
            <a:r>
              <a:rPr lang="en-GB" dirty="0" err="1"/>
              <a:t>skrufa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med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allir</a:t>
            </a:r>
            <a:r>
              <a:rPr lang="en-GB" dirty="0"/>
              <a:t> a </a:t>
            </a:r>
            <a:r>
              <a:rPr lang="en-GB" dirty="0" err="1"/>
              <a:t>heimilinu</a:t>
            </a:r>
            <a:r>
              <a:rPr lang="en-GB" dirty="0"/>
              <a:t> </a:t>
            </a:r>
            <a:r>
              <a:rPr lang="en-GB" dirty="0" err="1"/>
              <a:t>drukkna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sogurner</a:t>
            </a:r>
            <a:r>
              <a:rPr lang="en-GB" dirty="0"/>
              <a:t> </a:t>
            </a:r>
            <a:r>
              <a:rPr lang="en-GB" dirty="0" err="1"/>
              <a:t>deila</a:t>
            </a:r>
            <a:r>
              <a:rPr lang="en-GB" dirty="0"/>
              <a:t> </a:t>
            </a:r>
            <a:r>
              <a:rPr lang="en-GB" dirty="0" err="1"/>
              <a:t>svipudum</a:t>
            </a:r>
            <a:r>
              <a:rPr lang="en-GB" dirty="0"/>
              <a:t> </a:t>
            </a:r>
            <a:r>
              <a:rPr lang="en-GB" dirty="0" err="1"/>
              <a:t>einkennum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tar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heldur</a:t>
            </a:r>
            <a:r>
              <a:rPr lang="en-GB" dirty="0"/>
              <a:t> </a:t>
            </a:r>
            <a:r>
              <a:rPr lang="en-GB" dirty="0" err="1"/>
              <a:t>oraunverulegar</a:t>
            </a:r>
            <a:r>
              <a:rPr lang="en-GB" dirty="0"/>
              <a:t> ad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leiti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se tad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ad </a:t>
            </a:r>
            <a:r>
              <a:rPr lang="en-GB" dirty="0" err="1"/>
              <a:t>tetta</a:t>
            </a:r>
            <a:r>
              <a:rPr lang="en-GB" dirty="0"/>
              <a:t> mundi </a:t>
            </a:r>
            <a:r>
              <a:rPr lang="en-GB" dirty="0" err="1"/>
              <a:t>gerast</a:t>
            </a:r>
            <a:r>
              <a:rPr lang="en-GB" dirty="0"/>
              <a:t> I </a:t>
            </a:r>
            <a:r>
              <a:rPr lang="en-GB" dirty="0" err="1"/>
              <a:t>raunveruleikanum</a:t>
            </a:r>
            <a:r>
              <a:rPr lang="en-GB" dirty="0"/>
              <a:t> to ad engine </a:t>
            </a:r>
            <a:r>
              <a:rPr lang="en-GB" dirty="0" err="1"/>
              <a:t>teirra</a:t>
            </a:r>
            <a:r>
              <a:rPr lang="en-GB" dirty="0"/>
              <a:t> </a:t>
            </a:r>
            <a:r>
              <a:rPr lang="en-GB" dirty="0" err="1"/>
              <a:t>fari</a:t>
            </a:r>
            <a:r>
              <a:rPr lang="en-GB" dirty="0"/>
              <a:t> </a:t>
            </a:r>
            <a:r>
              <a:rPr lang="en-GB" dirty="0" err="1"/>
              <a:t>utfyrir</a:t>
            </a:r>
            <a:r>
              <a:rPr lang="en-GB" dirty="0"/>
              <a:t> </a:t>
            </a:r>
            <a:r>
              <a:rPr lang="en-GB" dirty="0" err="1"/>
              <a:t>raunveruleikan</a:t>
            </a:r>
            <a:r>
              <a:rPr lang="en-GB" dirty="0"/>
              <a:t> </a:t>
            </a:r>
            <a:r>
              <a:rPr lang="en-GB" dirty="0" err="1"/>
              <a:t>nema</a:t>
            </a:r>
            <a:r>
              <a:rPr lang="en-GB" dirty="0"/>
              <a:t> Saga </a:t>
            </a:r>
            <a:r>
              <a:rPr lang="en-GB" dirty="0" err="1"/>
              <a:t>fyrir</a:t>
            </a:r>
            <a:r>
              <a:rPr lang="en-GB" dirty="0"/>
              <a:t> born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nokkur</a:t>
            </a:r>
            <a:r>
              <a:rPr lang="en-GB" dirty="0"/>
              <a:t> </a:t>
            </a:r>
            <a:r>
              <a:rPr lang="en-GB" dirty="0" err="1"/>
              <a:t>systkini</a:t>
            </a:r>
            <a:r>
              <a:rPr lang="en-GB" dirty="0"/>
              <a:t> </a:t>
            </a:r>
            <a:r>
              <a:rPr lang="en-GB" dirty="0" err="1"/>
              <a:t>rifa</a:t>
            </a:r>
            <a:r>
              <a:rPr lang="en-GB" dirty="0"/>
              <a:t> </a:t>
            </a:r>
            <a:r>
              <a:rPr lang="en-GB" dirty="0" err="1"/>
              <a:t>hin</a:t>
            </a:r>
            <a:r>
              <a:rPr lang="en-GB" dirty="0"/>
              <a:t> </a:t>
            </a:r>
            <a:r>
              <a:rPr lang="en-GB" dirty="0" err="1"/>
              <a:t>imsu</a:t>
            </a:r>
            <a:r>
              <a:rPr lang="en-GB" dirty="0"/>
              <a:t> </a:t>
            </a:r>
            <a:r>
              <a:rPr lang="en-GB" dirty="0" err="1"/>
              <a:t>liffari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modur</a:t>
            </a:r>
            <a:r>
              <a:rPr lang="en-GB" dirty="0"/>
              <a:t> </a:t>
            </a:r>
            <a:r>
              <a:rPr lang="en-GB" dirty="0" err="1"/>
              <a:t>sinni</a:t>
            </a:r>
            <a:r>
              <a:rPr lang="en-GB" dirty="0"/>
              <a:t>.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deila</a:t>
            </a:r>
            <a:r>
              <a:rPr lang="en-GB" dirty="0"/>
              <a:t> tar </a:t>
            </a:r>
            <a:r>
              <a:rPr lang="en-GB" dirty="0" err="1"/>
              <a:t>heldur</a:t>
            </a:r>
            <a:r>
              <a:rPr lang="en-GB" dirty="0"/>
              <a:t> </a:t>
            </a:r>
            <a:r>
              <a:rPr lang="en-GB" dirty="0" err="1"/>
              <a:t>drungalegu</a:t>
            </a:r>
            <a:r>
              <a:rPr lang="en-GB" dirty="0"/>
              <a:t> </a:t>
            </a:r>
            <a:r>
              <a:rPr lang="en-GB" dirty="0" err="1"/>
              <a:t>tema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sogupersonan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deila</a:t>
            </a:r>
            <a:r>
              <a:rPr lang="en-GB" dirty="0"/>
              <a:t> vid </a:t>
            </a:r>
            <a:r>
              <a:rPr lang="en-GB" dirty="0" err="1"/>
              <a:t>drungalegan</a:t>
            </a:r>
            <a:r>
              <a:rPr lang="en-GB" dirty="0"/>
              <a:t> matt. </a:t>
            </a:r>
            <a:r>
              <a:rPr lang="en-GB" dirty="0" err="1"/>
              <a:t>Hvort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rifrildi</a:t>
            </a:r>
            <a:r>
              <a:rPr lang="en-GB" dirty="0"/>
              <a:t> vid </a:t>
            </a:r>
            <a:r>
              <a:rPr lang="en-GB" dirty="0" err="1"/>
              <a:t>konuna</a:t>
            </a:r>
            <a:r>
              <a:rPr lang="en-GB" dirty="0"/>
              <a:t>, </a:t>
            </a:r>
            <a:r>
              <a:rPr lang="en-GB" dirty="0" err="1"/>
              <a:t>hoptristingur</a:t>
            </a:r>
            <a:r>
              <a:rPr lang="en-GB" dirty="0"/>
              <a:t> ad </a:t>
            </a:r>
            <a:r>
              <a:rPr lang="en-GB" dirty="0" err="1"/>
              <a:t>finna</a:t>
            </a:r>
            <a:r>
              <a:rPr lang="en-GB" dirty="0"/>
              <a:t> </a:t>
            </a:r>
            <a:r>
              <a:rPr lang="en-GB" dirty="0" err="1"/>
              <a:t>nyja</a:t>
            </a:r>
            <a:r>
              <a:rPr lang="en-GB" dirty="0"/>
              <a:t> </a:t>
            </a:r>
            <a:r>
              <a:rPr lang="en-GB" dirty="0" err="1"/>
              <a:t>uppskrift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saumaklubbinn</a:t>
            </a:r>
            <a:r>
              <a:rPr lang="en-GB" dirty="0"/>
              <a:t> </a:t>
            </a:r>
            <a:r>
              <a:rPr lang="en-GB" dirty="0" err="1"/>
              <a:t>eda</a:t>
            </a:r>
            <a:r>
              <a:rPr lang="en-GB" dirty="0"/>
              <a:t> </a:t>
            </a:r>
            <a:r>
              <a:rPr lang="en-GB" dirty="0" err="1"/>
              <a:t>aukavinna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draga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manni</a:t>
            </a:r>
            <a:r>
              <a:rPr lang="en-GB" dirty="0"/>
              <a:t> </a:t>
            </a:r>
            <a:r>
              <a:rPr lang="en-GB" dirty="0" err="1"/>
              <a:t>allan</a:t>
            </a:r>
            <a:r>
              <a:rPr lang="en-GB" dirty="0"/>
              <a:t> 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7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þær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létu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heilsa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í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öryggi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sínu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löggiltir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heimilinu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sjálfur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ekkert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hvorki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né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gestgjafi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Hann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ekki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hvað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var.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Jafnvel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honum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ókunnug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slíkum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stundum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endParaRPr lang="en-GB" dirty="0"/>
          </a:p>
          <a:p>
            <a:pPr algn="l"/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textabrot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sogunni</a:t>
            </a:r>
            <a:r>
              <a:rPr lang="en-GB" dirty="0"/>
              <a:t> </a:t>
            </a:r>
            <a:r>
              <a:rPr lang="en-GB" dirty="0" err="1"/>
              <a:t>Velvla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bokin</a:t>
            </a:r>
            <a:r>
              <a:rPr lang="en-GB" dirty="0"/>
              <a:t> </a:t>
            </a:r>
            <a:r>
              <a:rPr lang="en-GB" dirty="0" err="1"/>
              <a:t>dregur</a:t>
            </a:r>
            <a:r>
              <a:rPr lang="en-GB" dirty="0"/>
              <a:t> </a:t>
            </a:r>
            <a:r>
              <a:rPr lang="en-GB" dirty="0" err="1"/>
              <a:t>nafnid</a:t>
            </a:r>
            <a:r>
              <a:rPr lang="en-GB" dirty="0"/>
              <a:t> </a:t>
            </a:r>
            <a:r>
              <a:rPr lang="en-GB" dirty="0" err="1"/>
              <a:t>sitt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ungt</a:t>
            </a:r>
            <a:r>
              <a:rPr lang="en-GB" dirty="0"/>
              <a:t> bar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nylega</a:t>
            </a:r>
            <a:r>
              <a:rPr lang="en-GB" dirty="0"/>
              <a:t> </a:t>
            </a:r>
            <a:r>
              <a:rPr lang="en-GB" dirty="0" err="1"/>
              <a:t>buid</a:t>
            </a:r>
            <a:r>
              <a:rPr lang="en-GB" dirty="0"/>
              <a:t> ad </a:t>
            </a:r>
            <a:r>
              <a:rPr lang="en-GB" dirty="0" err="1"/>
              <a:t>byggja</a:t>
            </a:r>
            <a:r>
              <a:rPr lang="en-GB" dirty="0"/>
              <a:t> </a:t>
            </a:r>
            <a:r>
              <a:rPr lang="en-GB" dirty="0" err="1"/>
              <a:t>hus</a:t>
            </a:r>
            <a:r>
              <a:rPr lang="en-GB" dirty="0"/>
              <a:t> I </a:t>
            </a:r>
            <a:r>
              <a:rPr lang="en-GB" dirty="0" err="1"/>
              <a:t>baenum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kostadi</a:t>
            </a:r>
            <a:r>
              <a:rPr lang="en-GB" dirty="0"/>
              <a:t> </a:t>
            </a:r>
            <a:r>
              <a:rPr lang="en-GB" dirty="0" err="1"/>
              <a:t>meiri</a:t>
            </a:r>
            <a:r>
              <a:rPr lang="en-GB" dirty="0"/>
              <a:t> </a:t>
            </a:r>
            <a:r>
              <a:rPr lang="en-GB" dirty="0" err="1"/>
              <a:t>pening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tau </a:t>
            </a:r>
            <a:r>
              <a:rPr lang="en-GB" dirty="0" err="1"/>
              <a:t>attu</a:t>
            </a:r>
            <a:r>
              <a:rPr lang="en-GB" dirty="0"/>
              <a:t> von a. Nu </a:t>
            </a:r>
            <a:r>
              <a:rPr lang="en-GB" dirty="0" err="1"/>
              <a:t>hafa</a:t>
            </a:r>
            <a:r>
              <a:rPr lang="en-GB" dirty="0"/>
              <a:t> tau </a:t>
            </a:r>
            <a:r>
              <a:rPr lang="en-GB" dirty="0" err="1"/>
              <a:t>ekki</a:t>
            </a:r>
            <a:r>
              <a:rPr lang="en-GB" dirty="0"/>
              <a:t> nog </a:t>
            </a:r>
            <a:r>
              <a:rPr lang="en-GB" dirty="0" err="1"/>
              <a:t>pening</a:t>
            </a:r>
            <a:r>
              <a:rPr lang="en-GB" dirty="0"/>
              <a:t> </a:t>
            </a:r>
            <a:r>
              <a:rPr lang="en-GB" dirty="0" err="1"/>
              <a:t>milli</a:t>
            </a:r>
            <a:r>
              <a:rPr lang="en-GB" dirty="0"/>
              <a:t> </a:t>
            </a:r>
            <a:r>
              <a:rPr lang="en-GB" dirty="0" err="1"/>
              <a:t>handana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halda</a:t>
            </a:r>
            <a:r>
              <a:rPr lang="en-GB" dirty="0"/>
              <a:t> </a:t>
            </a:r>
            <a:r>
              <a:rPr lang="en-GB" dirty="0" err="1"/>
              <a:t>veisluna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9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Smasogur</a:t>
            </a:r>
            <a:r>
              <a:rPr lang="en-GB" dirty="0"/>
              <a:t> </a:t>
            </a:r>
            <a:r>
              <a:rPr lang="en-GB" dirty="0" err="1"/>
              <a:t>lisa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yfirleitt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stuttar</a:t>
            </a:r>
            <a:r>
              <a:rPr lang="en-GB" dirty="0"/>
              <a:t> </a:t>
            </a:r>
            <a:r>
              <a:rPr lang="en-GB" dirty="0" err="1"/>
              <a:t>skaldsogur</a:t>
            </a:r>
            <a:r>
              <a:rPr lang="en-GB" dirty="0"/>
              <a:t> </a:t>
            </a:r>
            <a:r>
              <a:rPr lang="en-GB" dirty="0" err="1"/>
              <a:t>midadar</a:t>
            </a:r>
            <a:r>
              <a:rPr lang="en-GB" dirty="0"/>
              <a:t> ad </a:t>
            </a:r>
            <a:r>
              <a:rPr lang="en-GB" dirty="0" err="1"/>
              <a:t>einni</a:t>
            </a:r>
            <a:r>
              <a:rPr lang="en-GB" dirty="0"/>
              <a:t> </a:t>
            </a:r>
            <a:r>
              <a:rPr lang="en-GB" dirty="0" err="1"/>
              <a:t>manneskju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 </a:t>
            </a:r>
            <a:r>
              <a:rPr lang="en-GB" dirty="0" err="1"/>
              <a:t>einum</a:t>
            </a:r>
            <a:r>
              <a:rPr lang="en-GB" dirty="0"/>
              <a:t> </a:t>
            </a:r>
            <a:r>
              <a:rPr lang="en-GB" dirty="0" err="1"/>
              <a:t>atburdi</a:t>
            </a:r>
            <a:r>
              <a:rPr lang="en-GB" dirty="0"/>
              <a:t> I </a:t>
            </a:r>
            <a:r>
              <a:rPr lang="en-GB" dirty="0" err="1"/>
              <a:t>lifi</a:t>
            </a:r>
            <a:r>
              <a:rPr lang="en-GB" dirty="0"/>
              <a:t> </a:t>
            </a:r>
            <a:r>
              <a:rPr lang="en-GB" dirty="0" err="1"/>
              <a:t>hennar</a:t>
            </a:r>
            <a:r>
              <a:rPr lang="en-GB" dirty="0"/>
              <a:t>. </a:t>
            </a:r>
            <a:r>
              <a:rPr lang="en-GB" dirty="0" err="1"/>
              <a:t>Eins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veislan</a:t>
            </a:r>
            <a:r>
              <a:rPr lang="en-GB" dirty="0"/>
              <a:t> </a:t>
            </a:r>
            <a:r>
              <a:rPr lang="en-GB" dirty="0" err="1"/>
              <a:t>eda</a:t>
            </a:r>
            <a:r>
              <a:rPr lang="en-GB" dirty="0"/>
              <a:t> </a:t>
            </a:r>
            <a:r>
              <a:rPr lang="en-GB" dirty="0" err="1"/>
              <a:t>gangan</a:t>
            </a:r>
            <a:r>
              <a:rPr lang="en-GB" dirty="0"/>
              <a:t> </a:t>
            </a:r>
            <a:r>
              <a:rPr lang="en-GB" dirty="0" err="1"/>
              <a:t>heim</a:t>
            </a:r>
            <a:r>
              <a:rPr lang="en-GB" dirty="0"/>
              <a:t>. I </a:t>
            </a:r>
            <a:r>
              <a:rPr lang="en-GB" dirty="0" err="1"/>
              <a:t>godri</a:t>
            </a:r>
            <a:r>
              <a:rPr lang="en-GB" dirty="0"/>
              <a:t> </a:t>
            </a:r>
            <a:r>
              <a:rPr lang="en-GB" dirty="0" err="1"/>
              <a:t>smasogu</a:t>
            </a:r>
            <a:r>
              <a:rPr lang="en-GB" dirty="0"/>
              <a:t> far </a:t>
            </a:r>
            <a:r>
              <a:rPr lang="en-GB" dirty="0" err="1"/>
              <a:t>lesandi</a:t>
            </a:r>
            <a:r>
              <a:rPr lang="en-GB" dirty="0"/>
              <a:t> </a:t>
            </a:r>
            <a:r>
              <a:rPr lang="en-GB" dirty="0" err="1"/>
              <a:t>innsyn</a:t>
            </a:r>
            <a:r>
              <a:rPr lang="en-GB" dirty="0"/>
              <a:t> </a:t>
            </a:r>
            <a:r>
              <a:rPr lang="en-GB" dirty="0" err="1"/>
              <a:t>inni</a:t>
            </a:r>
            <a:r>
              <a:rPr lang="en-GB" dirty="0"/>
              <a:t> </a:t>
            </a:r>
            <a:r>
              <a:rPr lang="en-GB" dirty="0" err="1"/>
              <a:t>lif</a:t>
            </a:r>
            <a:r>
              <a:rPr lang="en-GB" dirty="0"/>
              <a:t> </a:t>
            </a:r>
            <a:r>
              <a:rPr lang="en-GB" dirty="0" err="1"/>
              <a:t>sogupersonunar</a:t>
            </a:r>
            <a:r>
              <a:rPr lang="en-GB" dirty="0"/>
              <a:t> I </a:t>
            </a:r>
            <a:r>
              <a:rPr lang="en-GB" dirty="0" err="1"/>
              <a:t>faum</a:t>
            </a:r>
            <a:r>
              <a:rPr lang="en-GB" dirty="0"/>
              <a:t> </a:t>
            </a:r>
            <a:r>
              <a:rPr lang="en-GB" dirty="0" err="1"/>
              <a:t>ordum</a:t>
            </a:r>
            <a:r>
              <a:rPr lang="en-GB" dirty="0"/>
              <a:t> I </a:t>
            </a:r>
            <a:r>
              <a:rPr lang="en-GB" dirty="0" err="1"/>
              <a:t>gegnum</a:t>
            </a:r>
            <a:r>
              <a:rPr lang="en-GB" dirty="0"/>
              <a:t> </a:t>
            </a:r>
            <a:r>
              <a:rPr lang="en-GB" dirty="0" err="1"/>
              <a:t>gjordir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hugsanir</a:t>
            </a:r>
            <a:r>
              <a:rPr lang="en-GB" dirty="0"/>
              <a:t> </a:t>
            </a:r>
            <a:r>
              <a:rPr lang="en-GB" dirty="0" err="1"/>
              <a:t>hennar</a:t>
            </a:r>
            <a:endParaRPr lang="en-GB" dirty="0"/>
          </a:p>
          <a:p>
            <a:r>
              <a:rPr lang="en-GB" dirty="0" err="1"/>
              <a:t>Herna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bein</a:t>
            </a:r>
            <a:r>
              <a:rPr lang="en-GB" dirty="0"/>
              <a:t> </a:t>
            </a:r>
            <a:r>
              <a:rPr lang="en-GB" dirty="0" err="1"/>
              <a:t>vitnun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Wikipedia </a:t>
            </a:r>
            <a:r>
              <a:rPr lang="en-GB" dirty="0" err="1"/>
              <a:t>sidunni</a:t>
            </a:r>
            <a:r>
              <a:rPr lang="en-GB" dirty="0"/>
              <a:t> um </a:t>
            </a:r>
            <a:r>
              <a:rPr lang="en-GB" dirty="0" err="1"/>
              <a:t>sogu</a:t>
            </a:r>
            <a:r>
              <a:rPr lang="en-GB" dirty="0"/>
              <a:t> </a:t>
            </a:r>
            <a:r>
              <a:rPr lang="en-GB" dirty="0" err="1"/>
              <a:t>smasogunar</a:t>
            </a:r>
            <a:r>
              <a:rPr lang="en-GB" dirty="0"/>
              <a:t> a </a:t>
            </a:r>
            <a:r>
              <a:rPr lang="en-GB" dirty="0" err="1"/>
              <a:t>islandi</a:t>
            </a:r>
            <a:endParaRPr lang="en-GB" dirty="0"/>
          </a:p>
          <a:p>
            <a:r>
              <a:rPr lang="en-GB" dirty="0"/>
              <a:t>“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eftir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1950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breyttist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smásagnagerð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Íslandi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Höfundar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Thor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Vilhjálmsson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Jón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Óskar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Steinar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Sigurjónsson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Geir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Kristjánsson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Ástu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Sigurðardóttur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leyfðu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frjálsara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tíðkast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hafði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Þeir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færðu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í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ýmsar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eigindir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ljóðsins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hrynjandi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stíl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létu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lítið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spennandi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söguþráð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viðjar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anekdótu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skrítlu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hefðbundna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raunsæja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smásaga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hafði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svip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hlutleysis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átti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hún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gluggi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út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í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lífið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Nýja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smásagan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opnaði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huglægari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tjáningar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rökvísi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ímyndunaraflsins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í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atviks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rannsókn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sálarlífs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í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könnunar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ytri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aðstæðum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Formbylting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átti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sér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stað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í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prósa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6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Svava</a:t>
            </a:r>
            <a:r>
              <a:rPr lang="en-GB" dirty="0"/>
              <a:t> </a:t>
            </a:r>
            <a:r>
              <a:rPr lang="en-GB" dirty="0" err="1"/>
              <a:t>hefur</a:t>
            </a:r>
            <a:r>
              <a:rPr lang="en-GB" dirty="0"/>
              <a:t> </a:t>
            </a:r>
            <a:r>
              <a:rPr lang="en-GB" dirty="0" err="1"/>
              <a:t>auðsýnilega</a:t>
            </a:r>
            <a:r>
              <a:rPr lang="en-GB" dirty="0"/>
              <a:t> </a:t>
            </a:r>
            <a:r>
              <a:rPr lang="en-GB" dirty="0" err="1"/>
              <a:t>lært</a:t>
            </a:r>
            <a:r>
              <a:rPr lang="en-GB" dirty="0"/>
              <a:t> </a:t>
            </a:r>
            <a:r>
              <a:rPr lang="en-GB" dirty="0" err="1"/>
              <a:t>margt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aibsúrdistuim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kynnt</a:t>
            </a:r>
            <a:r>
              <a:rPr lang="en-GB" dirty="0"/>
              <a:t> </a:t>
            </a:r>
            <a:r>
              <a:rPr lang="en-GB" dirty="0" err="1"/>
              <a:t>sér</a:t>
            </a:r>
            <a:r>
              <a:rPr lang="en-GB" dirty="0"/>
              <a:t> </a:t>
            </a:r>
            <a:r>
              <a:rPr lang="en-GB" dirty="0" err="1"/>
              <a:t>verk</a:t>
            </a:r>
            <a:r>
              <a:rPr lang="en-GB" dirty="0"/>
              <a:t> </a:t>
            </a:r>
            <a:r>
              <a:rPr lang="en-GB" dirty="0" err="1"/>
              <a:t>þeirra</a:t>
            </a:r>
            <a:r>
              <a:rPr lang="en-GB" dirty="0"/>
              <a:t> </a:t>
            </a:r>
            <a:r>
              <a:rPr lang="en-GB" dirty="0" err="1"/>
              <a:t>gaumgæfilega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þessa</a:t>
            </a:r>
            <a:r>
              <a:rPr lang="en-GB" dirty="0"/>
              <a:t> </a:t>
            </a:r>
            <a:r>
              <a:rPr lang="en-GB" dirty="0" err="1"/>
              <a:t>njóta</a:t>
            </a:r>
            <a:r>
              <a:rPr lang="en-GB" dirty="0"/>
              <a:t> </a:t>
            </a:r>
            <a:r>
              <a:rPr lang="en-GB" dirty="0" err="1"/>
              <a:t>sögur</a:t>
            </a:r>
            <a:r>
              <a:rPr lang="en-GB" dirty="0"/>
              <a:t> </a:t>
            </a:r>
            <a:r>
              <a:rPr lang="en-GB" dirty="0" err="1"/>
              <a:t>hennar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gjalda</a:t>
            </a:r>
            <a:r>
              <a:rPr lang="en-GB" dirty="0"/>
              <a:t>. </a:t>
            </a:r>
            <a:r>
              <a:rPr lang="en-GB" dirty="0" err="1"/>
              <a:t>Einhverjir</a:t>
            </a:r>
            <a:r>
              <a:rPr lang="en-GB" dirty="0"/>
              <a:t> </a:t>
            </a:r>
            <a:r>
              <a:rPr lang="en-GB" dirty="0" err="1"/>
              <a:t>myndu</a:t>
            </a:r>
            <a:r>
              <a:rPr lang="en-GB" dirty="0"/>
              <a:t> </a:t>
            </a:r>
            <a:r>
              <a:rPr lang="en-GB" dirty="0" err="1"/>
              <a:t>kannski</a:t>
            </a:r>
            <a:r>
              <a:rPr lang="en-GB" dirty="0"/>
              <a:t> í </a:t>
            </a:r>
            <a:r>
              <a:rPr lang="en-GB" dirty="0" err="1"/>
              <a:t>ófróðl'eik</a:t>
            </a:r>
            <a:r>
              <a:rPr lang="en-GB" dirty="0"/>
              <a:t> </a:t>
            </a:r>
            <a:r>
              <a:rPr lang="en-GB" dirty="0" err="1"/>
              <a:t>sínum</a:t>
            </a:r>
            <a:r>
              <a:rPr lang="en-GB" dirty="0"/>
              <a:t> </a:t>
            </a:r>
            <a:r>
              <a:rPr lang="en-GB" dirty="0" err="1"/>
              <a:t>freistast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kalla</a:t>
            </a:r>
            <a:r>
              <a:rPr lang="en-GB" dirty="0"/>
              <a:t>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furðusagnahöfund</a:t>
            </a:r>
            <a:r>
              <a:rPr lang="en-GB" dirty="0"/>
              <a:t> </a:t>
            </a:r>
            <a:r>
              <a:rPr lang="en-GB" dirty="0" err="1"/>
              <a:t>eða</a:t>
            </a:r>
            <a:r>
              <a:rPr lang="en-GB" dirty="0"/>
              <a:t> </a:t>
            </a:r>
            <a:r>
              <a:rPr lang="en-GB" dirty="0" err="1"/>
              <a:t>eittlhvað</a:t>
            </a:r>
            <a:r>
              <a:rPr lang="en-GB" dirty="0"/>
              <a:t> </a:t>
            </a:r>
            <a:r>
              <a:rPr lang="en-GB" dirty="0" err="1"/>
              <a:t>þess</a:t>
            </a:r>
            <a:r>
              <a:rPr lang="en-GB" dirty="0"/>
              <a:t> </a:t>
            </a:r>
            <a:r>
              <a:rPr lang="en-GB" dirty="0" err="1"/>
              <a:t>háttar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meina</a:t>
            </a:r>
            <a:r>
              <a:rPr lang="en-GB" dirty="0"/>
              <a:t> </a:t>
            </a:r>
            <a:r>
              <a:rPr lang="en-GB" dirty="0" err="1"/>
              <a:t>aÆ</a:t>
            </a:r>
            <a:r>
              <a:rPr lang="en-GB" dirty="0"/>
              <a:t> </a:t>
            </a:r>
            <a:r>
              <a:rPr lang="en-GB" dirty="0" err="1"/>
              <a:t>hún</a:t>
            </a:r>
            <a:r>
              <a:rPr lang="en-GB" dirty="0"/>
              <a:t> </a:t>
            </a:r>
            <a:r>
              <a:rPr lang="en-GB" dirty="0" err="1"/>
              <a:t>væri</a:t>
            </a:r>
            <a:r>
              <a:rPr lang="en-GB" dirty="0"/>
              <a:t> </a:t>
            </a:r>
            <a:r>
              <a:rPr lang="en-GB" dirty="0" err="1"/>
              <a:t>sannkallaður</a:t>
            </a:r>
            <a:r>
              <a:rPr lang="en-GB" dirty="0"/>
              <a:t> </a:t>
            </a:r>
            <a:r>
              <a:rPr lang="en-GB" dirty="0" err="1"/>
              <a:t>absúrdisti</a:t>
            </a:r>
            <a:r>
              <a:rPr lang="en-GB" dirty="0"/>
              <a:t>.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það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misskilningur</a:t>
            </a:r>
            <a:r>
              <a:rPr lang="en-GB" dirty="0"/>
              <a:t>.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vísu</a:t>
            </a:r>
            <a:r>
              <a:rPr lang="en-GB" dirty="0"/>
              <a:t> </a:t>
            </a:r>
            <a:r>
              <a:rPr lang="en-GB" dirty="0" err="1"/>
              <a:t>ber</a:t>
            </a:r>
            <a:r>
              <a:rPr lang="en-GB" dirty="0"/>
              <a:t> </a:t>
            </a:r>
            <a:r>
              <a:rPr lang="en-GB" dirty="0" err="1"/>
              <a:t>rwargt</a:t>
            </a:r>
            <a:r>
              <a:rPr lang="en-GB" dirty="0"/>
              <a:t> </a:t>
            </a:r>
            <a:r>
              <a:rPr lang="en-GB" dirty="0" err="1"/>
              <a:t>furðulegt</a:t>
            </a:r>
            <a:r>
              <a:rPr lang="en-GB" dirty="0"/>
              <a:t> </a:t>
            </a:r>
            <a:r>
              <a:rPr lang="en-GB" dirty="0" err="1"/>
              <a:t>við</a:t>
            </a:r>
            <a:r>
              <a:rPr lang="en-GB" dirty="0"/>
              <a:t> í </a:t>
            </a:r>
            <a:r>
              <a:rPr lang="en-GB" dirty="0" err="1"/>
              <a:t>sögum</a:t>
            </a:r>
            <a:r>
              <a:rPr lang="en-GB" dirty="0"/>
              <a:t> </a:t>
            </a:r>
            <a:r>
              <a:rPr lang="en-GB" dirty="0" err="1"/>
              <a:t>hennar</a:t>
            </a:r>
            <a:r>
              <a:rPr lang="en-GB" dirty="0"/>
              <a:t>, </a:t>
            </a:r>
            <a:r>
              <a:rPr lang="en-GB" dirty="0" err="1"/>
              <a:t>hversdagsleikinn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stundum</a:t>
            </a:r>
            <a:r>
              <a:rPr lang="en-GB" dirty="0"/>
              <a:t> </a:t>
            </a:r>
            <a:r>
              <a:rPr lang="en-GB" dirty="0" err="1"/>
              <a:t>afskræmdur</a:t>
            </a:r>
            <a:r>
              <a:rPr lang="en-GB" dirty="0"/>
              <a:t>.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aldrei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annars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auka</a:t>
            </a:r>
            <a:r>
              <a:rPr lang="en-GB" dirty="0"/>
              <a:t> á </a:t>
            </a:r>
            <a:r>
              <a:rPr lang="en-GB" dirty="0" err="1"/>
              <a:t>raunsæi</a:t>
            </a:r>
            <a:r>
              <a:rPr lang="en-GB" dirty="0"/>
              <a:t> </a:t>
            </a:r>
            <a:r>
              <a:rPr lang="en-GB" dirty="0" err="1"/>
              <a:t>höfundarins</a:t>
            </a:r>
            <a:r>
              <a:rPr lang="en-GB" dirty="0"/>
              <a:t>, .</a:t>
            </a:r>
            <a:r>
              <a:rPr lang="en-GB" dirty="0" err="1"/>
              <a:t>sálræna</a:t>
            </a:r>
            <a:r>
              <a:rPr lang="en-GB" dirty="0"/>
              <a:t> </a:t>
            </a:r>
            <a:r>
              <a:rPr lang="en-GB" dirty="0" err="1"/>
              <a:t>könnun</a:t>
            </a:r>
            <a:r>
              <a:rPr lang="en-GB" dirty="0"/>
              <a:t> </a:t>
            </a:r>
            <a:r>
              <a:rPr lang="en-GB" dirty="0" err="1"/>
              <a:t>hans</a:t>
            </a:r>
            <a:r>
              <a:rPr lang="en-GB" dirty="0"/>
              <a:t> á </a:t>
            </a:r>
            <a:r>
              <a:rPr lang="en-GB" dirty="0" err="1"/>
              <a:t>mianneskjunni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umlhverfi</a:t>
            </a:r>
            <a:r>
              <a:rPr lang="en-GB" dirty="0"/>
              <a:t> </a:t>
            </a:r>
            <a:r>
              <a:rPr lang="en-GB" dirty="0" err="1"/>
              <a:t>hennar</a:t>
            </a:r>
            <a:r>
              <a:rPr lang="en-GB" dirty="0"/>
              <a:t>. </a:t>
            </a:r>
            <a:r>
              <a:rPr lang="en-GB" dirty="0" err="1"/>
              <a:t>Sögur</a:t>
            </a:r>
            <a:r>
              <a:rPr lang="en-GB" dirty="0"/>
              <a:t> </a:t>
            </a:r>
            <a:r>
              <a:rPr lang="en-GB" dirty="0" err="1"/>
              <a:t>Svövu</a:t>
            </a:r>
            <a:r>
              <a:rPr lang="en-GB" dirty="0"/>
              <a:t> </a:t>
            </a:r>
            <a:r>
              <a:rPr lang="en-GB" dirty="0" err="1"/>
              <a:t>er.u</a:t>
            </a:r>
            <a:r>
              <a:rPr lang="en-GB" dirty="0"/>
              <a:t> </a:t>
            </a:r>
            <a:r>
              <a:rPr lang="en-GB" dirty="0" err="1"/>
              <a:t>táknrænar</a:t>
            </a:r>
            <a:r>
              <a:rPr lang="en-GB" dirty="0"/>
              <a:t> </a:t>
            </a:r>
            <a:r>
              <a:rPr lang="en-GB" dirty="0" err="1"/>
              <a:t>raunsœissögur</a:t>
            </a:r>
            <a:r>
              <a:rPr lang="en-GB" dirty="0"/>
              <a:t> </a:t>
            </a:r>
            <a:r>
              <a:rPr lang="en-GB" dirty="0" err="1"/>
              <a:t>úr</a:t>
            </a:r>
            <a:r>
              <a:rPr lang="en-GB" dirty="0"/>
              <a:t> </a:t>
            </a:r>
            <a:r>
              <a:rPr lang="en-GB" dirty="0" err="1"/>
              <a:t>lííi</a:t>
            </a:r>
            <a:r>
              <a:rPr lang="en-GB" dirty="0"/>
              <a:t> </a:t>
            </a:r>
            <a:r>
              <a:rPr lang="en-GB" dirty="0" err="1"/>
              <a:t>borgarbúans</a:t>
            </a:r>
            <a:r>
              <a:rPr lang="en-GB" dirty="0"/>
              <a:t>, </a:t>
            </a:r>
            <a:r>
              <a:rPr lang="en-GB" dirty="0" err="1"/>
              <a:t>einkum</a:t>
            </a:r>
            <a:r>
              <a:rPr lang="en-GB" dirty="0"/>
              <a:t> </a:t>
            </a:r>
            <a:r>
              <a:rPr lang="en-GB" dirty="0" err="1"/>
              <a:t>konunnar</a:t>
            </a:r>
            <a:r>
              <a:rPr lang="en-GB" dirty="0"/>
              <a:t>, </a:t>
            </a:r>
            <a:r>
              <a:rPr lang="en-GB" dirty="0" err="1"/>
              <a:t>því</a:t>
            </a:r>
            <a:r>
              <a:rPr lang="en-GB" dirty="0"/>
              <a:t> </a:t>
            </a:r>
            <a:r>
              <a:rPr lang="en-GB" dirty="0" err="1"/>
              <a:t>skiljanlega</a:t>
            </a:r>
            <a:r>
              <a:rPr lang="en-GB" dirty="0"/>
              <a:t> </a:t>
            </a:r>
            <a:r>
              <a:rPr lang="en-GB" dirty="0" err="1"/>
              <a:t>lætur</a:t>
            </a:r>
            <a:r>
              <a:rPr lang="en-GB" dirty="0"/>
              <a:t> </a:t>
            </a:r>
            <a:r>
              <a:rPr lang="en-GB" dirty="0" err="1"/>
              <a:t>henni</a:t>
            </a:r>
            <a:r>
              <a:rPr lang="en-GB" dirty="0"/>
              <a:t> best </a:t>
            </a:r>
            <a:r>
              <a:rPr lang="en-GB" dirty="0" err="1"/>
              <a:t>Svava</a:t>
            </a:r>
            <a:r>
              <a:rPr lang="en-GB" dirty="0"/>
              <a:t> </a:t>
            </a:r>
            <a:r>
              <a:rPr lang="en-GB" dirty="0" err="1"/>
              <a:t>Jakobsdóttir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túlka</a:t>
            </a:r>
            <a:r>
              <a:rPr lang="en-GB" dirty="0"/>
              <a:t> </a:t>
            </a:r>
            <a:r>
              <a:rPr lang="en-GB" dirty="0" err="1"/>
              <a:t>konur</a:t>
            </a:r>
            <a:r>
              <a:rPr lang="en-GB" dirty="0"/>
              <a:t>; </a:t>
            </a:r>
            <a:r>
              <a:rPr lang="en-GB" dirty="0" err="1"/>
              <a:t>aftur</a:t>
            </a:r>
            <a:r>
              <a:rPr lang="en-GB" dirty="0"/>
              <a:t> á </a:t>
            </a:r>
            <a:r>
              <a:rPr lang="en-GB" dirty="0" err="1"/>
              <a:t>móti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eins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veikleiki</a:t>
            </a:r>
            <a:r>
              <a:rPr lang="en-GB" dirty="0"/>
              <a:t> </a:t>
            </a:r>
            <a:r>
              <a:rPr lang="en-GB" dirty="0" err="1"/>
              <a:t>hennar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höfundar</a:t>
            </a:r>
            <a:r>
              <a:rPr lang="en-GB" dirty="0"/>
              <a:t> </a:t>
            </a:r>
            <a:r>
              <a:rPr lang="en-GB" dirty="0" err="1"/>
              <a:t>komi</a:t>
            </a:r>
            <a:r>
              <a:rPr lang="en-GB" dirty="0"/>
              <a:t> </a:t>
            </a:r>
            <a:r>
              <a:rPr lang="en-GB" dirty="0" err="1"/>
              <a:t>einna</a:t>
            </a:r>
            <a:r>
              <a:rPr lang="en-GB" dirty="0"/>
              <a:t> </a:t>
            </a:r>
            <a:r>
              <a:rPr lang="en-GB" dirty="0" err="1"/>
              <a:t>helst</a:t>
            </a:r>
            <a:r>
              <a:rPr lang="en-GB" dirty="0"/>
              <a:t> í </a:t>
            </a:r>
            <a:r>
              <a:rPr lang="en-GB" dirty="0" err="1"/>
              <a:t>ljós</a:t>
            </a:r>
            <a:r>
              <a:rPr lang="en-GB" dirty="0"/>
              <a:t> </a:t>
            </a:r>
            <a:r>
              <a:rPr lang="en-GB" dirty="0" err="1"/>
              <a:t>þetgar</a:t>
            </a:r>
            <a:r>
              <a:rPr lang="en-GB" dirty="0"/>
              <a:t> '</a:t>
            </a:r>
            <a:r>
              <a:rPr lang="en-GB" dirty="0" err="1"/>
              <a:t>hún</a:t>
            </a:r>
            <a:r>
              <a:rPr lang="en-GB" dirty="0"/>
              <a:t> </a:t>
            </a:r>
            <a:r>
              <a:rPr lang="en-GB" dirty="0" err="1"/>
              <a:t>tekur</a:t>
            </a:r>
            <a:r>
              <a:rPr lang="en-GB" dirty="0"/>
              <a:t> </a:t>
            </a:r>
            <a:r>
              <a:rPr lang="en-GB" dirty="0" err="1"/>
              <a:t>karlmenn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meðferðar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 err="1"/>
              <a:t>Bein</a:t>
            </a:r>
            <a:r>
              <a:rPr lang="en-GB" dirty="0"/>
              <a:t> </a:t>
            </a:r>
            <a:r>
              <a:rPr lang="en-GB" dirty="0" err="1"/>
              <a:t>tilvitnun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dom</a:t>
            </a:r>
            <a:r>
              <a:rPr lang="en-GB" dirty="0"/>
              <a:t> um </a:t>
            </a:r>
            <a:r>
              <a:rPr lang="en-GB" dirty="0" err="1"/>
              <a:t>bokina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morgunnbladinu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20. des 1967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9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Svava</a:t>
            </a:r>
            <a:r>
              <a:rPr lang="en-GB" dirty="0"/>
              <a:t> </a:t>
            </a:r>
            <a:r>
              <a:rPr lang="en-GB" dirty="0" err="1"/>
              <a:t>Jakobsdottir</a:t>
            </a:r>
            <a:endParaRPr lang="en-GB" dirty="0"/>
          </a:p>
          <a:p>
            <a:r>
              <a:rPr lang="en-GB" dirty="0" err="1"/>
              <a:t>Herna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bein</a:t>
            </a:r>
            <a:r>
              <a:rPr lang="en-GB" dirty="0"/>
              <a:t> </a:t>
            </a:r>
            <a:r>
              <a:rPr lang="en-GB" dirty="0" err="1"/>
              <a:t>tilvitnun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Wikipedia </a:t>
            </a:r>
            <a:r>
              <a:rPr lang="en-GB" dirty="0" err="1"/>
              <a:t>sidunni</a:t>
            </a:r>
            <a:r>
              <a:rPr lang="en-GB" dirty="0"/>
              <a:t> henna </a:t>
            </a:r>
            <a:r>
              <a:rPr lang="en-GB" dirty="0" err="1"/>
              <a:t>Svovu</a:t>
            </a:r>
            <a:endParaRPr lang="en-GB" dirty="0"/>
          </a:p>
          <a:p>
            <a:r>
              <a:rPr lang="en-GB" i="1" dirty="0" err="1"/>
              <a:t>Svava</a:t>
            </a:r>
            <a:r>
              <a:rPr lang="en-GB" i="1" dirty="0"/>
              <a:t> </a:t>
            </a:r>
            <a:r>
              <a:rPr lang="en-GB" i="1" dirty="0" err="1"/>
              <a:t>Jakobsdóttir</a:t>
            </a:r>
            <a:r>
              <a:rPr lang="en-GB" i="1" dirty="0"/>
              <a:t> (4. </a:t>
            </a:r>
            <a:r>
              <a:rPr lang="en-GB" i="1" dirty="0" err="1"/>
              <a:t>október</a:t>
            </a:r>
            <a:r>
              <a:rPr lang="en-GB" i="1" dirty="0"/>
              <a:t> 1930 í </a:t>
            </a:r>
            <a:r>
              <a:rPr lang="en-GB" i="1" dirty="0" err="1"/>
              <a:t>Neskaupstað</a:t>
            </a:r>
            <a:r>
              <a:rPr lang="en-GB" i="1" dirty="0"/>
              <a:t> – 21. </a:t>
            </a:r>
            <a:r>
              <a:rPr lang="en-GB" i="1" dirty="0" err="1"/>
              <a:t>febrúar</a:t>
            </a:r>
            <a:r>
              <a:rPr lang="en-GB" i="1" dirty="0"/>
              <a:t> 2004) </a:t>
            </a:r>
            <a:r>
              <a:rPr lang="en-GB" i="1" dirty="0" err="1"/>
              <a:t>var</a:t>
            </a:r>
            <a:r>
              <a:rPr lang="en-GB" i="1" dirty="0"/>
              <a:t> </a:t>
            </a:r>
            <a:r>
              <a:rPr lang="en-GB" i="1" dirty="0" err="1"/>
              <a:t>íslenskur</a:t>
            </a:r>
            <a:r>
              <a:rPr lang="en-GB" i="1" dirty="0"/>
              <a:t> </a:t>
            </a:r>
            <a:r>
              <a:rPr lang="en-GB" i="1" dirty="0" err="1"/>
              <a:t>rithöfundur</a:t>
            </a:r>
            <a:r>
              <a:rPr lang="en-GB" i="1" dirty="0"/>
              <a:t> </a:t>
            </a:r>
            <a:r>
              <a:rPr lang="en-GB" i="1" dirty="0" err="1"/>
              <a:t>og</a:t>
            </a:r>
            <a:r>
              <a:rPr lang="en-GB" i="1" dirty="0"/>
              <a:t> </a:t>
            </a:r>
            <a:r>
              <a:rPr lang="en-GB" i="1" dirty="0" err="1"/>
              <a:t>leikskáld</a:t>
            </a:r>
            <a:r>
              <a:rPr lang="en-GB" i="1" dirty="0"/>
              <a:t>. </a:t>
            </a:r>
            <a:r>
              <a:rPr lang="en-GB" i="1" dirty="0" err="1"/>
              <a:t>Hún</a:t>
            </a:r>
            <a:r>
              <a:rPr lang="en-GB" i="1" dirty="0"/>
              <a:t> </a:t>
            </a:r>
            <a:r>
              <a:rPr lang="en-GB" i="1" dirty="0" err="1"/>
              <a:t>er</a:t>
            </a:r>
            <a:r>
              <a:rPr lang="en-GB" i="1" dirty="0"/>
              <a:t> </a:t>
            </a:r>
            <a:r>
              <a:rPr lang="en-GB" i="1" dirty="0" err="1"/>
              <a:t>líklega</a:t>
            </a:r>
            <a:r>
              <a:rPr lang="en-GB" i="1" dirty="0"/>
              <a:t> </a:t>
            </a:r>
            <a:r>
              <a:rPr lang="en-GB" i="1" dirty="0" err="1"/>
              <a:t>þekktust</a:t>
            </a:r>
            <a:r>
              <a:rPr lang="en-GB" i="1" dirty="0"/>
              <a:t> </a:t>
            </a:r>
            <a:r>
              <a:rPr lang="en-GB" i="1" dirty="0" err="1"/>
              <a:t>fyrir</a:t>
            </a:r>
            <a:r>
              <a:rPr lang="en-GB" i="1" dirty="0"/>
              <a:t> </a:t>
            </a:r>
            <a:r>
              <a:rPr lang="en-GB" i="1" dirty="0" err="1"/>
              <a:t>smásögur</a:t>
            </a:r>
            <a:r>
              <a:rPr lang="en-GB" i="1" dirty="0"/>
              <a:t> </a:t>
            </a:r>
            <a:r>
              <a:rPr lang="en-GB" i="1" dirty="0" err="1"/>
              <a:t>sínar</a:t>
            </a:r>
            <a:r>
              <a:rPr lang="en-GB" i="1" dirty="0"/>
              <a:t> </a:t>
            </a:r>
            <a:r>
              <a:rPr lang="en-GB" i="1" dirty="0" err="1"/>
              <a:t>og</a:t>
            </a:r>
            <a:r>
              <a:rPr lang="en-GB" i="1" dirty="0"/>
              <a:t> </a:t>
            </a:r>
            <a:r>
              <a:rPr lang="en-GB" i="1" dirty="0" err="1"/>
              <a:t>skáldsöguna</a:t>
            </a:r>
            <a:r>
              <a:rPr lang="en-GB" i="1" dirty="0"/>
              <a:t> </a:t>
            </a:r>
            <a:r>
              <a:rPr lang="en-GB" i="1" dirty="0" err="1"/>
              <a:t>Leigjandinn</a:t>
            </a:r>
            <a:r>
              <a:rPr lang="en-GB" i="1" dirty="0"/>
              <a:t> </a:t>
            </a:r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kom</a:t>
            </a:r>
            <a:r>
              <a:rPr lang="en-GB" i="1" dirty="0"/>
              <a:t> </a:t>
            </a:r>
            <a:r>
              <a:rPr lang="en-GB" i="1" dirty="0" err="1"/>
              <a:t>út</a:t>
            </a:r>
            <a:r>
              <a:rPr lang="en-GB" i="1" dirty="0"/>
              <a:t> 1969. </a:t>
            </a:r>
            <a:r>
              <a:rPr lang="en-GB" i="0" dirty="0" err="1"/>
              <a:t>einnig</a:t>
            </a:r>
            <a:r>
              <a:rPr lang="en-GB" i="0" dirty="0"/>
              <a:t> ma </a:t>
            </a:r>
            <a:r>
              <a:rPr lang="en-GB" i="0" dirty="0" err="1"/>
              <a:t>geta</a:t>
            </a:r>
            <a:r>
              <a:rPr lang="en-GB" i="0" dirty="0"/>
              <a:t> </a:t>
            </a:r>
            <a:r>
              <a:rPr lang="en-GB" i="0" dirty="0" err="1"/>
              <a:t>tess</a:t>
            </a:r>
            <a:r>
              <a:rPr lang="en-GB" i="0" dirty="0"/>
              <a:t> ad </a:t>
            </a:r>
            <a:r>
              <a:rPr lang="en-GB" i="0" dirty="0" err="1"/>
              <a:t>hun</a:t>
            </a:r>
            <a:r>
              <a:rPr lang="en-GB" i="0" dirty="0"/>
              <a:t> sat a </a:t>
            </a:r>
            <a:r>
              <a:rPr lang="en-GB" i="0" dirty="0" err="1"/>
              <a:t>Altingi</a:t>
            </a:r>
            <a:r>
              <a:rPr lang="en-GB" i="0" dirty="0"/>
              <a:t> </a:t>
            </a:r>
            <a:r>
              <a:rPr lang="en-GB" i="0" dirty="0" err="1"/>
              <a:t>arin</a:t>
            </a:r>
            <a:r>
              <a:rPr lang="en-GB" i="0" dirty="0"/>
              <a:t> 1971 </a:t>
            </a:r>
            <a:r>
              <a:rPr lang="en-GB" i="0" dirty="0" err="1"/>
              <a:t>til</a:t>
            </a:r>
            <a:r>
              <a:rPr lang="en-GB" i="0" dirty="0"/>
              <a:t> 1979. Arid 2001 </a:t>
            </a:r>
            <a:r>
              <a:rPr lang="en-GB" i="0" dirty="0" err="1"/>
              <a:t>var</a:t>
            </a:r>
            <a:r>
              <a:rPr lang="en-GB" i="0" dirty="0"/>
              <a:t> </a:t>
            </a:r>
            <a:r>
              <a:rPr lang="en-GB" i="0" dirty="0" err="1"/>
              <a:t>hun</a:t>
            </a:r>
            <a:r>
              <a:rPr lang="en-GB" i="0" dirty="0"/>
              <a:t> </a:t>
            </a:r>
            <a:r>
              <a:rPr lang="en-GB" i="0" dirty="0" err="1"/>
              <a:t>samd</a:t>
            </a:r>
            <a:r>
              <a:rPr lang="en-GB" i="0" dirty="0"/>
              <a:t> </a:t>
            </a:r>
            <a:r>
              <a:rPr lang="en-GB" i="0" dirty="0" err="1"/>
              <a:t>riddarakross</a:t>
            </a:r>
            <a:r>
              <a:rPr lang="en-GB" i="0" dirty="0"/>
              <a:t> </a:t>
            </a:r>
            <a:r>
              <a:rPr lang="en-GB" i="0" dirty="0" err="1"/>
              <a:t>hinnar</a:t>
            </a:r>
            <a:r>
              <a:rPr lang="en-GB" i="0" dirty="0"/>
              <a:t> </a:t>
            </a:r>
            <a:r>
              <a:rPr lang="en-GB" i="0" dirty="0" err="1"/>
              <a:t>islensku</a:t>
            </a:r>
            <a:r>
              <a:rPr lang="en-GB" i="0" dirty="0"/>
              <a:t> </a:t>
            </a:r>
            <a:r>
              <a:rPr lang="en-GB" i="0" dirty="0" err="1"/>
              <a:t>falkaordu</a:t>
            </a:r>
            <a:r>
              <a:rPr lang="en-GB" i="0" dirty="0"/>
              <a:t> </a:t>
            </a:r>
            <a:r>
              <a:rPr lang="en-GB" i="0" dirty="0" err="1"/>
              <a:t>fyrir</a:t>
            </a:r>
            <a:r>
              <a:rPr lang="en-GB" i="0" dirty="0"/>
              <a:t> “</a:t>
            </a:r>
            <a:r>
              <a:rPr lang="en-GB" i="0" dirty="0" err="1"/>
              <a:t>storf</a:t>
            </a:r>
            <a:r>
              <a:rPr lang="en-GB" i="0" dirty="0"/>
              <a:t> a </a:t>
            </a:r>
            <a:r>
              <a:rPr lang="en-GB" i="0" dirty="0" err="1"/>
              <a:t>tagu</a:t>
            </a:r>
            <a:r>
              <a:rPr lang="en-GB" i="0" dirty="0"/>
              <a:t> </a:t>
            </a:r>
            <a:r>
              <a:rPr lang="en-GB" i="0" dirty="0" err="1"/>
              <a:t>lista</a:t>
            </a:r>
            <a:r>
              <a:rPr lang="en-GB" i="0" dirty="0"/>
              <a:t> </a:t>
            </a:r>
            <a:r>
              <a:rPr lang="en-GB" i="0" dirty="0" err="1"/>
              <a:t>og</a:t>
            </a:r>
            <a:r>
              <a:rPr lang="en-GB" i="0" dirty="0"/>
              <a:t> </a:t>
            </a:r>
            <a:r>
              <a:rPr lang="en-GB" i="0" dirty="0" err="1"/>
              <a:t>menningar</a:t>
            </a:r>
            <a:r>
              <a:rPr lang="en-GB" i="0" dirty="0"/>
              <a:t>”</a:t>
            </a:r>
          </a:p>
          <a:p>
            <a:endParaRPr lang="en-GB" i="0" dirty="0"/>
          </a:p>
          <a:p>
            <a:r>
              <a:rPr lang="en-GB" i="0" dirty="0" err="1"/>
              <a:t>Svava</a:t>
            </a:r>
            <a:r>
              <a:rPr lang="en-GB" i="0" dirty="0"/>
              <a:t> </a:t>
            </a:r>
            <a:r>
              <a:rPr lang="en-GB" i="0" dirty="0" err="1"/>
              <a:t>jakobsdottir</a:t>
            </a:r>
            <a:r>
              <a:rPr lang="en-GB" i="0" dirty="0"/>
              <a:t> </a:t>
            </a:r>
            <a:r>
              <a:rPr lang="en-GB" i="0" dirty="0" err="1"/>
              <a:t>gaf</a:t>
            </a:r>
            <a:r>
              <a:rPr lang="en-GB" i="0" dirty="0"/>
              <a:t> </a:t>
            </a:r>
            <a:r>
              <a:rPr lang="en-GB" i="0" dirty="0" err="1"/>
              <a:t>ut</a:t>
            </a:r>
            <a:r>
              <a:rPr lang="en-GB" i="0" dirty="0"/>
              <a:t> 9 </a:t>
            </a:r>
            <a:r>
              <a:rPr lang="en-GB" i="0" dirty="0" err="1"/>
              <a:t>smasagna</a:t>
            </a:r>
            <a:r>
              <a:rPr lang="en-GB" i="0" dirty="0"/>
              <a:t> </a:t>
            </a:r>
            <a:r>
              <a:rPr lang="en-GB" i="0" dirty="0" err="1"/>
              <a:t>sofn</a:t>
            </a:r>
            <a:r>
              <a:rPr lang="en-GB" i="0" dirty="0"/>
              <a:t>, 2 </a:t>
            </a:r>
            <a:r>
              <a:rPr lang="en-GB" i="0" dirty="0" err="1"/>
              <a:t>skaldsogur</a:t>
            </a:r>
            <a:r>
              <a:rPr lang="en-GB" i="0" dirty="0"/>
              <a:t> </a:t>
            </a:r>
            <a:r>
              <a:rPr lang="en-GB" i="0" dirty="0" err="1"/>
              <a:t>og</a:t>
            </a:r>
            <a:r>
              <a:rPr lang="en-GB" i="0" dirty="0"/>
              <a:t> </a:t>
            </a:r>
            <a:r>
              <a:rPr lang="en-GB" i="0" dirty="0" err="1"/>
              <a:t>skrifadi</a:t>
            </a:r>
            <a:r>
              <a:rPr lang="en-GB" i="0" dirty="0"/>
              <a:t> 6 </a:t>
            </a:r>
            <a:r>
              <a:rPr lang="en-GB" i="0" dirty="0" err="1"/>
              <a:t>leikrit</a:t>
            </a:r>
            <a:endParaRPr lang="en-GB" i="0" dirty="0"/>
          </a:p>
          <a:p>
            <a:endParaRPr lang="en-GB" i="0" dirty="0"/>
          </a:p>
          <a:p>
            <a:r>
              <a:rPr lang="en-GB" i="0" dirty="0" err="1"/>
              <a:t>Smasagnasofnin</a:t>
            </a:r>
            <a:r>
              <a:rPr lang="en-GB" i="0" dirty="0"/>
              <a:t> </a:t>
            </a:r>
            <a:r>
              <a:rPr lang="en-GB" i="0" dirty="0" err="1"/>
              <a:t>hljoma</a:t>
            </a:r>
            <a:r>
              <a:rPr lang="en-GB" i="0" dirty="0"/>
              <a:t> </a:t>
            </a:r>
            <a:r>
              <a:rPr lang="en-GB" i="0" dirty="0" err="1"/>
              <a:t>svo</a:t>
            </a:r>
            <a:r>
              <a:rPr lang="en-GB" i="0" dirty="0"/>
              <a:t>:</a:t>
            </a:r>
          </a:p>
          <a:p>
            <a:r>
              <a:rPr lang="en-GB" dirty="0"/>
              <a:t>12 </a:t>
            </a:r>
            <a:r>
              <a:rPr lang="en-GB" dirty="0" err="1"/>
              <a:t>konur</a:t>
            </a:r>
            <a:r>
              <a:rPr lang="en-GB" dirty="0"/>
              <a:t>, 1965</a:t>
            </a:r>
          </a:p>
          <a:p>
            <a:r>
              <a:rPr lang="en-GB" dirty="0" err="1"/>
              <a:t>Veisla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grjótvegg</a:t>
            </a:r>
            <a:r>
              <a:rPr lang="en-GB" dirty="0"/>
              <a:t>, 1967</a:t>
            </a:r>
          </a:p>
          <a:p>
            <a:r>
              <a:rPr lang="en-GB" dirty="0"/>
              <a:t>"Kona med </a:t>
            </a:r>
            <a:r>
              <a:rPr lang="en-GB" dirty="0" err="1"/>
              <a:t>spegil</a:t>
            </a:r>
            <a:r>
              <a:rPr lang="en-GB" dirty="0"/>
              <a:t>" , 1967</a:t>
            </a:r>
          </a:p>
          <a:p>
            <a:r>
              <a:rPr lang="en-GB" dirty="0" err="1"/>
              <a:t>Sögur</a:t>
            </a:r>
            <a:r>
              <a:rPr lang="en-GB" dirty="0"/>
              <a:t>, 1979</a:t>
            </a:r>
          </a:p>
          <a:p>
            <a:r>
              <a:rPr lang="en-GB" dirty="0" err="1"/>
              <a:t>Gefið</a:t>
            </a:r>
            <a:r>
              <a:rPr lang="en-GB" dirty="0"/>
              <a:t> </a:t>
            </a:r>
            <a:r>
              <a:rPr lang="en-GB" dirty="0" err="1"/>
              <a:t>hvort</a:t>
            </a:r>
            <a:r>
              <a:rPr lang="en-GB" dirty="0"/>
              <a:t> </a:t>
            </a:r>
            <a:r>
              <a:rPr lang="en-GB" dirty="0" err="1"/>
              <a:t>öðru</a:t>
            </a:r>
            <a:r>
              <a:rPr lang="en-GB" dirty="0"/>
              <a:t>, 1982</a:t>
            </a:r>
          </a:p>
          <a:p>
            <a:r>
              <a:rPr lang="en-GB" dirty="0" err="1"/>
              <a:t>Endurkoma</a:t>
            </a:r>
            <a:r>
              <a:rPr lang="en-GB" dirty="0"/>
              <a:t>, 1986</a:t>
            </a:r>
          </a:p>
          <a:p>
            <a:r>
              <a:rPr lang="en-GB" dirty="0" err="1"/>
              <a:t>Smásögur</a:t>
            </a:r>
            <a:r>
              <a:rPr lang="en-GB" dirty="0"/>
              <a:t>, 1987</a:t>
            </a:r>
          </a:p>
          <a:p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eldfjalli</a:t>
            </a:r>
            <a:r>
              <a:rPr lang="en-GB" dirty="0"/>
              <a:t>, 1989</a:t>
            </a:r>
          </a:p>
          <a:p>
            <a:r>
              <a:rPr lang="en-GB" dirty="0" err="1"/>
              <a:t>Sögur</a:t>
            </a:r>
            <a:r>
              <a:rPr lang="en-GB" dirty="0"/>
              <a:t> </a:t>
            </a:r>
            <a:r>
              <a:rPr lang="en-GB" dirty="0" err="1"/>
              <a:t>handa</a:t>
            </a:r>
            <a:r>
              <a:rPr lang="en-GB" dirty="0"/>
              <a:t> </a:t>
            </a:r>
            <a:r>
              <a:rPr lang="en-GB" dirty="0" err="1"/>
              <a:t>öllum</a:t>
            </a:r>
            <a:r>
              <a:rPr lang="en-GB" dirty="0"/>
              <a:t>, 2001</a:t>
            </a:r>
          </a:p>
          <a:p>
            <a:endParaRPr lang="en-GB" i="0" dirty="0"/>
          </a:p>
          <a:p>
            <a:r>
              <a:rPr lang="en-GB" i="0" dirty="0" err="1"/>
              <a:t>Leikritin</a:t>
            </a:r>
            <a:r>
              <a:rPr lang="en-GB" i="0" dirty="0"/>
              <a:t> </a:t>
            </a:r>
            <a:r>
              <a:rPr lang="en-GB" i="0" dirty="0" err="1"/>
              <a:t>hljoma</a:t>
            </a:r>
            <a:r>
              <a:rPr lang="en-GB" i="0" dirty="0"/>
              <a:t> </a:t>
            </a:r>
            <a:r>
              <a:rPr lang="en-GB" i="0" dirty="0" err="1"/>
              <a:t>svo</a:t>
            </a:r>
            <a:endParaRPr lang="en-GB" i="0" dirty="0"/>
          </a:p>
          <a:p>
            <a:r>
              <a:rPr lang="en-GB" dirty="0" err="1"/>
              <a:t>Hvað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í </a:t>
            </a:r>
            <a:r>
              <a:rPr lang="en-GB" dirty="0" err="1"/>
              <a:t>blýhólknum</a:t>
            </a:r>
            <a:r>
              <a:rPr lang="en-GB" dirty="0"/>
              <a:t>?, 1970</a:t>
            </a:r>
          </a:p>
          <a:p>
            <a:r>
              <a:rPr lang="en-GB" dirty="0" err="1"/>
              <a:t>Friðsæl</a:t>
            </a:r>
            <a:r>
              <a:rPr lang="en-GB" dirty="0"/>
              <a:t> </a:t>
            </a:r>
            <a:r>
              <a:rPr lang="en-GB" dirty="0" err="1"/>
              <a:t>veröld</a:t>
            </a:r>
            <a:r>
              <a:rPr lang="en-GB" dirty="0"/>
              <a:t>, 1974</a:t>
            </a:r>
          </a:p>
          <a:p>
            <a:r>
              <a:rPr lang="en-GB" dirty="0" err="1"/>
              <a:t>Æskuvinir</a:t>
            </a:r>
            <a:r>
              <a:rPr lang="en-GB" dirty="0"/>
              <a:t>, 1976</a:t>
            </a:r>
          </a:p>
          <a:p>
            <a:r>
              <a:rPr lang="en-GB" dirty="0"/>
              <a:t>Í takt </a:t>
            </a:r>
            <a:r>
              <a:rPr lang="en-GB" dirty="0" err="1"/>
              <a:t>við</a:t>
            </a:r>
            <a:r>
              <a:rPr lang="en-GB" dirty="0"/>
              <a:t> </a:t>
            </a:r>
            <a:r>
              <a:rPr lang="en-GB" dirty="0" err="1"/>
              <a:t>tímana</a:t>
            </a:r>
            <a:r>
              <a:rPr lang="en-GB" dirty="0"/>
              <a:t>, 1980</a:t>
            </a:r>
          </a:p>
          <a:p>
            <a:r>
              <a:rPr lang="en-GB" dirty="0" err="1"/>
              <a:t>Lokaæfing</a:t>
            </a:r>
            <a:r>
              <a:rPr lang="en-GB" dirty="0"/>
              <a:t>, 1983</a:t>
            </a:r>
          </a:p>
          <a:p>
            <a:r>
              <a:rPr lang="en-GB" dirty="0" err="1"/>
              <a:t>Næturganga</a:t>
            </a:r>
            <a:r>
              <a:rPr lang="en-GB" dirty="0"/>
              <a:t>, 1989</a:t>
            </a:r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0" dirty="0"/>
              <a:t>Hun </a:t>
            </a:r>
            <a:r>
              <a:rPr lang="en-GB" i="0" dirty="0" err="1"/>
              <a:t>skrifadi</a:t>
            </a:r>
            <a:r>
              <a:rPr lang="en-GB" i="0" dirty="0"/>
              <a:t> </a:t>
            </a:r>
            <a:r>
              <a:rPr lang="en-GB" i="0" dirty="0" err="1"/>
              <a:t>skoldsogurnar</a:t>
            </a:r>
            <a:r>
              <a:rPr lang="en-GB" i="0" dirty="0"/>
              <a:t> </a:t>
            </a:r>
            <a:r>
              <a:rPr lang="en-GB" i="0" dirty="0" err="1"/>
              <a:t>Leigjandinn</a:t>
            </a:r>
            <a:r>
              <a:rPr lang="en-GB" i="0" dirty="0"/>
              <a:t> 1969 </a:t>
            </a:r>
            <a:r>
              <a:rPr lang="en-GB" i="0" dirty="0" err="1"/>
              <a:t>og</a:t>
            </a:r>
            <a:r>
              <a:rPr lang="en-GB" i="0" dirty="0"/>
              <a:t> </a:t>
            </a:r>
            <a:r>
              <a:rPr lang="en-GB" i="0" dirty="0" err="1"/>
              <a:t>Gunnladar</a:t>
            </a:r>
            <a:r>
              <a:rPr lang="en-GB" i="0" dirty="0"/>
              <a:t> saga 1987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Heimildir</a:t>
            </a:r>
            <a:endParaRPr lang="en-GB" dirty="0"/>
          </a:p>
          <a:p>
            <a:r>
              <a:rPr lang="en-GB" dirty="0"/>
              <a:t>http://timarit.is/view_page_init.jsp?pageId=1390736</a:t>
            </a:r>
          </a:p>
          <a:p>
            <a:r>
              <a:rPr lang="en-GB" dirty="0"/>
              <a:t>https://is.wikipedia.org/wiki/Sm%C3%A1saga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https://is.wikipedia.org/wiki/Svava_Jakobsd%C3%B3ttir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1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4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4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6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8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C26-5D72-4570-84C2-3A109B8C09D8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Veizla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Pall </a:t>
            </a:r>
            <a:r>
              <a:rPr lang="en-GB" dirty="0" err="1"/>
              <a:t>Gudbrandsson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15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544-C0BD-4725-AC91-1CD3E4AA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Takk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mig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9BCB-FDE1-46AC-8060-DB63D45F2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59F30-0611-4BBF-B547-780C2B749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29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Veizla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Almenn</a:t>
            </a:r>
            <a:r>
              <a:rPr lang="en-GB" dirty="0"/>
              <a:t> </a:t>
            </a:r>
            <a:r>
              <a:rPr lang="en-GB" dirty="0" err="1"/>
              <a:t>umfjollun</a:t>
            </a:r>
            <a:endParaRPr lang="en-GB" dirty="0"/>
          </a:p>
          <a:p>
            <a:r>
              <a:rPr lang="en-GB" dirty="0"/>
              <a:t>Andi </a:t>
            </a:r>
            <a:r>
              <a:rPr lang="en-GB" dirty="0" err="1"/>
              <a:t>sagana</a:t>
            </a:r>
            <a:endParaRPr lang="en-GB" dirty="0"/>
          </a:p>
          <a:p>
            <a:r>
              <a:rPr lang="en-GB" dirty="0" err="1"/>
              <a:t>Segja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varst</a:t>
            </a:r>
            <a:r>
              <a:rPr lang="en-GB" dirty="0"/>
              <a:t> ad </a:t>
            </a:r>
            <a:r>
              <a:rPr lang="en-GB" dirty="0" err="1"/>
              <a:t>finna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endParaRPr lang="en-GB" dirty="0"/>
          </a:p>
          <a:p>
            <a:r>
              <a:rPr lang="en-GB" dirty="0" err="1"/>
              <a:t>Afhverju</a:t>
            </a:r>
            <a:r>
              <a:rPr lang="en-GB" dirty="0"/>
              <a:t> </a:t>
            </a:r>
            <a:r>
              <a:rPr lang="en-GB" dirty="0" err="1"/>
              <a:t>valdiru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77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Sogurnar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 </a:t>
            </a:r>
            <a:r>
              <a:rPr lang="en-GB" dirty="0" err="1"/>
              <a:t>sogur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I </a:t>
            </a:r>
            <a:r>
              <a:rPr lang="en-GB" dirty="0" err="1"/>
              <a:t>tessari</a:t>
            </a:r>
            <a:r>
              <a:rPr lang="en-GB" dirty="0"/>
              <a:t> </a:t>
            </a:r>
            <a:r>
              <a:rPr lang="en-GB" dirty="0" err="1"/>
              <a:t>bok</a:t>
            </a:r>
            <a:endParaRPr lang="en-GB" dirty="0"/>
          </a:p>
          <a:p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deila</a:t>
            </a:r>
            <a:r>
              <a:rPr lang="en-GB" dirty="0"/>
              <a:t> tar </a:t>
            </a:r>
            <a:r>
              <a:rPr lang="en-GB" dirty="0" err="1"/>
              <a:t>svipudum</a:t>
            </a:r>
            <a:r>
              <a:rPr lang="en-GB" dirty="0"/>
              <a:t> </a:t>
            </a:r>
            <a:r>
              <a:rPr lang="en-GB" dirty="0" err="1"/>
              <a:t>einkennum</a:t>
            </a:r>
            <a:endParaRPr lang="en-GB" dirty="0"/>
          </a:p>
          <a:p>
            <a:r>
              <a:rPr lang="en-GB" dirty="0" err="1"/>
              <a:t>Oraunverulegar</a:t>
            </a:r>
            <a:endParaRPr lang="en-GB" dirty="0"/>
          </a:p>
          <a:p>
            <a:r>
              <a:rPr lang="en-GB" dirty="0" err="1"/>
              <a:t>drungalegar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1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19084"/>
            <a:ext cx="9720073" cy="402336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þær</a:t>
            </a:r>
            <a:r>
              <a:rPr lang="en-GB" dirty="0"/>
              <a:t> </a:t>
            </a:r>
            <a:r>
              <a:rPr lang="en-GB" dirty="0" err="1"/>
              <a:t>létu</a:t>
            </a:r>
            <a:r>
              <a:rPr lang="en-GB" dirty="0"/>
              <a:t> </a:t>
            </a:r>
            <a:r>
              <a:rPr lang="en-GB" dirty="0" err="1"/>
              <a:t>heilsa</a:t>
            </a:r>
            <a:r>
              <a:rPr lang="en-GB" dirty="0"/>
              <a:t> </a:t>
            </a:r>
            <a:r>
              <a:rPr lang="en-GB" dirty="0" err="1"/>
              <a:t>sér</a:t>
            </a:r>
            <a:r>
              <a:rPr lang="en-GB" dirty="0"/>
              <a:t> í </a:t>
            </a:r>
            <a:r>
              <a:rPr lang="en-GB" dirty="0" err="1"/>
              <a:t>öryggi</a:t>
            </a:r>
            <a:r>
              <a:rPr lang="en-GB" dirty="0"/>
              <a:t> </a:t>
            </a:r>
            <a:r>
              <a:rPr lang="en-GB" dirty="0" err="1"/>
              <a:t>sínu</a:t>
            </a:r>
            <a:r>
              <a:rPr lang="en-GB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löggiltir</a:t>
            </a:r>
            <a:r>
              <a:rPr lang="en-GB" dirty="0"/>
              <a:t> </a:t>
            </a:r>
            <a:r>
              <a:rPr lang="en-GB" dirty="0" err="1"/>
              <a:t>gestir</a:t>
            </a:r>
            <a:r>
              <a:rPr lang="en-GB" dirty="0"/>
              <a:t> a </a:t>
            </a:r>
            <a:r>
              <a:rPr lang="en-GB" dirty="0" err="1"/>
              <a:t>heimilinu</a:t>
            </a:r>
            <a:r>
              <a:rPr lang="en-GB" dirty="0"/>
              <a:t>,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sjálfur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ekkert</a:t>
            </a:r>
            <a:r>
              <a:rPr lang="en-GB" dirty="0"/>
              <a:t>,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hvorki</a:t>
            </a:r>
            <a:r>
              <a:rPr lang="en-GB" dirty="0"/>
              <a:t> </a:t>
            </a:r>
            <a:r>
              <a:rPr lang="en-GB" dirty="0" err="1"/>
              <a:t>gestur</a:t>
            </a:r>
            <a:r>
              <a:rPr lang="en-GB" dirty="0"/>
              <a:t> né </a:t>
            </a:r>
            <a:r>
              <a:rPr lang="en-GB" dirty="0" err="1"/>
              <a:t>gestgjafi</a:t>
            </a:r>
            <a:r>
              <a:rPr lang="en-GB" dirty="0"/>
              <a:t>.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/>
              <a:t>Hann </a:t>
            </a:r>
            <a:r>
              <a:rPr lang="en-GB" dirty="0" err="1"/>
              <a:t>vissi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hvað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var.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Jafnvel</a:t>
            </a:r>
            <a:r>
              <a:rPr lang="en-GB" dirty="0"/>
              <a:t> </a:t>
            </a:r>
            <a:r>
              <a:rPr lang="en-GB" dirty="0" err="1"/>
              <a:t>kona</a:t>
            </a:r>
            <a:r>
              <a:rPr lang="en-GB" dirty="0"/>
              <a:t> </a:t>
            </a:r>
            <a:r>
              <a:rPr lang="en-GB" dirty="0" err="1"/>
              <a:t>hans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honum</a:t>
            </a:r>
            <a:r>
              <a:rPr lang="en-GB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ókunnug</a:t>
            </a:r>
            <a:r>
              <a:rPr lang="en-GB" dirty="0"/>
              <a:t> a </a:t>
            </a:r>
            <a:r>
              <a:rPr lang="en-GB" dirty="0" err="1"/>
              <a:t>slíkum</a:t>
            </a:r>
            <a:r>
              <a:rPr lang="en-GB" dirty="0"/>
              <a:t> </a:t>
            </a:r>
            <a:r>
              <a:rPr lang="en-GB" dirty="0" err="1"/>
              <a:t>stundum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55-8F98-494F-993F-A1FF4F63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0155-9D3D-4594-9B60-7C396E9F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A </a:t>
            </a:r>
            <a:r>
              <a:rPr lang="en-GB" sz="2400" dirty="0" err="1"/>
              <a:t>minutunni</a:t>
            </a:r>
            <a:r>
              <a:rPr lang="en-GB" sz="2400" dirty="0"/>
              <a:t> </a:t>
            </a:r>
            <a:r>
              <a:rPr lang="en-GB" sz="2400" dirty="0" err="1"/>
              <a:t>ellefu</a:t>
            </a:r>
            <a:r>
              <a:rPr lang="en-GB" sz="2400" dirty="0"/>
              <a:t> </a:t>
            </a:r>
            <a:r>
              <a:rPr lang="en-GB" sz="2400" dirty="0" err="1"/>
              <a:t>stod</a:t>
            </a:r>
            <a:r>
              <a:rPr lang="en-GB" sz="2400" dirty="0"/>
              <a:t> </a:t>
            </a:r>
            <a:r>
              <a:rPr lang="en-GB" sz="2400" dirty="0" err="1"/>
              <a:t>han</a:t>
            </a:r>
            <a:r>
              <a:rPr lang="en-GB" sz="2400" dirty="0"/>
              <a:t> </a:t>
            </a:r>
            <a:r>
              <a:rPr lang="en-GB" sz="2400" dirty="0" err="1"/>
              <a:t>upp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gekk</a:t>
            </a:r>
            <a:r>
              <a:rPr lang="en-GB" sz="2400" dirty="0"/>
              <a:t> </a:t>
            </a:r>
            <a:r>
              <a:rPr lang="en-GB" sz="2400" dirty="0" err="1"/>
              <a:t>fro</a:t>
            </a:r>
            <a:r>
              <a:rPr lang="en-GB" sz="2400" dirty="0"/>
              <a:t> </a:t>
            </a:r>
            <a:r>
              <a:rPr lang="en-GB" sz="2400" dirty="0" err="1"/>
              <a:t>bokunum</a:t>
            </a:r>
            <a:r>
              <a:rPr lang="en-GB" sz="2400" dirty="0"/>
              <a:t>.</a:t>
            </a:r>
          </a:p>
          <a:p>
            <a:pPr algn="ctr"/>
            <a:r>
              <a:rPr lang="en-GB" sz="2400" dirty="0"/>
              <a:t> Hann </a:t>
            </a:r>
            <a:r>
              <a:rPr lang="en-GB" sz="2400" dirty="0" err="1"/>
              <a:t>reyndi</a:t>
            </a:r>
            <a:r>
              <a:rPr lang="en-GB" sz="2400" dirty="0"/>
              <a:t> ad </a:t>
            </a:r>
            <a:r>
              <a:rPr lang="en-GB" sz="2400" dirty="0" err="1"/>
              <a:t>bajga</a:t>
            </a:r>
            <a:r>
              <a:rPr lang="en-GB" sz="2400" dirty="0"/>
              <a:t> </a:t>
            </a:r>
            <a:r>
              <a:rPr lang="en-GB" sz="2400" dirty="0" err="1"/>
              <a:t>togninni</a:t>
            </a:r>
            <a:r>
              <a:rPr lang="en-GB" sz="2400" dirty="0"/>
              <a:t> </a:t>
            </a:r>
            <a:r>
              <a:rPr lang="en-GB" sz="2400" dirty="0" err="1"/>
              <a:t>fra</a:t>
            </a:r>
            <a:r>
              <a:rPr lang="en-GB" sz="2400" dirty="0"/>
              <a:t> med </a:t>
            </a:r>
            <a:r>
              <a:rPr lang="en-GB" sz="2400" dirty="0" err="1"/>
              <a:t>tvi</a:t>
            </a:r>
            <a:r>
              <a:rPr lang="en-GB" sz="2400" dirty="0"/>
              <a:t> ad </a:t>
            </a:r>
            <a:r>
              <a:rPr lang="en-GB" sz="2400" dirty="0" err="1"/>
              <a:t>reikna</a:t>
            </a:r>
            <a:r>
              <a:rPr lang="en-GB" sz="2400" dirty="0"/>
              <a:t> </a:t>
            </a:r>
          </a:p>
          <a:p>
            <a:pPr algn="ctr"/>
            <a:r>
              <a:rPr lang="en-GB" sz="2400" dirty="0" err="1"/>
              <a:t>upphatt</a:t>
            </a:r>
            <a:r>
              <a:rPr lang="en-GB" sz="2400" dirty="0"/>
              <a:t> </a:t>
            </a:r>
            <a:r>
              <a:rPr lang="en-GB" sz="2400" dirty="0" err="1"/>
              <a:t>hvad</a:t>
            </a:r>
            <a:r>
              <a:rPr lang="en-GB" sz="2400" dirty="0"/>
              <a:t> </a:t>
            </a:r>
            <a:r>
              <a:rPr lang="en-GB" sz="2400" dirty="0" err="1"/>
              <a:t>hann</a:t>
            </a:r>
            <a:r>
              <a:rPr lang="en-GB" sz="2400" dirty="0"/>
              <a:t> </a:t>
            </a:r>
            <a:r>
              <a:rPr lang="en-GB" sz="2400" dirty="0" err="1"/>
              <a:t>fengi</a:t>
            </a:r>
            <a:r>
              <a:rPr lang="en-GB" sz="2400" dirty="0"/>
              <a:t> </a:t>
            </a:r>
            <a:r>
              <a:rPr lang="en-GB" sz="2400" dirty="0" err="1"/>
              <a:t>greitt</a:t>
            </a:r>
            <a:r>
              <a:rPr lang="en-GB" sz="2400" dirty="0"/>
              <a:t> </a:t>
            </a:r>
            <a:r>
              <a:rPr lang="en-GB" sz="2400" dirty="0" err="1"/>
              <a:t>fyrir</a:t>
            </a:r>
            <a:r>
              <a:rPr lang="en-GB" sz="2400" dirty="0"/>
              <a:t> </a:t>
            </a:r>
            <a:r>
              <a:rPr lang="en-GB" sz="2400" dirty="0" err="1"/>
              <a:t>tetta</a:t>
            </a:r>
            <a:r>
              <a:rPr lang="en-GB" sz="2400" dirty="0"/>
              <a:t> </a:t>
            </a:r>
            <a:r>
              <a:rPr lang="en-GB" sz="2400" dirty="0" err="1"/>
              <a:t>kvold</a:t>
            </a:r>
            <a:r>
              <a:rPr lang="en-GB" sz="2400" dirty="0"/>
              <a:t>. Hann </a:t>
            </a:r>
          </a:p>
          <a:p>
            <a:pPr algn="ctr"/>
            <a:r>
              <a:rPr lang="en-GB" sz="2400" dirty="0" err="1"/>
              <a:t>reiknadi</a:t>
            </a:r>
            <a:r>
              <a:rPr lang="en-GB" sz="2400" dirty="0"/>
              <a:t> a </a:t>
            </a:r>
            <a:r>
              <a:rPr lang="en-GB" sz="2400" dirty="0" err="1"/>
              <a:t>ny</a:t>
            </a:r>
            <a:r>
              <a:rPr lang="en-GB" sz="2400" dirty="0"/>
              <a:t> </a:t>
            </a:r>
            <a:r>
              <a:rPr lang="en-GB" sz="2400" dirty="0" err="1"/>
              <a:t>medan</a:t>
            </a:r>
            <a:r>
              <a:rPr lang="en-GB" sz="2400" dirty="0"/>
              <a:t> </a:t>
            </a:r>
            <a:r>
              <a:rPr lang="en-GB" sz="2400" dirty="0" err="1"/>
              <a:t>hann</a:t>
            </a:r>
            <a:r>
              <a:rPr lang="en-GB" sz="2400" dirty="0"/>
              <a:t> </a:t>
            </a:r>
            <a:r>
              <a:rPr lang="en-GB" sz="2400" dirty="0" err="1"/>
              <a:t>gekk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langan</a:t>
            </a:r>
            <a:r>
              <a:rPr lang="en-GB" sz="2400" dirty="0"/>
              <a:t>, </a:t>
            </a:r>
            <a:r>
              <a:rPr lang="en-GB" sz="2400" dirty="0" err="1"/>
              <a:t>toman</a:t>
            </a:r>
            <a:r>
              <a:rPr lang="en-GB" sz="2400" dirty="0"/>
              <a:t> </a:t>
            </a:r>
            <a:r>
              <a:rPr lang="en-GB" sz="2400" dirty="0" err="1"/>
              <a:t>ganginn</a:t>
            </a:r>
            <a:r>
              <a:rPr lang="en-GB" sz="2400" dirty="0"/>
              <a:t>. </a:t>
            </a:r>
          </a:p>
          <a:p>
            <a:pPr algn="ctr"/>
            <a:r>
              <a:rPr lang="en-GB" sz="2400" dirty="0" err="1"/>
              <a:t>Tetta</a:t>
            </a:r>
            <a:r>
              <a:rPr lang="en-GB" sz="2400" dirty="0"/>
              <a:t> </a:t>
            </a:r>
            <a:r>
              <a:rPr lang="en-GB" sz="2400" dirty="0" err="1"/>
              <a:t>var</a:t>
            </a:r>
            <a:r>
              <a:rPr lang="en-GB" sz="2400" dirty="0"/>
              <a:t> </a:t>
            </a:r>
            <a:r>
              <a:rPr lang="en-GB" sz="2400" dirty="0" err="1"/>
              <a:t>einfalt</a:t>
            </a:r>
            <a:r>
              <a:rPr lang="en-GB" sz="2400" dirty="0"/>
              <a:t> </a:t>
            </a:r>
            <a:r>
              <a:rPr lang="en-GB" sz="2400" dirty="0" err="1"/>
              <a:t>dami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stutt</a:t>
            </a:r>
            <a:r>
              <a:rPr lang="en-GB" sz="2400" dirty="0"/>
              <a:t>,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hann</a:t>
            </a:r>
            <a:r>
              <a:rPr lang="en-GB" sz="2400" dirty="0"/>
              <a:t> </a:t>
            </a:r>
            <a:r>
              <a:rPr lang="en-GB" sz="2400" dirty="0" err="1"/>
              <a:t>reiknadi</a:t>
            </a:r>
            <a:r>
              <a:rPr lang="en-GB" sz="2400" dirty="0"/>
              <a:t> tad </a:t>
            </a:r>
            <a:r>
              <a:rPr lang="en-GB" sz="2400" dirty="0" err="1"/>
              <a:t>aftur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aftur</a:t>
            </a:r>
            <a:endParaRPr lang="en-GB" sz="2400" dirty="0"/>
          </a:p>
          <a:p>
            <a:pPr algn="ctr"/>
            <a:r>
              <a:rPr lang="en-GB" sz="2400" dirty="0"/>
              <a:t> tar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han</a:t>
            </a:r>
            <a:r>
              <a:rPr lang="en-GB" sz="2400" dirty="0"/>
              <a:t> </a:t>
            </a:r>
            <a:r>
              <a:rPr lang="en-GB" sz="2400" dirty="0" err="1"/>
              <a:t>stod</a:t>
            </a:r>
            <a:r>
              <a:rPr lang="en-GB" sz="2400" dirty="0"/>
              <a:t> I </a:t>
            </a:r>
            <a:r>
              <a:rPr lang="en-GB" sz="2400" dirty="0" err="1"/>
              <a:t>dyrunum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turfti</a:t>
            </a:r>
            <a:r>
              <a:rPr lang="en-GB" sz="2400" dirty="0"/>
              <a:t> </a:t>
            </a:r>
            <a:r>
              <a:rPr lang="en-GB" sz="2400" dirty="0" err="1"/>
              <a:t>ekki</a:t>
            </a:r>
            <a:r>
              <a:rPr lang="en-GB" sz="2400" dirty="0"/>
              <a:t> </a:t>
            </a:r>
            <a:r>
              <a:rPr lang="en-GB" sz="2400" dirty="0" err="1"/>
              <a:t>lengur</a:t>
            </a:r>
            <a:r>
              <a:rPr lang="en-GB" sz="2400" dirty="0"/>
              <a:t> ad </a:t>
            </a:r>
            <a:r>
              <a:rPr lang="en-GB" sz="2400" dirty="0" err="1"/>
              <a:t>heyra</a:t>
            </a:r>
            <a:r>
              <a:rPr lang="en-GB" sz="2400" dirty="0"/>
              <a:t> </a:t>
            </a:r>
            <a:r>
              <a:rPr lang="en-GB" sz="2400" dirty="0" err="1"/>
              <a:t>sina</a:t>
            </a:r>
            <a:r>
              <a:rPr lang="en-GB" sz="2400" dirty="0"/>
              <a:t> </a:t>
            </a:r>
            <a:r>
              <a:rPr lang="en-GB" sz="2400" dirty="0" err="1"/>
              <a:t>eigin</a:t>
            </a:r>
            <a:r>
              <a:rPr lang="en-GB" sz="2400" dirty="0"/>
              <a:t> </a:t>
            </a:r>
            <a:r>
              <a:rPr lang="en-GB" sz="2400" dirty="0" err="1"/>
              <a:t>rodd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9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FF4B-14E6-44EF-A94A-30DE5F0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3653-F6BF-4F0B-9C99-E82C519E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85216"/>
            <a:ext cx="9720073" cy="4023360"/>
          </a:xfrm>
        </p:spPr>
        <p:txBody>
          <a:bodyPr>
            <a:noAutofit/>
          </a:bodyPr>
          <a:lstStyle/>
          <a:p>
            <a:r>
              <a:rPr lang="en-GB" sz="2800" dirty="0"/>
              <a:t>Hann </a:t>
            </a:r>
            <a:r>
              <a:rPr lang="en-GB" sz="2800" dirty="0" err="1"/>
              <a:t>byrjadi</a:t>
            </a:r>
            <a:r>
              <a:rPr lang="en-GB" sz="2800" dirty="0"/>
              <a:t> a </a:t>
            </a:r>
            <a:r>
              <a:rPr lang="en-GB" sz="2800" dirty="0" err="1"/>
              <a:t>tvi</a:t>
            </a:r>
            <a:r>
              <a:rPr lang="en-GB" sz="2800" dirty="0"/>
              <a:t> ad mala </a:t>
            </a:r>
            <a:r>
              <a:rPr lang="en-GB" sz="2800" dirty="0" err="1"/>
              <a:t>konu</a:t>
            </a:r>
            <a:r>
              <a:rPr lang="en-GB" sz="2800" dirty="0"/>
              <a:t> </a:t>
            </a:r>
            <a:r>
              <a:rPr lang="en-GB" sz="2800" dirty="0" err="1"/>
              <a:t>sina</a:t>
            </a:r>
            <a:r>
              <a:rPr lang="en-GB" sz="2800" dirty="0"/>
              <a:t>. Hann </a:t>
            </a:r>
            <a:r>
              <a:rPr lang="en-GB" sz="2800" dirty="0" err="1"/>
              <a:t>maldi</a:t>
            </a:r>
            <a:r>
              <a:rPr lang="en-GB" sz="2800" dirty="0"/>
              <a:t> had </a:t>
            </a:r>
            <a:r>
              <a:rPr lang="en-GB" sz="2800" dirty="0" err="1"/>
              <a:t>hennar</a:t>
            </a:r>
            <a:r>
              <a:rPr lang="en-GB" sz="2800" dirty="0"/>
              <a:t> I </a:t>
            </a:r>
            <a:r>
              <a:rPr lang="en-GB" sz="2800" dirty="0" err="1"/>
              <a:t>skom</a:t>
            </a:r>
            <a:r>
              <a:rPr lang="en-GB" sz="2800" dirty="0"/>
              <a:t>, </a:t>
            </a:r>
            <a:r>
              <a:rPr lang="en-GB" sz="2800" dirty="0" err="1"/>
              <a:t>inniskom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a </a:t>
            </a:r>
            <a:r>
              <a:rPr lang="en-GB" sz="2800" dirty="0" err="1"/>
              <a:t>sokkaleistunum</a:t>
            </a:r>
            <a:r>
              <a:rPr lang="en-GB" sz="2800" dirty="0"/>
              <a:t>. Hann </a:t>
            </a:r>
            <a:r>
              <a:rPr lang="en-GB" sz="2800" dirty="0" err="1"/>
              <a:t>maldi</a:t>
            </a:r>
            <a:r>
              <a:rPr lang="en-GB" sz="2800" dirty="0"/>
              <a:t> </a:t>
            </a:r>
            <a:r>
              <a:rPr lang="en-GB" sz="2800" dirty="0" err="1"/>
              <a:t>lengd</a:t>
            </a:r>
            <a:r>
              <a:rPr lang="en-GB" sz="2800" dirty="0"/>
              <a:t> </a:t>
            </a:r>
            <a:r>
              <a:rPr lang="en-GB" sz="2800" dirty="0" err="1"/>
              <a:t>framhondleggs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upphandleggs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sidan</a:t>
            </a:r>
            <a:r>
              <a:rPr lang="en-GB" sz="2800" dirty="0"/>
              <a:t> </a:t>
            </a:r>
            <a:r>
              <a:rPr lang="en-GB" sz="2800" dirty="0" err="1"/>
              <a:t>lengd</a:t>
            </a:r>
            <a:r>
              <a:rPr lang="en-GB" sz="2800" dirty="0"/>
              <a:t> </a:t>
            </a:r>
            <a:r>
              <a:rPr lang="en-GB" sz="2800" dirty="0" err="1"/>
              <a:t>handar</a:t>
            </a:r>
            <a:r>
              <a:rPr lang="en-GB" sz="2800" dirty="0"/>
              <a:t>, </a:t>
            </a:r>
            <a:r>
              <a:rPr lang="en-GB" sz="2800" dirty="0" err="1"/>
              <a:t>badu</a:t>
            </a:r>
            <a:r>
              <a:rPr lang="en-GB" sz="2800" dirty="0"/>
              <a:t> </a:t>
            </a:r>
            <a:r>
              <a:rPr lang="en-GB" sz="2800" dirty="0" err="1"/>
              <a:t>krepptar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teigdar</a:t>
            </a:r>
            <a:r>
              <a:rPr lang="en-GB" sz="2800" dirty="0"/>
              <a:t>; vid </a:t>
            </a:r>
            <a:r>
              <a:rPr lang="en-GB" sz="2800" dirty="0" err="1"/>
              <a:t>tessar</a:t>
            </a:r>
            <a:r>
              <a:rPr lang="en-GB" sz="2800" dirty="0"/>
              <a:t> </a:t>
            </a:r>
            <a:r>
              <a:rPr lang="en-GB" sz="2800" dirty="0" err="1"/>
              <a:t>tolur</a:t>
            </a:r>
            <a:r>
              <a:rPr lang="en-GB" sz="2800" dirty="0"/>
              <a:t> </a:t>
            </a:r>
            <a:r>
              <a:rPr lang="en-GB" sz="2800" dirty="0" err="1"/>
              <a:t>lagdi</a:t>
            </a:r>
            <a:r>
              <a:rPr lang="en-GB" sz="2800" dirty="0"/>
              <a:t> </a:t>
            </a:r>
            <a:r>
              <a:rPr lang="en-GB" sz="2800" dirty="0" err="1"/>
              <a:t>hann</a:t>
            </a:r>
            <a:r>
              <a:rPr lang="en-GB" sz="2800" dirty="0"/>
              <a:t> </a:t>
            </a:r>
            <a:r>
              <a:rPr lang="en-GB" sz="2800" dirty="0" err="1"/>
              <a:t>lengd</a:t>
            </a:r>
            <a:r>
              <a:rPr lang="en-GB" sz="2800" dirty="0"/>
              <a:t> </a:t>
            </a:r>
            <a:r>
              <a:rPr lang="en-GB" sz="2800" dirty="0" err="1"/>
              <a:t>hennar</a:t>
            </a:r>
            <a:r>
              <a:rPr lang="en-GB" sz="2800" dirty="0"/>
              <a:t> </a:t>
            </a:r>
            <a:r>
              <a:rPr lang="en-GB" sz="2800" dirty="0" err="1"/>
              <a:t>sjalfrar</a:t>
            </a:r>
            <a:r>
              <a:rPr lang="en-GB" sz="2800" dirty="0"/>
              <a:t> </a:t>
            </a:r>
            <a:r>
              <a:rPr lang="en-GB" sz="2800" dirty="0" err="1"/>
              <a:t>er</a:t>
            </a:r>
            <a:r>
              <a:rPr lang="en-GB" sz="2800" dirty="0"/>
              <a:t> </a:t>
            </a:r>
            <a:r>
              <a:rPr lang="en-GB" sz="2800" dirty="0" err="1"/>
              <a:t>hun</a:t>
            </a:r>
            <a:r>
              <a:rPr lang="en-GB" sz="2800" dirty="0"/>
              <a:t> </a:t>
            </a:r>
            <a:r>
              <a:rPr lang="en-GB" sz="2800" dirty="0" err="1"/>
              <a:t>teygdi</a:t>
            </a:r>
            <a:r>
              <a:rPr lang="en-GB" sz="2800" dirty="0"/>
              <a:t> sig a ta. </a:t>
            </a:r>
            <a:r>
              <a:rPr lang="en-GB" sz="2800" dirty="0" err="1"/>
              <a:t>Tannig</a:t>
            </a:r>
            <a:r>
              <a:rPr lang="en-GB" sz="2800" dirty="0"/>
              <a:t> </a:t>
            </a:r>
            <a:r>
              <a:rPr lang="en-GB" sz="2800" dirty="0" err="1"/>
              <a:t>fekk</a:t>
            </a:r>
            <a:r>
              <a:rPr lang="en-GB" sz="2800" dirty="0"/>
              <a:t> </a:t>
            </a:r>
            <a:r>
              <a:rPr lang="en-GB" sz="2800" dirty="0" err="1"/>
              <a:t>hann</a:t>
            </a:r>
            <a:r>
              <a:rPr lang="en-GB" sz="2800" dirty="0"/>
              <a:t> </a:t>
            </a:r>
            <a:r>
              <a:rPr lang="en-GB" sz="2800" dirty="0" err="1"/>
              <a:t>lengd</a:t>
            </a:r>
            <a:r>
              <a:rPr lang="en-GB" sz="2800" dirty="0"/>
              <a:t> </a:t>
            </a:r>
            <a:r>
              <a:rPr lang="en-GB" sz="2800" dirty="0" err="1"/>
              <a:t>hennar</a:t>
            </a:r>
            <a:r>
              <a:rPr lang="en-GB" sz="2800" dirty="0"/>
              <a:t> </a:t>
            </a:r>
            <a:r>
              <a:rPr lang="en-GB" sz="2800" dirty="0" err="1"/>
              <a:t>sjalfrar</a:t>
            </a:r>
            <a:r>
              <a:rPr lang="en-GB" sz="2800" dirty="0"/>
              <a:t> </a:t>
            </a:r>
            <a:r>
              <a:rPr lang="en-GB" sz="2800" dirty="0" err="1"/>
              <a:t>er</a:t>
            </a:r>
            <a:r>
              <a:rPr lang="en-GB" sz="2800" dirty="0"/>
              <a:t> </a:t>
            </a:r>
            <a:r>
              <a:rPr lang="en-GB" sz="2800" dirty="0" err="1"/>
              <a:t>hun</a:t>
            </a:r>
            <a:r>
              <a:rPr lang="en-GB" sz="2800" dirty="0"/>
              <a:t> </a:t>
            </a:r>
            <a:r>
              <a:rPr lang="en-GB" sz="2800" dirty="0" err="1"/>
              <a:t>teygdi</a:t>
            </a:r>
            <a:r>
              <a:rPr lang="en-GB" sz="2800" dirty="0"/>
              <a:t> sig a ta. </a:t>
            </a:r>
            <a:r>
              <a:rPr lang="en-GB" sz="2800" dirty="0" err="1"/>
              <a:t>Tannig</a:t>
            </a:r>
            <a:r>
              <a:rPr lang="en-GB" sz="2800" dirty="0"/>
              <a:t> </a:t>
            </a:r>
            <a:r>
              <a:rPr lang="en-GB" sz="2800" dirty="0" err="1"/>
              <a:t>fekk</a:t>
            </a:r>
            <a:r>
              <a:rPr lang="en-GB" sz="2800" dirty="0"/>
              <a:t> </a:t>
            </a:r>
            <a:r>
              <a:rPr lang="en-GB" sz="2800" dirty="0" err="1"/>
              <a:t>hann</a:t>
            </a:r>
            <a:r>
              <a:rPr lang="en-GB" sz="2800" dirty="0"/>
              <a:t> </a:t>
            </a:r>
            <a:r>
              <a:rPr lang="en-GB" sz="2800" dirty="0" err="1"/>
              <a:t>nakvamlega</a:t>
            </a:r>
            <a:r>
              <a:rPr lang="en-GB" sz="2800" dirty="0"/>
              <a:t> </a:t>
            </a:r>
            <a:r>
              <a:rPr lang="en-GB" sz="2800" dirty="0" err="1"/>
              <a:t>hversu</a:t>
            </a:r>
            <a:r>
              <a:rPr lang="en-GB" sz="2800" dirty="0"/>
              <a:t> </a:t>
            </a:r>
            <a:r>
              <a:rPr lang="en-GB" sz="2800" dirty="0" err="1"/>
              <a:t>langt</a:t>
            </a:r>
            <a:r>
              <a:rPr lang="en-GB" sz="2800" dirty="0"/>
              <a:t> </a:t>
            </a:r>
            <a:r>
              <a:rPr lang="en-GB" sz="2800" dirty="0" err="1"/>
              <a:t>hun</a:t>
            </a:r>
            <a:r>
              <a:rPr lang="en-GB" sz="2800" dirty="0"/>
              <a:t> </a:t>
            </a:r>
            <a:r>
              <a:rPr lang="en-GB" sz="2800" dirty="0" err="1"/>
              <a:t>gati</a:t>
            </a:r>
            <a:r>
              <a:rPr lang="en-GB" sz="2800" dirty="0"/>
              <a:t> </a:t>
            </a:r>
            <a:r>
              <a:rPr lang="en-GB" sz="2800" dirty="0" err="1"/>
              <a:t>seilzt</a:t>
            </a:r>
            <a:r>
              <a:rPr lang="en-GB" sz="2800" dirty="0"/>
              <a:t>. Hann </a:t>
            </a:r>
            <a:r>
              <a:rPr lang="en-GB" sz="2800" dirty="0" err="1"/>
              <a:t>tok</a:t>
            </a:r>
            <a:r>
              <a:rPr lang="en-GB" sz="2800" dirty="0"/>
              <a:t> </a:t>
            </a:r>
            <a:r>
              <a:rPr lang="en-GB" sz="2800" dirty="0" err="1"/>
              <a:t>brjosmal</a:t>
            </a:r>
            <a:r>
              <a:rPr lang="en-GB" sz="2800" dirty="0"/>
              <a:t> </a:t>
            </a:r>
            <a:r>
              <a:rPr lang="en-GB" sz="2800" dirty="0" err="1"/>
              <a:t>honnar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fadmal</a:t>
            </a:r>
            <a:r>
              <a:rPr lang="en-GB" sz="2800" dirty="0"/>
              <a:t>. Hann </a:t>
            </a:r>
            <a:r>
              <a:rPr lang="en-GB" sz="2800" dirty="0" err="1"/>
              <a:t>maldi</a:t>
            </a:r>
            <a:r>
              <a:rPr lang="en-GB" sz="2800" dirty="0"/>
              <a:t> </a:t>
            </a:r>
            <a:r>
              <a:rPr lang="en-GB" sz="2800" dirty="0" err="1"/>
              <a:t>hana</a:t>
            </a:r>
            <a:r>
              <a:rPr lang="en-GB" sz="2800" dirty="0"/>
              <a:t> </a:t>
            </a:r>
            <a:r>
              <a:rPr lang="en-GB" sz="2800" dirty="0" err="1"/>
              <a:t>upp</a:t>
            </a:r>
            <a:r>
              <a:rPr lang="en-GB" sz="2800" dirty="0"/>
              <a:t> ad </a:t>
            </a:r>
            <a:r>
              <a:rPr lang="en-GB" sz="2800" dirty="0" err="1"/>
              <a:t>mitti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maldi</a:t>
            </a:r>
            <a:r>
              <a:rPr lang="en-GB" sz="2800" dirty="0"/>
              <a:t> </a:t>
            </a:r>
            <a:r>
              <a:rPr lang="en-GB" sz="2800" dirty="0" err="1"/>
              <a:t>fjarlagdir</a:t>
            </a:r>
            <a:r>
              <a:rPr lang="en-GB" sz="2800" dirty="0"/>
              <a:t> </a:t>
            </a:r>
            <a:r>
              <a:rPr lang="en-GB" sz="2800" dirty="0" err="1"/>
              <a:t>milli</a:t>
            </a:r>
            <a:r>
              <a:rPr lang="en-GB" sz="2800" dirty="0"/>
              <a:t> </a:t>
            </a:r>
            <a:r>
              <a:rPr lang="en-GB" sz="2800" dirty="0" err="1"/>
              <a:t>allra</a:t>
            </a:r>
            <a:r>
              <a:rPr lang="en-GB" sz="2800" dirty="0"/>
              <a:t> </a:t>
            </a:r>
            <a:r>
              <a:rPr lang="en-GB" sz="2800" dirty="0" err="1"/>
              <a:t>lidamota</a:t>
            </a:r>
            <a:r>
              <a:rPr lang="en-GB" sz="2800" dirty="0"/>
              <a:t>. Hann </a:t>
            </a:r>
            <a:r>
              <a:rPr lang="en-GB" sz="2800" dirty="0" err="1"/>
              <a:t>moldi</a:t>
            </a:r>
            <a:r>
              <a:rPr lang="en-GB" sz="2800" dirty="0"/>
              <a:t> </a:t>
            </a:r>
            <a:r>
              <a:rPr lang="en-GB" sz="2800" dirty="0" err="1"/>
              <a:t>rist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skreflengd</a:t>
            </a:r>
            <a:r>
              <a:rPr lang="en-GB" sz="2800" dirty="0"/>
              <a:t>. </a:t>
            </a:r>
            <a:r>
              <a:rPr lang="en-GB" sz="2800" dirty="0" err="1"/>
              <a:t>Sidan</a:t>
            </a:r>
            <a:r>
              <a:rPr lang="en-GB" sz="2800" dirty="0"/>
              <a:t> sat </a:t>
            </a:r>
            <a:r>
              <a:rPr lang="en-GB" sz="2800" dirty="0" err="1"/>
              <a:t>hann</a:t>
            </a:r>
            <a:r>
              <a:rPr lang="en-GB" sz="2800" dirty="0"/>
              <a:t> I </a:t>
            </a:r>
            <a:r>
              <a:rPr lang="en-GB" sz="2800" dirty="0" err="1"/>
              <a:t>nokkra</a:t>
            </a:r>
            <a:r>
              <a:rPr lang="en-GB" sz="2800" dirty="0"/>
              <a:t> </a:t>
            </a:r>
            <a:r>
              <a:rPr lang="en-GB" sz="2800" dirty="0" err="1"/>
              <a:t>daga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fylgdist</a:t>
            </a:r>
            <a:r>
              <a:rPr lang="en-GB" sz="2800" dirty="0"/>
              <a:t> med </a:t>
            </a:r>
            <a:r>
              <a:rPr lang="en-GB" sz="2800" dirty="0" err="1"/>
              <a:t>henni</a:t>
            </a:r>
            <a:r>
              <a:rPr lang="en-GB" sz="2800" dirty="0"/>
              <a:t> </a:t>
            </a:r>
            <a:r>
              <a:rPr lang="en-GB" sz="2800" dirty="0" err="1"/>
              <a:t>vinna</a:t>
            </a:r>
            <a:r>
              <a:rPr lang="en-GB" sz="2800" dirty="0"/>
              <a:t>. Hann </a:t>
            </a:r>
            <a:r>
              <a:rPr lang="en-GB" sz="2800" dirty="0" err="1"/>
              <a:t>gerdi</a:t>
            </a:r>
            <a:r>
              <a:rPr lang="en-GB" sz="2800" dirty="0"/>
              <a:t> </a:t>
            </a:r>
            <a:r>
              <a:rPr lang="en-GB" sz="2800" dirty="0" err="1"/>
              <a:t>nakvamlegar</a:t>
            </a:r>
            <a:r>
              <a:rPr lang="en-GB" sz="2800" dirty="0"/>
              <a:t> </a:t>
            </a:r>
            <a:r>
              <a:rPr lang="en-GB" sz="2800" dirty="0" err="1"/>
              <a:t>athuganir</a:t>
            </a:r>
            <a:r>
              <a:rPr lang="en-GB" sz="2800" dirty="0"/>
              <a:t> a </a:t>
            </a:r>
            <a:r>
              <a:rPr lang="en-GB" sz="2800" dirty="0" err="1"/>
              <a:t>tvi</a:t>
            </a:r>
            <a:r>
              <a:rPr lang="en-GB" sz="2800" dirty="0"/>
              <a:t> </a:t>
            </a:r>
            <a:r>
              <a:rPr lang="en-GB" sz="2800" dirty="0" err="1"/>
              <a:t>hvernig</a:t>
            </a:r>
            <a:r>
              <a:rPr lang="en-GB" sz="2800" dirty="0"/>
              <a:t> </a:t>
            </a:r>
            <a:r>
              <a:rPr lang="en-GB" sz="2800" dirty="0" err="1"/>
              <a:t>henni</a:t>
            </a:r>
            <a:r>
              <a:rPr lang="en-GB" sz="2800" dirty="0"/>
              <a:t> </a:t>
            </a:r>
            <a:r>
              <a:rPr lang="en-GB" sz="2800" dirty="0" err="1"/>
              <a:t>var</a:t>
            </a:r>
            <a:r>
              <a:rPr lang="en-GB" sz="2800" dirty="0"/>
              <a:t> </a:t>
            </a:r>
            <a:r>
              <a:rPr lang="en-GB" sz="2800" dirty="0" err="1"/>
              <a:t>edliligast</a:t>
            </a:r>
            <a:r>
              <a:rPr lang="en-GB" sz="2800" dirty="0"/>
              <a:t> ad </a:t>
            </a:r>
            <a:r>
              <a:rPr lang="en-GB" sz="2800" dirty="0" err="1"/>
              <a:t>hreyfa</a:t>
            </a:r>
            <a:r>
              <a:rPr lang="en-GB" sz="2800" dirty="0"/>
              <a:t> sig, </a:t>
            </a:r>
            <a:r>
              <a:rPr lang="en-GB" sz="2800" dirty="0" err="1"/>
              <a:t>hversu</a:t>
            </a:r>
            <a:r>
              <a:rPr lang="en-GB" sz="2800" dirty="0"/>
              <a:t> </a:t>
            </a:r>
            <a:r>
              <a:rPr lang="en-GB" sz="2800" dirty="0" err="1"/>
              <a:t>ofn</a:t>
            </a:r>
            <a:r>
              <a:rPr lang="en-GB" sz="2800" dirty="0"/>
              <a:t> </a:t>
            </a:r>
            <a:r>
              <a:rPr lang="en-GB" sz="2800" dirty="0" err="1"/>
              <a:t>hunbeygdi</a:t>
            </a:r>
            <a:r>
              <a:rPr lang="en-GB" sz="2800" dirty="0"/>
              <a:t> sig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teygdi</a:t>
            </a:r>
            <a:r>
              <a:rPr lang="en-GB" sz="2800" dirty="0"/>
              <a:t> sig. Hann </a:t>
            </a:r>
            <a:r>
              <a:rPr lang="en-GB" sz="2800" dirty="0" err="1"/>
              <a:t>maldi</a:t>
            </a:r>
            <a:r>
              <a:rPr lang="en-GB" sz="2800" dirty="0"/>
              <a:t> </a:t>
            </a:r>
            <a:r>
              <a:rPr lang="en-GB" sz="2800" dirty="0" err="1"/>
              <a:t>hve</a:t>
            </a:r>
            <a:r>
              <a:rPr lang="en-GB" sz="2800" dirty="0"/>
              <a:t> </a:t>
            </a:r>
            <a:r>
              <a:rPr lang="en-GB" sz="2800" dirty="0" err="1"/>
              <a:t>hratt</a:t>
            </a:r>
            <a:r>
              <a:rPr lang="en-GB" sz="2800" dirty="0"/>
              <a:t> </a:t>
            </a:r>
            <a:r>
              <a:rPr lang="en-GB" sz="2800" dirty="0" err="1"/>
              <a:t>hun</a:t>
            </a:r>
            <a:r>
              <a:rPr lang="en-GB" sz="2800" dirty="0"/>
              <a:t> </a:t>
            </a:r>
            <a:r>
              <a:rPr lang="en-GB" sz="2800" dirty="0" err="1"/>
              <a:t>vann</a:t>
            </a:r>
            <a:r>
              <a:rPr lang="en-GB" sz="2800" dirty="0"/>
              <a:t> </a:t>
            </a:r>
            <a:r>
              <a:rPr lang="en-GB" sz="2800" dirty="0" err="1"/>
              <a:t>hin</a:t>
            </a:r>
            <a:r>
              <a:rPr lang="en-GB" sz="2800" dirty="0"/>
              <a:t> </a:t>
            </a:r>
            <a:r>
              <a:rPr lang="en-GB" sz="2800" dirty="0" err="1"/>
              <a:t>imsu</a:t>
            </a:r>
            <a:r>
              <a:rPr lang="en-GB" sz="2800" dirty="0"/>
              <a:t> </a:t>
            </a:r>
            <a:r>
              <a:rPr lang="en-GB" sz="2800" dirty="0" err="1"/>
              <a:t>storf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hversu</a:t>
            </a:r>
            <a:r>
              <a:rPr lang="en-GB" sz="2800" dirty="0"/>
              <a:t> </a:t>
            </a:r>
            <a:r>
              <a:rPr lang="en-GB" sz="2800" dirty="0" err="1"/>
              <a:t>morg</a:t>
            </a:r>
            <a:r>
              <a:rPr lang="en-GB" sz="2800" dirty="0"/>
              <a:t> </a:t>
            </a:r>
            <a:r>
              <a:rPr lang="en-GB" sz="2800" dirty="0" err="1"/>
              <a:t>spor</a:t>
            </a:r>
            <a:r>
              <a:rPr lang="en-GB" sz="2800" dirty="0"/>
              <a:t> </a:t>
            </a:r>
            <a:r>
              <a:rPr lang="en-GB" sz="2800" dirty="0" err="1"/>
              <a:t>hun</a:t>
            </a:r>
            <a:r>
              <a:rPr lang="en-GB" sz="2800" dirty="0"/>
              <a:t> </a:t>
            </a:r>
            <a:r>
              <a:rPr lang="en-GB" sz="2800" dirty="0" err="1"/>
              <a:t>tok</a:t>
            </a:r>
            <a:r>
              <a:rPr lang="en-GB" sz="2800" dirty="0"/>
              <a:t> um </a:t>
            </a:r>
            <a:r>
              <a:rPr lang="en-GB" sz="2800" dirty="0" err="1"/>
              <a:t>eldhus</a:t>
            </a:r>
            <a:r>
              <a:rPr lang="en-GB" sz="2800" dirty="0"/>
              <a:t> </a:t>
            </a:r>
            <a:r>
              <a:rPr lang="en-GB" sz="2800" dirty="0" err="1"/>
              <a:t>golfid</a:t>
            </a:r>
            <a:r>
              <a:rPr lang="en-GB" sz="2800" dirty="0"/>
              <a:t>. </a:t>
            </a:r>
            <a:r>
              <a:rPr lang="en-GB" sz="2800" dirty="0" err="1"/>
              <a:t>Sidan</a:t>
            </a:r>
            <a:r>
              <a:rPr lang="en-GB" sz="2800" dirty="0"/>
              <a:t> sat </a:t>
            </a:r>
            <a:r>
              <a:rPr lang="en-GB" sz="2800" dirty="0" err="1"/>
              <a:t>hann</a:t>
            </a:r>
            <a:r>
              <a:rPr lang="en-GB" sz="2800" dirty="0"/>
              <a:t> </a:t>
            </a:r>
            <a:r>
              <a:rPr lang="en-GB" sz="2800" dirty="0" err="1"/>
              <a:t>lengi</a:t>
            </a:r>
            <a:r>
              <a:rPr lang="en-GB" sz="2800" dirty="0"/>
              <a:t> </a:t>
            </a:r>
            <a:r>
              <a:rPr lang="en-GB" sz="2800" dirty="0" err="1"/>
              <a:t>fram</a:t>
            </a:r>
            <a:r>
              <a:rPr lang="en-GB" sz="2800" dirty="0"/>
              <a:t> a </a:t>
            </a:r>
            <a:r>
              <a:rPr lang="en-GB" sz="2800" dirty="0" err="1"/>
              <a:t>natur</a:t>
            </a:r>
            <a:r>
              <a:rPr lang="en-GB" sz="2800" dirty="0"/>
              <a:t> </a:t>
            </a:r>
            <a:r>
              <a:rPr lang="en-GB" sz="2800" dirty="0" err="1"/>
              <a:t>medan</a:t>
            </a:r>
            <a:r>
              <a:rPr lang="en-GB" sz="2800" dirty="0"/>
              <a:t> </a:t>
            </a:r>
            <a:r>
              <a:rPr lang="en-GB" sz="2800" dirty="0" err="1"/>
              <a:t>adrir</a:t>
            </a:r>
            <a:r>
              <a:rPr lang="en-GB" sz="2800" dirty="0"/>
              <a:t> </a:t>
            </a:r>
            <a:r>
              <a:rPr lang="en-GB" sz="2800" dirty="0" err="1"/>
              <a:t>svafu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vann</a:t>
            </a:r>
            <a:r>
              <a:rPr lang="en-GB" sz="2800" dirty="0"/>
              <a:t> </a:t>
            </a:r>
            <a:r>
              <a:rPr lang="en-GB" sz="2800" dirty="0" err="1"/>
              <a:t>ur</a:t>
            </a:r>
            <a:r>
              <a:rPr lang="en-GB" sz="2800" dirty="0"/>
              <a:t> </a:t>
            </a:r>
            <a:r>
              <a:rPr lang="en-GB" sz="2800" dirty="0" err="1"/>
              <a:t>malingum</a:t>
            </a:r>
            <a:r>
              <a:rPr lang="en-GB" sz="2800" dirty="0"/>
              <a:t> </a:t>
            </a:r>
            <a:r>
              <a:rPr lang="en-GB" sz="2800" dirty="0" err="1"/>
              <a:t>sinum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76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584-7160-4EFE-B973-C0042C19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Smasogur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5DAD-9F12-4F5F-B107-550FBAF2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Stutt </a:t>
            </a:r>
            <a:r>
              <a:rPr lang="en-GB" dirty="0" err="1"/>
              <a:t>skaldsaga</a:t>
            </a:r>
            <a:endParaRPr lang="en-GB" dirty="0"/>
          </a:p>
          <a:p>
            <a:r>
              <a:rPr lang="en-GB" dirty="0" err="1"/>
              <a:t>Eigindi</a:t>
            </a:r>
            <a:r>
              <a:rPr lang="en-GB" dirty="0"/>
              <a:t> </a:t>
            </a:r>
            <a:r>
              <a:rPr lang="en-GB" dirty="0" err="1"/>
              <a:t>ljoda</a:t>
            </a:r>
            <a:endParaRPr lang="en-GB" dirty="0"/>
          </a:p>
          <a:p>
            <a:r>
              <a:rPr lang="en-GB" dirty="0" err="1"/>
              <a:t>Gluggi</a:t>
            </a:r>
            <a:r>
              <a:rPr lang="en-GB" dirty="0"/>
              <a:t> </a:t>
            </a:r>
            <a:r>
              <a:rPr lang="en-GB" dirty="0" err="1"/>
              <a:t>uti</a:t>
            </a:r>
            <a:r>
              <a:rPr lang="en-GB" dirty="0"/>
              <a:t> </a:t>
            </a:r>
            <a:r>
              <a:rPr lang="en-GB" dirty="0" err="1"/>
              <a:t>lifid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86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18DC-B573-4D2A-8B71-005A1EE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Domar</a:t>
            </a:r>
            <a:r>
              <a:rPr lang="en-GB" dirty="0"/>
              <a:t> um </a:t>
            </a:r>
            <a:r>
              <a:rPr lang="en-GB" dirty="0" err="1"/>
              <a:t>bokina</a:t>
            </a:r>
            <a:endParaRPr lang="en-GB" dirty="0"/>
          </a:p>
        </p:txBody>
      </p:sp>
      <p:pic>
        <p:nvPicPr>
          <p:cNvPr id="5" name="Content Placeholder 4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0CA77F2A-C47A-4456-80BB-D893A6E8F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29" y="585216"/>
            <a:ext cx="2843888" cy="5956441"/>
          </a:xfrm>
        </p:spPr>
      </p:pic>
    </p:spTree>
    <p:extLst>
      <p:ext uri="{BB962C8B-B14F-4D97-AF65-F5344CB8AC3E}">
        <p14:creationId xmlns:p14="http://schemas.microsoft.com/office/powerpoint/2010/main" val="228443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0E5D-0E4A-45FF-9717-830BAEAA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Svava</a:t>
            </a:r>
            <a:r>
              <a:rPr lang="en-GB" dirty="0"/>
              <a:t> </a:t>
            </a:r>
            <a:r>
              <a:rPr lang="en-GB" dirty="0" err="1"/>
              <a:t>Jakobsdottir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83C5-E429-4694-946C-270DC6ECB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Sat a </a:t>
            </a:r>
            <a:r>
              <a:rPr lang="en-GB" dirty="0" err="1"/>
              <a:t>Altingi</a:t>
            </a:r>
            <a:endParaRPr lang="en-GB" dirty="0"/>
          </a:p>
          <a:p>
            <a:r>
              <a:rPr lang="en-GB" dirty="0" err="1"/>
              <a:t>Falkaorda</a:t>
            </a:r>
            <a:endParaRPr lang="en-GB" dirty="0"/>
          </a:p>
          <a:p>
            <a:r>
              <a:rPr lang="en-GB" dirty="0"/>
              <a:t>9 </a:t>
            </a:r>
            <a:r>
              <a:rPr lang="en-GB" dirty="0" err="1"/>
              <a:t>Smasogur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Skaldsogur</a:t>
            </a:r>
            <a:r>
              <a:rPr lang="en-GB" dirty="0"/>
              <a:t> </a:t>
            </a:r>
          </a:p>
          <a:p>
            <a:r>
              <a:rPr lang="en-GB" dirty="0"/>
              <a:t>6 </a:t>
            </a:r>
            <a:r>
              <a:rPr lang="en-GB" dirty="0" err="1"/>
              <a:t>leikrit</a:t>
            </a:r>
            <a:endParaRPr lang="en-GB" dirty="0"/>
          </a:p>
        </p:txBody>
      </p:sp>
      <p:pic>
        <p:nvPicPr>
          <p:cNvPr id="6" name="Content Placeholder 5" descr="A vintage photo of person&#10;&#10;Description generated with high confidence">
            <a:extLst>
              <a:ext uri="{FF2B5EF4-FFF2-40B4-BE49-F238E27FC236}">
                <a16:creationId xmlns:a16="http://schemas.microsoft.com/office/drawing/2014/main" id="{CEEE56B7-6C22-4BE8-B6D3-928B06B45F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1" y="634144"/>
            <a:ext cx="3070950" cy="5674582"/>
          </a:xfrm>
        </p:spPr>
      </p:pic>
    </p:spTree>
    <p:extLst>
      <p:ext uri="{BB962C8B-B14F-4D97-AF65-F5344CB8AC3E}">
        <p14:creationId xmlns:p14="http://schemas.microsoft.com/office/powerpoint/2010/main" val="285563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7159</TotalTime>
  <Words>1299</Words>
  <Application>Microsoft Office PowerPoint</Application>
  <PresentationFormat>Widescreen</PresentationFormat>
  <Paragraphs>106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Veizla Undir Grjotvegg</vt:lpstr>
      <vt:lpstr>Veizla Undir Grjotvegg</vt:lpstr>
      <vt:lpstr>Sogurnar </vt:lpstr>
      <vt:lpstr>PowerPoint Presentation</vt:lpstr>
      <vt:lpstr>PowerPoint Presentation</vt:lpstr>
      <vt:lpstr>PowerPoint Presentation</vt:lpstr>
      <vt:lpstr>Smasogur</vt:lpstr>
      <vt:lpstr>Domar um bokina</vt:lpstr>
      <vt:lpstr>Svava Jakobsdottir</vt:lpstr>
      <vt:lpstr>Takk fyrir mig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Veizla Undir Grjotvegg</dc:title>
  <dc:creator>Palli</dc:creator>
  <cp:lastModifiedBy>Palli</cp:lastModifiedBy>
  <cp:revision>31</cp:revision>
  <dcterms:created xsi:type="dcterms:W3CDTF">2017-04-18T14:44:40Z</dcterms:created>
  <dcterms:modified xsi:type="dcterms:W3CDTF">2017-05-03T10:15:30Z</dcterms:modified>
</cp:coreProperties>
</file>