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7D150-A6FA-81BA-F15E-D12C7386D95C}" v="4" dt="2022-10-07T08:55:11.891"/>
    <p1510:client id="{9B176961-4FAA-4EAE-9A2F-AB4025845236}" v="91" dt="2022-10-07T03:10:41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3AB7C-3250-4B1A-84A2-02E347A597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2E9E912-A5C1-42AF-9E81-EF12881F2C63}">
      <dgm:prSet/>
      <dgm:spPr/>
      <dgm:t>
        <a:bodyPr/>
        <a:lstStyle/>
        <a:p>
          <a:r>
            <a:rPr lang="en-GB"/>
            <a:t>Modules of the project briefing</a:t>
          </a:r>
          <a:endParaRPr lang="en-US"/>
        </a:p>
      </dgm:t>
    </dgm:pt>
    <dgm:pt modelId="{66B4E882-09A3-4B36-80A2-7335E468AD1E}" type="parTrans" cxnId="{8A2DD45E-DB67-4297-82E0-08F188706EB2}">
      <dgm:prSet/>
      <dgm:spPr/>
      <dgm:t>
        <a:bodyPr/>
        <a:lstStyle/>
        <a:p>
          <a:endParaRPr lang="en-US"/>
        </a:p>
      </dgm:t>
    </dgm:pt>
    <dgm:pt modelId="{D713F830-D68E-49F1-B2BF-DE82FC0631C8}" type="sibTrans" cxnId="{8A2DD45E-DB67-4297-82E0-08F188706EB2}">
      <dgm:prSet/>
      <dgm:spPr/>
      <dgm:t>
        <a:bodyPr/>
        <a:lstStyle/>
        <a:p>
          <a:endParaRPr lang="en-US"/>
        </a:p>
      </dgm:t>
    </dgm:pt>
    <dgm:pt modelId="{805E1CBA-653F-4BF7-BE68-649B71484A40}">
      <dgm:prSet/>
      <dgm:spPr/>
      <dgm:t>
        <a:bodyPr/>
        <a:lstStyle/>
        <a:p>
          <a:r>
            <a:rPr lang="en-GB"/>
            <a:t>Demo</a:t>
          </a:r>
          <a:endParaRPr lang="en-US"/>
        </a:p>
      </dgm:t>
    </dgm:pt>
    <dgm:pt modelId="{CF85E025-B1F1-4560-83C7-1BFF80552AE3}" type="parTrans" cxnId="{C21B7BC5-304F-44C1-BEAC-5FEF8A8CCC13}">
      <dgm:prSet/>
      <dgm:spPr/>
      <dgm:t>
        <a:bodyPr/>
        <a:lstStyle/>
        <a:p>
          <a:endParaRPr lang="en-US"/>
        </a:p>
      </dgm:t>
    </dgm:pt>
    <dgm:pt modelId="{9343E1B3-93BD-4C3E-B91D-5D5B817A7C1D}" type="sibTrans" cxnId="{C21B7BC5-304F-44C1-BEAC-5FEF8A8CCC13}">
      <dgm:prSet/>
      <dgm:spPr/>
      <dgm:t>
        <a:bodyPr/>
        <a:lstStyle/>
        <a:p>
          <a:endParaRPr lang="en-US"/>
        </a:p>
      </dgm:t>
    </dgm:pt>
    <dgm:pt modelId="{566572F2-EB21-483D-A326-4FBB29CB8E22}">
      <dgm:prSet/>
      <dgm:spPr/>
      <dgm:t>
        <a:bodyPr/>
        <a:lstStyle/>
        <a:p>
          <a:r>
            <a:rPr lang="en-GB"/>
            <a:t>Challenges Faced</a:t>
          </a:r>
          <a:endParaRPr lang="en-US"/>
        </a:p>
      </dgm:t>
    </dgm:pt>
    <dgm:pt modelId="{5DF75C14-FB88-424F-9F5B-E6A0D195021C}" type="parTrans" cxnId="{A4674D9F-BB3C-4319-8622-D8736A977141}">
      <dgm:prSet/>
      <dgm:spPr/>
      <dgm:t>
        <a:bodyPr/>
        <a:lstStyle/>
        <a:p>
          <a:endParaRPr lang="en-US"/>
        </a:p>
      </dgm:t>
    </dgm:pt>
    <dgm:pt modelId="{A612266C-5806-42E4-B4EC-1B267865980B}" type="sibTrans" cxnId="{A4674D9F-BB3C-4319-8622-D8736A977141}">
      <dgm:prSet/>
      <dgm:spPr/>
      <dgm:t>
        <a:bodyPr/>
        <a:lstStyle/>
        <a:p>
          <a:endParaRPr lang="en-US"/>
        </a:p>
      </dgm:t>
    </dgm:pt>
    <dgm:pt modelId="{0CA83D65-38AD-41B2-B158-D093E9903A06}">
      <dgm:prSet/>
      <dgm:spPr/>
      <dgm:t>
        <a:bodyPr/>
        <a:lstStyle/>
        <a:p>
          <a:r>
            <a:rPr lang="en-GB"/>
            <a:t>Future Rollout versions and improvements</a:t>
          </a:r>
          <a:endParaRPr lang="en-US"/>
        </a:p>
      </dgm:t>
    </dgm:pt>
    <dgm:pt modelId="{90F8D6AC-A1EE-4E9B-91D1-0F2AB9FADF6F}" type="parTrans" cxnId="{41238B72-3D7E-44B9-A4DF-BD6F2CE1C284}">
      <dgm:prSet/>
      <dgm:spPr/>
      <dgm:t>
        <a:bodyPr/>
        <a:lstStyle/>
        <a:p>
          <a:endParaRPr lang="en-US"/>
        </a:p>
      </dgm:t>
    </dgm:pt>
    <dgm:pt modelId="{F693AFDC-7015-4F13-9CA3-74D5F9CC1F84}" type="sibTrans" cxnId="{41238B72-3D7E-44B9-A4DF-BD6F2CE1C284}">
      <dgm:prSet/>
      <dgm:spPr/>
      <dgm:t>
        <a:bodyPr/>
        <a:lstStyle/>
        <a:p>
          <a:endParaRPr lang="en-US"/>
        </a:p>
      </dgm:t>
    </dgm:pt>
    <dgm:pt modelId="{13F2AD96-2917-4B13-99E7-51CEC605B635}" type="pres">
      <dgm:prSet presAssocID="{BFB3AB7C-3250-4B1A-84A2-02E347A597B2}" presName="root" presStyleCnt="0">
        <dgm:presLayoutVars>
          <dgm:dir/>
          <dgm:resizeHandles val="exact"/>
        </dgm:presLayoutVars>
      </dgm:prSet>
      <dgm:spPr/>
    </dgm:pt>
    <dgm:pt modelId="{675BC013-BD44-4349-B3AD-984DA0ACB3A1}" type="pres">
      <dgm:prSet presAssocID="{E2E9E912-A5C1-42AF-9E81-EF12881F2C63}" presName="compNode" presStyleCnt="0"/>
      <dgm:spPr/>
    </dgm:pt>
    <dgm:pt modelId="{C2FC14ED-D30F-4474-BFCA-D71F49A0A3A0}" type="pres">
      <dgm:prSet presAssocID="{E2E9E912-A5C1-42AF-9E81-EF12881F2C63}" presName="bgRect" presStyleLbl="bgShp" presStyleIdx="0" presStyleCnt="4"/>
      <dgm:spPr/>
    </dgm:pt>
    <dgm:pt modelId="{F841F353-C0AC-473E-9045-5AA106C42ED7}" type="pres">
      <dgm:prSet presAssocID="{E2E9E912-A5C1-42AF-9E81-EF12881F2C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58A17EE-918E-43D4-AD74-21DC2D31D819}" type="pres">
      <dgm:prSet presAssocID="{E2E9E912-A5C1-42AF-9E81-EF12881F2C63}" presName="spaceRect" presStyleCnt="0"/>
      <dgm:spPr/>
    </dgm:pt>
    <dgm:pt modelId="{1329270D-B882-42C4-8092-6AD27CFB3107}" type="pres">
      <dgm:prSet presAssocID="{E2E9E912-A5C1-42AF-9E81-EF12881F2C63}" presName="parTx" presStyleLbl="revTx" presStyleIdx="0" presStyleCnt="4">
        <dgm:presLayoutVars>
          <dgm:chMax val="0"/>
          <dgm:chPref val="0"/>
        </dgm:presLayoutVars>
      </dgm:prSet>
      <dgm:spPr/>
    </dgm:pt>
    <dgm:pt modelId="{6764BC01-A911-4DDC-8712-09DFF0F3856B}" type="pres">
      <dgm:prSet presAssocID="{D713F830-D68E-49F1-B2BF-DE82FC0631C8}" presName="sibTrans" presStyleCnt="0"/>
      <dgm:spPr/>
    </dgm:pt>
    <dgm:pt modelId="{85D90E1F-7F1B-47E7-AC47-FA6C0C188441}" type="pres">
      <dgm:prSet presAssocID="{805E1CBA-653F-4BF7-BE68-649B71484A40}" presName="compNode" presStyleCnt="0"/>
      <dgm:spPr/>
    </dgm:pt>
    <dgm:pt modelId="{CE675AE8-57F3-43EC-BE75-B4574D41FB57}" type="pres">
      <dgm:prSet presAssocID="{805E1CBA-653F-4BF7-BE68-649B71484A40}" presName="bgRect" presStyleLbl="bgShp" presStyleIdx="1" presStyleCnt="4"/>
      <dgm:spPr/>
    </dgm:pt>
    <dgm:pt modelId="{DD5946DA-B71F-40A3-AD0E-0EBE65B2684D}" type="pres">
      <dgm:prSet presAssocID="{805E1CBA-653F-4BF7-BE68-649B71484A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BBEBF27-4AE5-4192-A577-D01BC4BA1E1E}" type="pres">
      <dgm:prSet presAssocID="{805E1CBA-653F-4BF7-BE68-649B71484A40}" presName="spaceRect" presStyleCnt="0"/>
      <dgm:spPr/>
    </dgm:pt>
    <dgm:pt modelId="{762CC8A9-B135-449B-8E32-8B4BDFF9BCB1}" type="pres">
      <dgm:prSet presAssocID="{805E1CBA-653F-4BF7-BE68-649B71484A40}" presName="parTx" presStyleLbl="revTx" presStyleIdx="1" presStyleCnt="4">
        <dgm:presLayoutVars>
          <dgm:chMax val="0"/>
          <dgm:chPref val="0"/>
        </dgm:presLayoutVars>
      </dgm:prSet>
      <dgm:spPr/>
    </dgm:pt>
    <dgm:pt modelId="{A3B77FDA-8DE2-453B-B5AE-AEB2D53BB107}" type="pres">
      <dgm:prSet presAssocID="{9343E1B3-93BD-4C3E-B91D-5D5B817A7C1D}" presName="sibTrans" presStyleCnt="0"/>
      <dgm:spPr/>
    </dgm:pt>
    <dgm:pt modelId="{CF17059F-4B22-4A17-970E-5E94BA877763}" type="pres">
      <dgm:prSet presAssocID="{566572F2-EB21-483D-A326-4FBB29CB8E22}" presName="compNode" presStyleCnt="0"/>
      <dgm:spPr/>
    </dgm:pt>
    <dgm:pt modelId="{F4D6DD1A-AADD-4F32-8AEA-70D5741DC994}" type="pres">
      <dgm:prSet presAssocID="{566572F2-EB21-483D-A326-4FBB29CB8E22}" presName="bgRect" presStyleLbl="bgShp" presStyleIdx="2" presStyleCnt="4"/>
      <dgm:spPr/>
    </dgm:pt>
    <dgm:pt modelId="{0E3D2990-7CB2-4DDA-A019-46C63CE107ED}" type="pres">
      <dgm:prSet presAssocID="{566572F2-EB21-483D-A326-4FBB29CB8E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EB4AD8E-FFA8-4BE7-8CF3-C6C35EC11E4E}" type="pres">
      <dgm:prSet presAssocID="{566572F2-EB21-483D-A326-4FBB29CB8E22}" presName="spaceRect" presStyleCnt="0"/>
      <dgm:spPr/>
    </dgm:pt>
    <dgm:pt modelId="{29706D41-FA4D-48C8-A3B8-BECDAEFF52D1}" type="pres">
      <dgm:prSet presAssocID="{566572F2-EB21-483D-A326-4FBB29CB8E22}" presName="parTx" presStyleLbl="revTx" presStyleIdx="2" presStyleCnt="4">
        <dgm:presLayoutVars>
          <dgm:chMax val="0"/>
          <dgm:chPref val="0"/>
        </dgm:presLayoutVars>
      </dgm:prSet>
      <dgm:spPr/>
    </dgm:pt>
    <dgm:pt modelId="{BCFCD501-6057-4519-BE6B-7E5666B9513B}" type="pres">
      <dgm:prSet presAssocID="{A612266C-5806-42E4-B4EC-1B267865980B}" presName="sibTrans" presStyleCnt="0"/>
      <dgm:spPr/>
    </dgm:pt>
    <dgm:pt modelId="{92FC3A38-2163-46A9-8980-966B01E34C98}" type="pres">
      <dgm:prSet presAssocID="{0CA83D65-38AD-41B2-B158-D093E9903A06}" presName="compNode" presStyleCnt="0"/>
      <dgm:spPr/>
    </dgm:pt>
    <dgm:pt modelId="{5686480E-3496-450E-87A5-57436F83CAC5}" type="pres">
      <dgm:prSet presAssocID="{0CA83D65-38AD-41B2-B158-D093E9903A06}" presName="bgRect" presStyleLbl="bgShp" presStyleIdx="3" presStyleCnt="4"/>
      <dgm:spPr/>
    </dgm:pt>
    <dgm:pt modelId="{5356BD20-C934-4257-9476-8D1FFD640A7E}" type="pres">
      <dgm:prSet presAssocID="{0CA83D65-38AD-41B2-B158-D093E9903A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92FE48C-6D74-4228-B1DA-E09690D881C5}" type="pres">
      <dgm:prSet presAssocID="{0CA83D65-38AD-41B2-B158-D093E9903A06}" presName="spaceRect" presStyleCnt="0"/>
      <dgm:spPr/>
    </dgm:pt>
    <dgm:pt modelId="{40CFEB15-5002-4D6D-92E0-5F1B89B3D9BC}" type="pres">
      <dgm:prSet presAssocID="{0CA83D65-38AD-41B2-B158-D093E9903A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F86007-5D9D-4999-AD8F-449D3F60FECB}" type="presOf" srcId="{0CA83D65-38AD-41B2-B158-D093E9903A06}" destId="{40CFEB15-5002-4D6D-92E0-5F1B89B3D9BC}" srcOrd="0" destOrd="0" presId="urn:microsoft.com/office/officeart/2018/2/layout/IconVerticalSolidList"/>
    <dgm:cxn modelId="{DD8C7912-F1B1-4114-80B0-FDD25E2DA8C1}" type="presOf" srcId="{566572F2-EB21-483D-A326-4FBB29CB8E22}" destId="{29706D41-FA4D-48C8-A3B8-BECDAEFF52D1}" srcOrd="0" destOrd="0" presId="urn:microsoft.com/office/officeart/2018/2/layout/IconVerticalSolidList"/>
    <dgm:cxn modelId="{C8CE5536-3589-4996-B4FC-BE96F37FC375}" type="presOf" srcId="{E2E9E912-A5C1-42AF-9E81-EF12881F2C63}" destId="{1329270D-B882-42C4-8092-6AD27CFB3107}" srcOrd="0" destOrd="0" presId="urn:microsoft.com/office/officeart/2018/2/layout/IconVerticalSolidList"/>
    <dgm:cxn modelId="{8A2DD45E-DB67-4297-82E0-08F188706EB2}" srcId="{BFB3AB7C-3250-4B1A-84A2-02E347A597B2}" destId="{E2E9E912-A5C1-42AF-9E81-EF12881F2C63}" srcOrd="0" destOrd="0" parTransId="{66B4E882-09A3-4B36-80A2-7335E468AD1E}" sibTransId="{D713F830-D68E-49F1-B2BF-DE82FC0631C8}"/>
    <dgm:cxn modelId="{41238B72-3D7E-44B9-A4DF-BD6F2CE1C284}" srcId="{BFB3AB7C-3250-4B1A-84A2-02E347A597B2}" destId="{0CA83D65-38AD-41B2-B158-D093E9903A06}" srcOrd="3" destOrd="0" parTransId="{90F8D6AC-A1EE-4E9B-91D1-0F2AB9FADF6F}" sibTransId="{F693AFDC-7015-4F13-9CA3-74D5F9CC1F84}"/>
    <dgm:cxn modelId="{A4674D9F-BB3C-4319-8622-D8736A977141}" srcId="{BFB3AB7C-3250-4B1A-84A2-02E347A597B2}" destId="{566572F2-EB21-483D-A326-4FBB29CB8E22}" srcOrd="2" destOrd="0" parTransId="{5DF75C14-FB88-424F-9F5B-E6A0D195021C}" sibTransId="{A612266C-5806-42E4-B4EC-1B267865980B}"/>
    <dgm:cxn modelId="{017351BE-927C-4FEA-8265-C030617BF834}" type="presOf" srcId="{805E1CBA-653F-4BF7-BE68-649B71484A40}" destId="{762CC8A9-B135-449B-8E32-8B4BDFF9BCB1}" srcOrd="0" destOrd="0" presId="urn:microsoft.com/office/officeart/2018/2/layout/IconVerticalSolidList"/>
    <dgm:cxn modelId="{C21B7BC5-304F-44C1-BEAC-5FEF8A8CCC13}" srcId="{BFB3AB7C-3250-4B1A-84A2-02E347A597B2}" destId="{805E1CBA-653F-4BF7-BE68-649B71484A40}" srcOrd="1" destOrd="0" parTransId="{CF85E025-B1F1-4560-83C7-1BFF80552AE3}" sibTransId="{9343E1B3-93BD-4C3E-B91D-5D5B817A7C1D}"/>
    <dgm:cxn modelId="{9DE769FC-2C8B-4FC1-A1A7-CEF22F0D84D6}" type="presOf" srcId="{BFB3AB7C-3250-4B1A-84A2-02E347A597B2}" destId="{13F2AD96-2917-4B13-99E7-51CEC605B635}" srcOrd="0" destOrd="0" presId="urn:microsoft.com/office/officeart/2018/2/layout/IconVerticalSolidList"/>
    <dgm:cxn modelId="{E7BF934E-A590-490F-AEC1-B5BAF7B6A75D}" type="presParOf" srcId="{13F2AD96-2917-4B13-99E7-51CEC605B635}" destId="{675BC013-BD44-4349-B3AD-984DA0ACB3A1}" srcOrd="0" destOrd="0" presId="urn:microsoft.com/office/officeart/2018/2/layout/IconVerticalSolidList"/>
    <dgm:cxn modelId="{A4C9B0C7-2871-4B35-9A7A-0C6912AE14C1}" type="presParOf" srcId="{675BC013-BD44-4349-B3AD-984DA0ACB3A1}" destId="{C2FC14ED-D30F-4474-BFCA-D71F49A0A3A0}" srcOrd="0" destOrd="0" presId="urn:microsoft.com/office/officeart/2018/2/layout/IconVerticalSolidList"/>
    <dgm:cxn modelId="{9DCC6099-3D0E-4CF8-B917-FD435F8952D9}" type="presParOf" srcId="{675BC013-BD44-4349-B3AD-984DA0ACB3A1}" destId="{F841F353-C0AC-473E-9045-5AA106C42ED7}" srcOrd="1" destOrd="0" presId="urn:microsoft.com/office/officeart/2018/2/layout/IconVerticalSolidList"/>
    <dgm:cxn modelId="{B0DFFF65-A717-45B5-AF40-D60ACE9B1D97}" type="presParOf" srcId="{675BC013-BD44-4349-B3AD-984DA0ACB3A1}" destId="{D58A17EE-918E-43D4-AD74-21DC2D31D819}" srcOrd="2" destOrd="0" presId="urn:microsoft.com/office/officeart/2018/2/layout/IconVerticalSolidList"/>
    <dgm:cxn modelId="{4CF8401E-56B2-426C-BFC8-116922C7F5A6}" type="presParOf" srcId="{675BC013-BD44-4349-B3AD-984DA0ACB3A1}" destId="{1329270D-B882-42C4-8092-6AD27CFB3107}" srcOrd="3" destOrd="0" presId="urn:microsoft.com/office/officeart/2018/2/layout/IconVerticalSolidList"/>
    <dgm:cxn modelId="{00A5BB6E-1C53-4758-B815-9B3D69529C93}" type="presParOf" srcId="{13F2AD96-2917-4B13-99E7-51CEC605B635}" destId="{6764BC01-A911-4DDC-8712-09DFF0F3856B}" srcOrd="1" destOrd="0" presId="urn:microsoft.com/office/officeart/2018/2/layout/IconVerticalSolidList"/>
    <dgm:cxn modelId="{377C880A-CCB5-4712-B6E8-A559D54B65FE}" type="presParOf" srcId="{13F2AD96-2917-4B13-99E7-51CEC605B635}" destId="{85D90E1F-7F1B-47E7-AC47-FA6C0C188441}" srcOrd="2" destOrd="0" presId="urn:microsoft.com/office/officeart/2018/2/layout/IconVerticalSolidList"/>
    <dgm:cxn modelId="{3F27BFAF-F645-4D2F-93E1-FEEAE8550EDB}" type="presParOf" srcId="{85D90E1F-7F1B-47E7-AC47-FA6C0C188441}" destId="{CE675AE8-57F3-43EC-BE75-B4574D41FB57}" srcOrd="0" destOrd="0" presId="urn:microsoft.com/office/officeart/2018/2/layout/IconVerticalSolidList"/>
    <dgm:cxn modelId="{B9B1ADD7-3932-427C-8335-74BDE544FDDF}" type="presParOf" srcId="{85D90E1F-7F1B-47E7-AC47-FA6C0C188441}" destId="{DD5946DA-B71F-40A3-AD0E-0EBE65B2684D}" srcOrd="1" destOrd="0" presId="urn:microsoft.com/office/officeart/2018/2/layout/IconVerticalSolidList"/>
    <dgm:cxn modelId="{F1AD56F5-C811-4A9C-A181-C9959F69911D}" type="presParOf" srcId="{85D90E1F-7F1B-47E7-AC47-FA6C0C188441}" destId="{9BBEBF27-4AE5-4192-A577-D01BC4BA1E1E}" srcOrd="2" destOrd="0" presId="urn:microsoft.com/office/officeart/2018/2/layout/IconVerticalSolidList"/>
    <dgm:cxn modelId="{BC76DA8E-046D-416D-BB91-06617B2714AC}" type="presParOf" srcId="{85D90E1F-7F1B-47E7-AC47-FA6C0C188441}" destId="{762CC8A9-B135-449B-8E32-8B4BDFF9BCB1}" srcOrd="3" destOrd="0" presId="urn:microsoft.com/office/officeart/2018/2/layout/IconVerticalSolidList"/>
    <dgm:cxn modelId="{E7694A85-6C5C-4407-99D3-1CD15EA35C93}" type="presParOf" srcId="{13F2AD96-2917-4B13-99E7-51CEC605B635}" destId="{A3B77FDA-8DE2-453B-B5AE-AEB2D53BB107}" srcOrd="3" destOrd="0" presId="urn:microsoft.com/office/officeart/2018/2/layout/IconVerticalSolidList"/>
    <dgm:cxn modelId="{D520C7C5-BD62-4AB7-B619-2FDEAB309DF4}" type="presParOf" srcId="{13F2AD96-2917-4B13-99E7-51CEC605B635}" destId="{CF17059F-4B22-4A17-970E-5E94BA877763}" srcOrd="4" destOrd="0" presId="urn:microsoft.com/office/officeart/2018/2/layout/IconVerticalSolidList"/>
    <dgm:cxn modelId="{7CB3BAE5-33DB-495A-A459-563910022277}" type="presParOf" srcId="{CF17059F-4B22-4A17-970E-5E94BA877763}" destId="{F4D6DD1A-AADD-4F32-8AEA-70D5741DC994}" srcOrd="0" destOrd="0" presId="urn:microsoft.com/office/officeart/2018/2/layout/IconVerticalSolidList"/>
    <dgm:cxn modelId="{16A5CD2D-CC65-4C03-9D16-E7C6876ACA78}" type="presParOf" srcId="{CF17059F-4B22-4A17-970E-5E94BA877763}" destId="{0E3D2990-7CB2-4DDA-A019-46C63CE107ED}" srcOrd="1" destOrd="0" presId="urn:microsoft.com/office/officeart/2018/2/layout/IconVerticalSolidList"/>
    <dgm:cxn modelId="{3F4983D8-3088-4A57-B502-DA4143DC52B6}" type="presParOf" srcId="{CF17059F-4B22-4A17-970E-5E94BA877763}" destId="{EEB4AD8E-FFA8-4BE7-8CF3-C6C35EC11E4E}" srcOrd="2" destOrd="0" presId="urn:microsoft.com/office/officeart/2018/2/layout/IconVerticalSolidList"/>
    <dgm:cxn modelId="{DB3E0546-4B92-45E7-896B-E608AA8C23BF}" type="presParOf" srcId="{CF17059F-4B22-4A17-970E-5E94BA877763}" destId="{29706D41-FA4D-48C8-A3B8-BECDAEFF52D1}" srcOrd="3" destOrd="0" presId="urn:microsoft.com/office/officeart/2018/2/layout/IconVerticalSolidList"/>
    <dgm:cxn modelId="{960A852E-441D-4EA5-BFEC-4B76FDC71044}" type="presParOf" srcId="{13F2AD96-2917-4B13-99E7-51CEC605B635}" destId="{BCFCD501-6057-4519-BE6B-7E5666B9513B}" srcOrd="5" destOrd="0" presId="urn:microsoft.com/office/officeart/2018/2/layout/IconVerticalSolidList"/>
    <dgm:cxn modelId="{46EEDBF5-8A5F-48F6-BB23-F2D81974701F}" type="presParOf" srcId="{13F2AD96-2917-4B13-99E7-51CEC605B635}" destId="{92FC3A38-2163-46A9-8980-966B01E34C98}" srcOrd="6" destOrd="0" presId="urn:microsoft.com/office/officeart/2018/2/layout/IconVerticalSolidList"/>
    <dgm:cxn modelId="{0061F751-5AA9-44C2-AE07-1D325A910AA0}" type="presParOf" srcId="{92FC3A38-2163-46A9-8980-966B01E34C98}" destId="{5686480E-3496-450E-87A5-57436F83CAC5}" srcOrd="0" destOrd="0" presId="urn:microsoft.com/office/officeart/2018/2/layout/IconVerticalSolidList"/>
    <dgm:cxn modelId="{3FC3178B-3EE3-4C5A-B90F-43BD3367BFB5}" type="presParOf" srcId="{92FC3A38-2163-46A9-8980-966B01E34C98}" destId="{5356BD20-C934-4257-9476-8D1FFD640A7E}" srcOrd="1" destOrd="0" presId="urn:microsoft.com/office/officeart/2018/2/layout/IconVerticalSolidList"/>
    <dgm:cxn modelId="{C9368977-AC45-4B4D-AFA7-90686F87E6C6}" type="presParOf" srcId="{92FC3A38-2163-46A9-8980-966B01E34C98}" destId="{C92FE48C-6D74-4228-B1DA-E09690D881C5}" srcOrd="2" destOrd="0" presId="urn:microsoft.com/office/officeart/2018/2/layout/IconVerticalSolidList"/>
    <dgm:cxn modelId="{BF5640A1-3D91-4BB0-9928-672FC9A42A7B}" type="presParOf" srcId="{92FC3A38-2163-46A9-8980-966B01E34C98}" destId="{40CFEB15-5002-4D6D-92E0-5F1B89B3D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CE6B0-133F-47C1-B5F1-445566F61AF6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73D27C7-9A31-4C00-9292-4F117682D7C6}">
      <dgm:prSet/>
      <dgm:spPr/>
      <dgm:t>
        <a:bodyPr/>
        <a:lstStyle/>
        <a:p>
          <a:r>
            <a:rPr lang="en-GB" dirty="0"/>
            <a:t>Login</a:t>
          </a:r>
          <a:endParaRPr lang="en-US" dirty="0"/>
        </a:p>
      </dgm:t>
    </dgm:pt>
    <dgm:pt modelId="{8D54848F-2C40-44EB-ADF3-93F69A2DC24A}" type="parTrans" cxnId="{0B7BA281-DC0F-43AB-B076-D02E7B3A0CFE}">
      <dgm:prSet/>
      <dgm:spPr/>
      <dgm:t>
        <a:bodyPr/>
        <a:lstStyle/>
        <a:p>
          <a:endParaRPr lang="en-US"/>
        </a:p>
      </dgm:t>
    </dgm:pt>
    <dgm:pt modelId="{E9E58CFE-167C-48A4-8451-1E5B51C0C1FB}" type="sibTrans" cxnId="{0B7BA281-DC0F-43AB-B076-D02E7B3A0CFE}">
      <dgm:prSet/>
      <dgm:spPr/>
      <dgm:t>
        <a:bodyPr/>
        <a:lstStyle/>
        <a:p>
          <a:endParaRPr lang="en-US"/>
        </a:p>
      </dgm:t>
    </dgm:pt>
    <dgm:pt modelId="{870EAB84-7451-4A03-A4AA-D2AFA3C039E7}">
      <dgm:prSet/>
      <dgm:spPr/>
      <dgm:t>
        <a:bodyPr/>
        <a:lstStyle/>
        <a:p>
          <a:r>
            <a:rPr lang="en-GB" dirty="0"/>
            <a:t>Register</a:t>
          </a:r>
          <a:endParaRPr lang="en-US" dirty="0"/>
        </a:p>
      </dgm:t>
    </dgm:pt>
    <dgm:pt modelId="{04DD9D6D-2AE7-40D4-B901-B8DB248E1E40}" type="parTrans" cxnId="{DC6C91DE-47A6-4555-8553-9D246449C4F0}">
      <dgm:prSet/>
      <dgm:spPr/>
      <dgm:t>
        <a:bodyPr/>
        <a:lstStyle/>
        <a:p>
          <a:endParaRPr lang="en-US"/>
        </a:p>
      </dgm:t>
    </dgm:pt>
    <dgm:pt modelId="{0693A2CF-B1FB-4ED6-8BBD-5F3EF272B2AB}" type="sibTrans" cxnId="{DC6C91DE-47A6-4555-8553-9D246449C4F0}">
      <dgm:prSet/>
      <dgm:spPr/>
      <dgm:t>
        <a:bodyPr/>
        <a:lstStyle/>
        <a:p>
          <a:endParaRPr lang="en-US"/>
        </a:p>
      </dgm:t>
    </dgm:pt>
    <dgm:pt modelId="{8D7FEE94-1658-4C77-A224-3144D997AF03}">
      <dgm:prSet/>
      <dgm:spPr/>
      <dgm:t>
        <a:bodyPr/>
        <a:lstStyle/>
        <a:p>
          <a:r>
            <a:rPr lang="en-GB" dirty="0"/>
            <a:t>Cart</a:t>
          </a:r>
          <a:endParaRPr lang="en-US" dirty="0"/>
        </a:p>
      </dgm:t>
    </dgm:pt>
    <dgm:pt modelId="{A9155F64-CF82-457D-90AF-197EBC1634D6}" type="parTrans" cxnId="{07EF1060-1FF0-429A-8CBD-E7B2C1FA5CF1}">
      <dgm:prSet/>
      <dgm:spPr/>
      <dgm:t>
        <a:bodyPr/>
        <a:lstStyle/>
        <a:p>
          <a:endParaRPr lang="en-US"/>
        </a:p>
      </dgm:t>
    </dgm:pt>
    <dgm:pt modelId="{3A000DB9-FB46-4335-88CC-BAE6C11671EF}" type="sibTrans" cxnId="{07EF1060-1FF0-429A-8CBD-E7B2C1FA5CF1}">
      <dgm:prSet/>
      <dgm:spPr/>
      <dgm:t>
        <a:bodyPr/>
        <a:lstStyle/>
        <a:p>
          <a:endParaRPr lang="en-US"/>
        </a:p>
      </dgm:t>
    </dgm:pt>
    <dgm:pt modelId="{BD565CB0-6B20-4484-BBCC-D11B0192EF97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Payment</a:t>
          </a:r>
        </a:p>
      </dgm:t>
    </dgm:pt>
    <dgm:pt modelId="{C7294131-435D-4E54-AA43-6929AA153051}" type="parTrans" cxnId="{82D0D41C-16EB-429C-884F-2059738C955F}">
      <dgm:prSet/>
      <dgm:spPr/>
      <dgm:t>
        <a:bodyPr/>
        <a:lstStyle/>
        <a:p>
          <a:endParaRPr lang="en-US"/>
        </a:p>
      </dgm:t>
    </dgm:pt>
    <dgm:pt modelId="{C49AB60C-320D-4134-B003-E183C0D0A555}" type="sibTrans" cxnId="{82D0D41C-16EB-429C-884F-2059738C955F}">
      <dgm:prSet/>
      <dgm:spPr/>
      <dgm:t>
        <a:bodyPr/>
        <a:lstStyle/>
        <a:p>
          <a:endParaRPr lang="en-US"/>
        </a:p>
      </dgm:t>
    </dgm:pt>
    <dgm:pt modelId="{751DAB49-53D8-4798-9E22-9016471B7F1C}">
      <dgm:prSet/>
      <dgm:spPr/>
      <dgm:t>
        <a:bodyPr/>
        <a:lstStyle/>
        <a:p>
          <a:r>
            <a:rPr lang="en-GB"/>
            <a:t>Product</a:t>
          </a:r>
          <a:endParaRPr lang="en-US" dirty="0"/>
        </a:p>
      </dgm:t>
    </dgm:pt>
    <dgm:pt modelId="{9EA9BAC7-3249-45BC-BEED-A6A1D0EFEDEA}" type="sibTrans" cxnId="{FC6D1AF5-5469-441F-88F8-53D59FE0749D}">
      <dgm:prSet/>
      <dgm:spPr/>
      <dgm:t>
        <a:bodyPr/>
        <a:lstStyle/>
        <a:p>
          <a:endParaRPr lang="en-US"/>
        </a:p>
      </dgm:t>
    </dgm:pt>
    <dgm:pt modelId="{0FC71735-A617-4561-968C-E90D9F3C489A}" type="parTrans" cxnId="{FC6D1AF5-5469-441F-88F8-53D59FE0749D}">
      <dgm:prSet/>
      <dgm:spPr/>
      <dgm:t>
        <a:bodyPr/>
        <a:lstStyle/>
        <a:p>
          <a:endParaRPr lang="en-US"/>
        </a:p>
      </dgm:t>
    </dgm:pt>
    <dgm:pt modelId="{DF657DF9-1A9D-4CF4-9409-F9992A8E3D39}" type="pres">
      <dgm:prSet presAssocID="{747CE6B0-133F-47C1-B5F1-445566F61A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993F7B-3C3D-4B1A-B629-6EA757322240}" type="pres">
      <dgm:prSet presAssocID="{373D27C7-9A31-4C00-9292-4F117682D7C6}" presName="hierRoot1" presStyleCnt="0"/>
      <dgm:spPr/>
    </dgm:pt>
    <dgm:pt modelId="{B343E5E4-4C5F-4560-B5B2-36A1DD344232}" type="pres">
      <dgm:prSet presAssocID="{373D27C7-9A31-4C00-9292-4F117682D7C6}" presName="composite" presStyleCnt="0"/>
      <dgm:spPr/>
    </dgm:pt>
    <dgm:pt modelId="{D5A85867-1731-4709-A5F1-5DF911D73821}" type="pres">
      <dgm:prSet presAssocID="{373D27C7-9A31-4C00-9292-4F117682D7C6}" presName="background" presStyleLbl="node0" presStyleIdx="0" presStyleCnt="5"/>
      <dgm:spPr/>
    </dgm:pt>
    <dgm:pt modelId="{F4ABD9DD-7582-45AC-BCEA-FB28FBF468F1}" type="pres">
      <dgm:prSet presAssocID="{373D27C7-9A31-4C00-9292-4F117682D7C6}" presName="text" presStyleLbl="fgAcc0" presStyleIdx="0" presStyleCnt="5">
        <dgm:presLayoutVars>
          <dgm:chPref val="3"/>
        </dgm:presLayoutVars>
      </dgm:prSet>
      <dgm:spPr/>
    </dgm:pt>
    <dgm:pt modelId="{08166C22-9431-4596-A340-2A2F3C3812F4}" type="pres">
      <dgm:prSet presAssocID="{373D27C7-9A31-4C00-9292-4F117682D7C6}" presName="hierChild2" presStyleCnt="0"/>
      <dgm:spPr/>
    </dgm:pt>
    <dgm:pt modelId="{8284127E-A629-485C-899E-ACDCB8A3467F}" type="pres">
      <dgm:prSet presAssocID="{870EAB84-7451-4A03-A4AA-D2AFA3C039E7}" presName="hierRoot1" presStyleCnt="0"/>
      <dgm:spPr/>
    </dgm:pt>
    <dgm:pt modelId="{D54BB600-1703-4A59-AB49-ABDFCD058D81}" type="pres">
      <dgm:prSet presAssocID="{870EAB84-7451-4A03-A4AA-D2AFA3C039E7}" presName="composite" presStyleCnt="0"/>
      <dgm:spPr/>
    </dgm:pt>
    <dgm:pt modelId="{A7E7BC79-F928-4A9E-B009-6640A0201196}" type="pres">
      <dgm:prSet presAssocID="{870EAB84-7451-4A03-A4AA-D2AFA3C039E7}" presName="background" presStyleLbl="node0" presStyleIdx="1" presStyleCnt="5"/>
      <dgm:spPr/>
    </dgm:pt>
    <dgm:pt modelId="{17C1A748-C016-421E-9F5E-000E1DE4EE80}" type="pres">
      <dgm:prSet presAssocID="{870EAB84-7451-4A03-A4AA-D2AFA3C039E7}" presName="text" presStyleLbl="fgAcc0" presStyleIdx="1" presStyleCnt="5">
        <dgm:presLayoutVars>
          <dgm:chPref val="3"/>
        </dgm:presLayoutVars>
      </dgm:prSet>
      <dgm:spPr/>
    </dgm:pt>
    <dgm:pt modelId="{8B642A9C-9A71-4FB7-A17E-C66037E59057}" type="pres">
      <dgm:prSet presAssocID="{870EAB84-7451-4A03-A4AA-D2AFA3C039E7}" presName="hierChild2" presStyleCnt="0"/>
      <dgm:spPr/>
    </dgm:pt>
    <dgm:pt modelId="{3EF7D0E8-580E-4FFB-8962-9E34B4EBE71F}" type="pres">
      <dgm:prSet presAssocID="{751DAB49-53D8-4798-9E22-9016471B7F1C}" presName="hierRoot1" presStyleCnt="0"/>
      <dgm:spPr/>
    </dgm:pt>
    <dgm:pt modelId="{2C9CE4F4-B6FB-4D10-9A8F-F3FD818A0A66}" type="pres">
      <dgm:prSet presAssocID="{751DAB49-53D8-4798-9E22-9016471B7F1C}" presName="composite" presStyleCnt="0"/>
      <dgm:spPr/>
    </dgm:pt>
    <dgm:pt modelId="{3D934937-1A90-4C77-AFAE-EE5FD3791D5E}" type="pres">
      <dgm:prSet presAssocID="{751DAB49-53D8-4798-9E22-9016471B7F1C}" presName="background" presStyleLbl="node0" presStyleIdx="2" presStyleCnt="5"/>
      <dgm:spPr/>
    </dgm:pt>
    <dgm:pt modelId="{D0C03E16-B106-4376-99A9-EFB4D8E9921C}" type="pres">
      <dgm:prSet presAssocID="{751DAB49-53D8-4798-9E22-9016471B7F1C}" presName="text" presStyleLbl="fgAcc0" presStyleIdx="2" presStyleCnt="5">
        <dgm:presLayoutVars>
          <dgm:chPref val="3"/>
        </dgm:presLayoutVars>
      </dgm:prSet>
      <dgm:spPr/>
    </dgm:pt>
    <dgm:pt modelId="{DBBFCB18-1178-418D-8C37-65AC053C5308}" type="pres">
      <dgm:prSet presAssocID="{751DAB49-53D8-4798-9E22-9016471B7F1C}" presName="hierChild2" presStyleCnt="0"/>
      <dgm:spPr/>
    </dgm:pt>
    <dgm:pt modelId="{0B4D0E62-0E27-4801-A435-9D31A59BDBFF}" type="pres">
      <dgm:prSet presAssocID="{8D7FEE94-1658-4C77-A224-3144D997AF03}" presName="hierRoot1" presStyleCnt="0"/>
      <dgm:spPr/>
    </dgm:pt>
    <dgm:pt modelId="{D1466030-BD5B-412A-8B95-DC9B4992AA74}" type="pres">
      <dgm:prSet presAssocID="{8D7FEE94-1658-4C77-A224-3144D997AF03}" presName="composite" presStyleCnt="0"/>
      <dgm:spPr/>
    </dgm:pt>
    <dgm:pt modelId="{479C68AB-804D-46B1-AB31-3BF2DFFC4B77}" type="pres">
      <dgm:prSet presAssocID="{8D7FEE94-1658-4C77-A224-3144D997AF03}" presName="background" presStyleLbl="node0" presStyleIdx="3" presStyleCnt="5"/>
      <dgm:spPr/>
    </dgm:pt>
    <dgm:pt modelId="{38CB3B89-30AB-440D-B54A-A2FDF00396C5}" type="pres">
      <dgm:prSet presAssocID="{8D7FEE94-1658-4C77-A224-3144D997AF03}" presName="text" presStyleLbl="fgAcc0" presStyleIdx="3" presStyleCnt="5">
        <dgm:presLayoutVars>
          <dgm:chPref val="3"/>
        </dgm:presLayoutVars>
      </dgm:prSet>
      <dgm:spPr/>
    </dgm:pt>
    <dgm:pt modelId="{73D84060-ED32-4B4E-B0FD-FFC4498C0047}" type="pres">
      <dgm:prSet presAssocID="{8D7FEE94-1658-4C77-A224-3144D997AF03}" presName="hierChild2" presStyleCnt="0"/>
      <dgm:spPr/>
    </dgm:pt>
    <dgm:pt modelId="{6EC972DF-485B-4EAA-A584-41F32E7BF316}" type="pres">
      <dgm:prSet presAssocID="{BD565CB0-6B20-4484-BBCC-D11B0192EF97}" presName="hierRoot1" presStyleCnt="0"/>
      <dgm:spPr/>
    </dgm:pt>
    <dgm:pt modelId="{3EDE4F65-6C96-4FAD-A0AB-1D696D0EB79B}" type="pres">
      <dgm:prSet presAssocID="{BD565CB0-6B20-4484-BBCC-D11B0192EF97}" presName="composite" presStyleCnt="0"/>
      <dgm:spPr/>
    </dgm:pt>
    <dgm:pt modelId="{1E70F17A-6E58-48EF-84C2-881B766B2315}" type="pres">
      <dgm:prSet presAssocID="{BD565CB0-6B20-4484-BBCC-D11B0192EF97}" presName="background" presStyleLbl="node0" presStyleIdx="4" presStyleCnt="5"/>
      <dgm:spPr/>
    </dgm:pt>
    <dgm:pt modelId="{8D4FDC33-24BB-4EA8-887F-DAF25A572F8A}" type="pres">
      <dgm:prSet presAssocID="{BD565CB0-6B20-4484-BBCC-D11B0192EF97}" presName="text" presStyleLbl="fgAcc0" presStyleIdx="4" presStyleCnt="5">
        <dgm:presLayoutVars>
          <dgm:chPref val="3"/>
        </dgm:presLayoutVars>
      </dgm:prSet>
      <dgm:spPr/>
    </dgm:pt>
    <dgm:pt modelId="{1C700386-86FB-4F8B-8718-5B7C01AFA9D5}" type="pres">
      <dgm:prSet presAssocID="{BD565CB0-6B20-4484-BBCC-D11B0192EF97}" presName="hierChild2" presStyleCnt="0"/>
      <dgm:spPr/>
    </dgm:pt>
  </dgm:ptLst>
  <dgm:cxnLst>
    <dgm:cxn modelId="{82D0D41C-16EB-429C-884F-2059738C955F}" srcId="{747CE6B0-133F-47C1-B5F1-445566F61AF6}" destId="{BD565CB0-6B20-4484-BBCC-D11B0192EF97}" srcOrd="4" destOrd="0" parTransId="{C7294131-435D-4E54-AA43-6929AA153051}" sibTransId="{C49AB60C-320D-4134-B003-E183C0D0A555}"/>
    <dgm:cxn modelId="{07EF1060-1FF0-429A-8CBD-E7B2C1FA5CF1}" srcId="{747CE6B0-133F-47C1-B5F1-445566F61AF6}" destId="{8D7FEE94-1658-4C77-A224-3144D997AF03}" srcOrd="3" destOrd="0" parTransId="{A9155F64-CF82-457D-90AF-197EBC1634D6}" sibTransId="{3A000DB9-FB46-4335-88CC-BAE6C11671EF}"/>
    <dgm:cxn modelId="{63D90341-1DD4-4131-916E-14934ECA05BB}" type="presOf" srcId="{8D7FEE94-1658-4C77-A224-3144D997AF03}" destId="{38CB3B89-30AB-440D-B54A-A2FDF00396C5}" srcOrd="0" destOrd="0" presId="urn:microsoft.com/office/officeart/2005/8/layout/hierarchy1"/>
    <dgm:cxn modelId="{907CD973-729B-40C1-8B9F-AECFEDEF408F}" type="presOf" srcId="{373D27C7-9A31-4C00-9292-4F117682D7C6}" destId="{F4ABD9DD-7582-45AC-BCEA-FB28FBF468F1}" srcOrd="0" destOrd="0" presId="urn:microsoft.com/office/officeart/2005/8/layout/hierarchy1"/>
    <dgm:cxn modelId="{0E7E7A76-1409-4BFF-992B-45B656685096}" type="presOf" srcId="{751DAB49-53D8-4798-9E22-9016471B7F1C}" destId="{D0C03E16-B106-4376-99A9-EFB4D8E9921C}" srcOrd="0" destOrd="0" presId="urn:microsoft.com/office/officeart/2005/8/layout/hierarchy1"/>
    <dgm:cxn modelId="{0B7BA281-DC0F-43AB-B076-D02E7B3A0CFE}" srcId="{747CE6B0-133F-47C1-B5F1-445566F61AF6}" destId="{373D27C7-9A31-4C00-9292-4F117682D7C6}" srcOrd="0" destOrd="0" parTransId="{8D54848F-2C40-44EB-ADF3-93F69A2DC24A}" sibTransId="{E9E58CFE-167C-48A4-8451-1E5B51C0C1FB}"/>
    <dgm:cxn modelId="{2ED57888-A8D7-42A5-B12E-6D0E16AD6CB9}" type="presOf" srcId="{870EAB84-7451-4A03-A4AA-D2AFA3C039E7}" destId="{17C1A748-C016-421E-9F5E-000E1DE4EE80}" srcOrd="0" destOrd="0" presId="urn:microsoft.com/office/officeart/2005/8/layout/hierarchy1"/>
    <dgm:cxn modelId="{03EEFE9B-B281-4506-B432-C41534E69504}" type="presOf" srcId="{747CE6B0-133F-47C1-B5F1-445566F61AF6}" destId="{DF657DF9-1A9D-4CF4-9409-F9992A8E3D39}" srcOrd="0" destOrd="0" presId="urn:microsoft.com/office/officeart/2005/8/layout/hierarchy1"/>
    <dgm:cxn modelId="{DC6C91DE-47A6-4555-8553-9D246449C4F0}" srcId="{747CE6B0-133F-47C1-B5F1-445566F61AF6}" destId="{870EAB84-7451-4A03-A4AA-D2AFA3C039E7}" srcOrd="1" destOrd="0" parTransId="{04DD9D6D-2AE7-40D4-B901-B8DB248E1E40}" sibTransId="{0693A2CF-B1FB-4ED6-8BBD-5F3EF272B2AB}"/>
    <dgm:cxn modelId="{9C81AFF3-323F-47B4-9AF5-1CAE8496EAFF}" type="presOf" srcId="{BD565CB0-6B20-4484-BBCC-D11B0192EF97}" destId="{8D4FDC33-24BB-4EA8-887F-DAF25A572F8A}" srcOrd="0" destOrd="0" presId="urn:microsoft.com/office/officeart/2005/8/layout/hierarchy1"/>
    <dgm:cxn modelId="{FC6D1AF5-5469-441F-88F8-53D59FE0749D}" srcId="{747CE6B0-133F-47C1-B5F1-445566F61AF6}" destId="{751DAB49-53D8-4798-9E22-9016471B7F1C}" srcOrd="2" destOrd="0" parTransId="{0FC71735-A617-4561-968C-E90D9F3C489A}" sibTransId="{9EA9BAC7-3249-45BC-BEED-A6A1D0EFEDEA}"/>
    <dgm:cxn modelId="{84D266BA-3AF2-40AA-A5C8-2FD0DD329C4D}" type="presParOf" srcId="{DF657DF9-1A9D-4CF4-9409-F9992A8E3D39}" destId="{85993F7B-3C3D-4B1A-B629-6EA757322240}" srcOrd="0" destOrd="0" presId="urn:microsoft.com/office/officeart/2005/8/layout/hierarchy1"/>
    <dgm:cxn modelId="{C1FBF335-118B-4F18-84B7-386ECE8CAA9D}" type="presParOf" srcId="{85993F7B-3C3D-4B1A-B629-6EA757322240}" destId="{B343E5E4-4C5F-4560-B5B2-36A1DD344232}" srcOrd="0" destOrd="0" presId="urn:microsoft.com/office/officeart/2005/8/layout/hierarchy1"/>
    <dgm:cxn modelId="{215F1E4A-96BE-494B-A979-95D3B88E987D}" type="presParOf" srcId="{B343E5E4-4C5F-4560-B5B2-36A1DD344232}" destId="{D5A85867-1731-4709-A5F1-5DF911D73821}" srcOrd="0" destOrd="0" presId="urn:microsoft.com/office/officeart/2005/8/layout/hierarchy1"/>
    <dgm:cxn modelId="{93759AEC-3CD5-4829-8986-990B88DA510D}" type="presParOf" srcId="{B343E5E4-4C5F-4560-B5B2-36A1DD344232}" destId="{F4ABD9DD-7582-45AC-BCEA-FB28FBF468F1}" srcOrd="1" destOrd="0" presId="urn:microsoft.com/office/officeart/2005/8/layout/hierarchy1"/>
    <dgm:cxn modelId="{4C40F985-F79A-4E33-A554-DB0C340DAD40}" type="presParOf" srcId="{85993F7B-3C3D-4B1A-B629-6EA757322240}" destId="{08166C22-9431-4596-A340-2A2F3C3812F4}" srcOrd="1" destOrd="0" presId="urn:microsoft.com/office/officeart/2005/8/layout/hierarchy1"/>
    <dgm:cxn modelId="{EA7A08C3-E80C-445D-A9EE-35298231C05A}" type="presParOf" srcId="{DF657DF9-1A9D-4CF4-9409-F9992A8E3D39}" destId="{8284127E-A629-485C-899E-ACDCB8A3467F}" srcOrd="1" destOrd="0" presId="urn:microsoft.com/office/officeart/2005/8/layout/hierarchy1"/>
    <dgm:cxn modelId="{57BEE99A-755E-41A2-A8FB-1C914B07FB3D}" type="presParOf" srcId="{8284127E-A629-485C-899E-ACDCB8A3467F}" destId="{D54BB600-1703-4A59-AB49-ABDFCD058D81}" srcOrd="0" destOrd="0" presId="urn:microsoft.com/office/officeart/2005/8/layout/hierarchy1"/>
    <dgm:cxn modelId="{71E44102-5F90-4895-8295-A433D4BE47E4}" type="presParOf" srcId="{D54BB600-1703-4A59-AB49-ABDFCD058D81}" destId="{A7E7BC79-F928-4A9E-B009-6640A0201196}" srcOrd="0" destOrd="0" presId="urn:microsoft.com/office/officeart/2005/8/layout/hierarchy1"/>
    <dgm:cxn modelId="{ED8BCD86-1570-4857-959A-5E65FFA1AFCE}" type="presParOf" srcId="{D54BB600-1703-4A59-AB49-ABDFCD058D81}" destId="{17C1A748-C016-421E-9F5E-000E1DE4EE80}" srcOrd="1" destOrd="0" presId="urn:microsoft.com/office/officeart/2005/8/layout/hierarchy1"/>
    <dgm:cxn modelId="{70F7F321-E3B6-49C1-8763-A2C306D86AB9}" type="presParOf" srcId="{8284127E-A629-485C-899E-ACDCB8A3467F}" destId="{8B642A9C-9A71-4FB7-A17E-C66037E59057}" srcOrd="1" destOrd="0" presId="urn:microsoft.com/office/officeart/2005/8/layout/hierarchy1"/>
    <dgm:cxn modelId="{78D0B194-0954-4E10-9D20-C2A401164D42}" type="presParOf" srcId="{DF657DF9-1A9D-4CF4-9409-F9992A8E3D39}" destId="{3EF7D0E8-580E-4FFB-8962-9E34B4EBE71F}" srcOrd="2" destOrd="0" presId="urn:microsoft.com/office/officeart/2005/8/layout/hierarchy1"/>
    <dgm:cxn modelId="{0EE2EBB1-9033-4D1D-B3E8-F9EA995007BD}" type="presParOf" srcId="{3EF7D0E8-580E-4FFB-8962-9E34B4EBE71F}" destId="{2C9CE4F4-B6FB-4D10-9A8F-F3FD818A0A66}" srcOrd="0" destOrd="0" presId="urn:microsoft.com/office/officeart/2005/8/layout/hierarchy1"/>
    <dgm:cxn modelId="{9266AA55-6D6B-4BE6-B65F-8329AD65F141}" type="presParOf" srcId="{2C9CE4F4-B6FB-4D10-9A8F-F3FD818A0A66}" destId="{3D934937-1A90-4C77-AFAE-EE5FD3791D5E}" srcOrd="0" destOrd="0" presId="urn:microsoft.com/office/officeart/2005/8/layout/hierarchy1"/>
    <dgm:cxn modelId="{6D54ED2E-CDC3-450B-B3B7-746917153342}" type="presParOf" srcId="{2C9CE4F4-B6FB-4D10-9A8F-F3FD818A0A66}" destId="{D0C03E16-B106-4376-99A9-EFB4D8E9921C}" srcOrd="1" destOrd="0" presId="urn:microsoft.com/office/officeart/2005/8/layout/hierarchy1"/>
    <dgm:cxn modelId="{918E0231-55FE-4673-83C0-899B717548BD}" type="presParOf" srcId="{3EF7D0E8-580E-4FFB-8962-9E34B4EBE71F}" destId="{DBBFCB18-1178-418D-8C37-65AC053C5308}" srcOrd="1" destOrd="0" presId="urn:microsoft.com/office/officeart/2005/8/layout/hierarchy1"/>
    <dgm:cxn modelId="{58A7D528-DDF5-4FA2-A2A5-8EA40D1B7F40}" type="presParOf" srcId="{DF657DF9-1A9D-4CF4-9409-F9992A8E3D39}" destId="{0B4D0E62-0E27-4801-A435-9D31A59BDBFF}" srcOrd="3" destOrd="0" presId="urn:microsoft.com/office/officeart/2005/8/layout/hierarchy1"/>
    <dgm:cxn modelId="{90045ACD-E87A-4BE8-8EF5-A6F2862483F6}" type="presParOf" srcId="{0B4D0E62-0E27-4801-A435-9D31A59BDBFF}" destId="{D1466030-BD5B-412A-8B95-DC9B4992AA74}" srcOrd="0" destOrd="0" presId="urn:microsoft.com/office/officeart/2005/8/layout/hierarchy1"/>
    <dgm:cxn modelId="{192D335D-70D4-4A6A-ADAE-1FC9F32BFF6B}" type="presParOf" srcId="{D1466030-BD5B-412A-8B95-DC9B4992AA74}" destId="{479C68AB-804D-46B1-AB31-3BF2DFFC4B77}" srcOrd="0" destOrd="0" presId="urn:microsoft.com/office/officeart/2005/8/layout/hierarchy1"/>
    <dgm:cxn modelId="{7E2933B8-1680-4466-96C8-CB0D905F3878}" type="presParOf" srcId="{D1466030-BD5B-412A-8B95-DC9B4992AA74}" destId="{38CB3B89-30AB-440D-B54A-A2FDF00396C5}" srcOrd="1" destOrd="0" presId="urn:microsoft.com/office/officeart/2005/8/layout/hierarchy1"/>
    <dgm:cxn modelId="{D880CBFD-44FF-44CE-81FE-9A1A6E75538A}" type="presParOf" srcId="{0B4D0E62-0E27-4801-A435-9D31A59BDBFF}" destId="{73D84060-ED32-4B4E-B0FD-FFC4498C0047}" srcOrd="1" destOrd="0" presId="urn:microsoft.com/office/officeart/2005/8/layout/hierarchy1"/>
    <dgm:cxn modelId="{E70D6B9A-EEAD-434E-B4B6-CC193B1C485E}" type="presParOf" srcId="{DF657DF9-1A9D-4CF4-9409-F9992A8E3D39}" destId="{6EC972DF-485B-4EAA-A584-41F32E7BF316}" srcOrd="4" destOrd="0" presId="urn:microsoft.com/office/officeart/2005/8/layout/hierarchy1"/>
    <dgm:cxn modelId="{CDD98272-72D1-441C-8F2C-17A2BF0290FC}" type="presParOf" srcId="{6EC972DF-485B-4EAA-A584-41F32E7BF316}" destId="{3EDE4F65-6C96-4FAD-A0AB-1D696D0EB79B}" srcOrd="0" destOrd="0" presId="urn:microsoft.com/office/officeart/2005/8/layout/hierarchy1"/>
    <dgm:cxn modelId="{90C21063-267D-4FB5-9ADC-DF6106FCB07E}" type="presParOf" srcId="{3EDE4F65-6C96-4FAD-A0AB-1D696D0EB79B}" destId="{1E70F17A-6E58-48EF-84C2-881B766B2315}" srcOrd="0" destOrd="0" presId="urn:microsoft.com/office/officeart/2005/8/layout/hierarchy1"/>
    <dgm:cxn modelId="{1B40C7BE-0283-4881-BB47-76EF04F975DA}" type="presParOf" srcId="{3EDE4F65-6C96-4FAD-A0AB-1D696D0EB79B}" destId="{8D4FDC33-24BB-4EA8-887F-DAF25A572F8A}" srcOrd="1" destOrd="0" presId="urn:microsoft.com/office/officeart/2005/8/layout/hierarchy1"/>
    <dgm:cxn modelId="{01472F8D-66EE-45E3-B23B-0CA7B61BF761}" type="presParOf" srcId="{6EC972DF-485B-4EAA-A584-41F32E7BF316}" destId="{1C700386-86FB-4F8B-8718-5B7C01AFA9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0CD4AC-003A-4B25-9131-6BBA6C5712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81EA70-A162-48F2-8C80-272D68250D1B}">
      <dgm:prSet/>
      <dgm:spPr/>
      <dgm:t>
        <a:bodyPr/>
        <a:lstStyle/>
        <a:p>
          <a:r>
            <a:rPr lang="en-US"/>
            <a:t>The project contains Home, Register, Login, and Product pages.</a:t>
          </a:r>
        </a:p>
      </dgm:t>
    </dgm:pt>
    <dgm:pt modelId="{B52D7A84-FA0D-4DBA-B4AB-30063F4B43ED}" type="parTrans" cxnId="{310B8D7D-33C2-40FC-82C4-257ABC6C25D6}">
      <dgm:prSet/>
      <dgm:spPr/>
      <dgm:t>
        <a:bodyPr/>
        <a:lstStyle/>
        <a:p>
          <a:endParaRPr lang="en-US"/>
        </a:p>
      </dgm:t>
    </dgm:pt>
    <dgm:pt modelId="{53EB40BC-9C62-4742-B5A7-79FCEB1F4F8E}" type="sibTrans" cxnId="{310B8D7D-33C2-40FC-82C4-257ABC6C25D6}">
      <dgm:prSet/>
      <dgm:spPr/>
      <dgm:t>
        <a:bodyPr/>
        <a:lstStyle/>
        <a:p>
          <a:endParaRPr lang="en-US"/>
        </a:p>
      </dgm:t>
    </dgm:pt>
    <dgm:pt modelId="{7319A298-0BD6-46D4-90C8-E433D89A1103}">
      <dgm:prSet/>
      <dgm:spPr/>
      <dgm:t>
        <a:bodyPr/>
        <a:lstStyle/>
        <a:p>
          <a:r>
            <a:rPr lang="en-US"/>
            <a:t>In Register, we can enter the details and register. </a:t>
          </a:r>
        </a:p>
      </dgm:t>
    </dgm:pt>
    <dgm:pt modelId="{E6D7257A-3DEC-4A3D-AF46-CFC03502FA49}" type="parTrans" cxnId="{5018E938-CB5D-4F29-930B-29CCD2179D68}">
      <dgm:prSet/>
      <dgm:spPr/>
      <dgm:t>
        <a:bodyPr/>
        <a:lstStyle/>
        <a:p>
          <a:endParaRPr lang="en-US"/>
        </a:p>
      </dgm:t>
    </dgm:pt>
    <dgm:pt modelId="{4840B8A7-82E3-4B0E-B573-7F29491CE6B5}" type="sibTrans" cxnId="{5018E938-CB5D-4F29-930B-29CCD2179D68}">
      <dgm:prSet/>
      <dgm:spPr/>
      <dgm:t>
        <a:bodyPr/>
        <a:lstStyle/>
        <a:p>
          <a:endParaRPr lang="en-US"/>
        </a:p>
      </dgm:t>
    </dgm:pt>
    <dgm:pt modelId="{CF1623AF-C80D-45A5-A511-A46E71DE76E1}">
      <dgm:prSet/>
      <dgm:spPr/>
      <dgm:t>
        <a:bodyPr/>
        <a:lstStyle/>
        <a:p>
          <a:r>
            <a:rPr lang="en-US"/>
            <a:t>In Login, we can log in using our credentials, then it will redirect to the product page.</a:t>
          </a:r>
        </a:p>
      </dgm:t>
    </dgm:pt>
    <dgm:pt modelId="{D160F44B-0EE6-4208-9177-012E6678EE10}" type="parTrans" cxnId="{2FEC6EE4-2878-4158-AA65-79A0C349E612}">
      <dgm:prSet/>
      <dgm:spPr/>
      <dgm:t>
        <a:bodyPr/>
        <a:lstStyle/>
        <a:p>
          <a:endParaRPr lang="en-US"/>
        </a:p>
      </dgm:t>
    </dgm:pt>
    <dgm:pt modelId="{1D6C066F-0405-4C52-9007-92D55781B70B}" type="sibTrans" cxnId="{2FEC6EE4-2878-4158-AA65-79A0C349E612}">
      <dgm:prSet/>
      <dgm:spPr/>
      <dgm:t>
        <a:bodyPr/>
        <a:lstStyle/>
        <a:p>
          <a:endParaRPr lang="en-US"/>
        </a:p>
      </dgm:t>
    </dgm:pt>
    <dgm:pt modelId="{6063E232-C556-4E36-B2D0-C80C0BBDE70A}">
      <dgm:prSet/>
      <dgm:spPr/>
      <dgm:t>
        <a:bodyPr/>
        <a:lstStyle/>
        <a:p>
          <a:r>
            <a:rPr lang="en-US"/>
            <a:t>In Product, it will display all the details of the products, then we can add the products of our choice to the cart and buy them.</a:t>
          </a:r>
        </a:p>
      </dgm:t>
    </dgm:pt>
    <dgm:pt modelId="{8D776C11-75BF-460C-B9CD-8C5372109FEE}" type="parTrans" cxnId="{CE5AD2DE-FD71-4389-B0A2-5275802279B2}">
      <dgm:prSet/>
      <dgm:spPr/>
      <dgm:t>
        <a:bodyPr/>
        <a:lstStyle/>
        <a:p>
          <a:endParaRPr lang="en-US"/>
        </a:p>
      </dgm:t>
    </dgm:pt>
    <dgm:pt modelId="{B61FFC3F-5F5A-49B2-860E-B1E2EAC395B7}" type="sibTrans" cxnId="{CE5AD2DE-FD71-4389-B0A2-5275802279B2}">
      <dgm:prSet/>
      <dgm:spPr/>
      <dgm:t>
        <a:bodyPr/>
        <a:lstStyle/>
        <a:p>
          <a:endParaRPr lang="en-US"/>
        </a:p>
      </dgm:t>
    </dgm:pt>
    <dgm:pt modelId="{53771A91-1709-4210-9A45-A8185343694A}" type="pres">
      <dgm:prSet presAssocID="{E00CD4AC-003A-4B25-9131-6BBA6C571298}" presName="root" presStyleCnt="0">
        <dgm:presLayoutVars>
          <dgm:dir/>
          <dgm:resizeHandles val="exact"/>
        </dgm:presLayoutVars>
      </dgm:prSet>
      <dgm:spPr/>
    </dgm:pt>
    <dgm:pt modelId="{96F4FF1F-0895-42BC-867E-91F29D26F5F1}" type="pres">
      <dgm:prSet presAssocID="{C381EA70-A162-48F2-8C80-272D68250D1B}" presName="compNode" presStyleCnt="0"/>
      <dgm:spPr/>
    </dgm:pt>
    <dgm:pt modelId="{904CD54E-2E54-40D0-A088-9B1AC38F016D}" type="pres">
      <dgm:prSet presAssocID="{C381EA70-A162-48F2-8C80-272D68250D1B}" presName="bgRect" presStyleLbl="bgShp" presStyleIdx="0" presStyleCnt="4"/>
      <dgm:spPr/>
    </dgm:pt>
    <dgm:pt modelId="{F231B9A7-6337-4A52-942C-3DF0706A48BE}" type="pres">
      <dgm:prSet presAssocID="{C381EA70-A162-48F2-8C80-272D68250D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44ACDB7-AF69-4EB6-86C8-88B84EF84835}" type="pres">
      <dgm:prSet presAssocID="{C381EA70-A162-48F2-8C80-272D68250D1B}" presName="spaceRect" presStyleCnt="0"/>
      <dgm:spPr/>
    </dgm:pt>
    <dgm:pt modelId="{BE3954E3-4773-47B5-8C56-BBBFD8D11AD9}" type="pres">
      <dgm:prSet presAssocID="{C381EA70-A162-48F2-8C80-272D68250D1B}" presName="parTx" presStyleLbl="revTx" presStyleIdx="0" presStyleCnt="4">
        <dgm:presLayoutVars>
          <dgm:chMax val="0"/>
          <dgm:chPref val="0"/>
        </dgm:presLayoutVars>
      </dgm:prSet>
      <dgm:spPr/>
    </dgm:pt>
    <dgm:pt modelId="{42021DDD-9D24-46B0-9EC3-1B56CC27E77F}" type="pres">
      <dgm:prSet presAssocID="{53EB40BC-9C62-4742-B5A7-79FCEB1F4F8E}" presName="sibTrans" presStyleCnt="0"/>
      <dgm:spPr/>
    </dgm:pt>
    <dgm:pt modelId="{300D7E07-D021-4744-8E20-D0E82D74B651}" type="pres">
      <dgm:prSet presAssocID="{7319A298-0BD6-46D4-90C8-E433D89A1103}" presName="compNode" presStyleCnt="0"/>
      <dgm:spPr/>
    </dgm:pt>
    <dgm:pt modelId="{0B446512-D872-4FF3-8906-F62CAE1BDA2C}" type="pres">
      <dgm:prSet presAssocID="{7319A298-0BD6-46D4-90C8-E433D89A1103}" presName="bgRect" presStyleLbl="bgShp" presStyleIdx="1" presStyleCnt="4"/>
      <dgm:spPr/>
    </dgm:pt>
    <dgm:pt modelId="{8549C082-2907-4D0A-BC03-4603A28C92C6}" type="pres">
      <dgm:prSet presAssocID="{7319A298-0BD6-46D4-90C8-E433D89A11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24B6207-C52A-4C90-91B0-DAF75F7E935A}" type="pres">
      <dgm:prSet presAssocID="{7319A298-0BD6-46D4-90C8-E433D89A1103}" presName="spaceRect" presStyleCnt="0"/>
      <dgm:spPr/>
    </dgm:pt>
    <dgm:pt modelId="{BBA77D74-2BFC-4E65-9151-2ACDED4721D6}" type="pres">
      <dgm:prSet presAssocID="{7319A298-0BD6-46D4-90C8-E433D89A1103}" presName="parTx" presStyleLbl="revTx" presStyleIdx="1" presStyleCnt="4">
        <dgm:presLayoutVars>
          <dgm:chMax val="0"/>
          <dgm:chPref val="0"/>
        </dgm:presLayoutVars>
      </dgm:prSet>
      <dgm:spPr/>
    </dgm:pt>
    <dgm:pt modelId="{ED987484-3F4B-496D-846C-771B7CF32E9A}" type="pres">
      <dgm:prSet presAssocID="{4840B8A7-82E3-4B0E-B573-7F29491CE6B5}" presName="sibTrans" presStyleCnt="0"/>
      <dgm:spPr/>
    </dgm:pt>
    <dgm:pt modelId="{2F97C0E6-7B23-40CC-985C-4A300372743D}" type="pres">
      <dgm:prSet presAssocID="{CF1623AF-C80D-45A5-A511-A46E71DE76E1}" presName="compNode" presStyleCnt="0"/>
      <dgm:spPr/>
    </dgm:pt>
    <dgm:pt modelId="{C24E797B-BC34-42E8-900E-91AD36C93717}" type="pres">
      <dgm:prSet presAssocID="{CF1623AF-C80D-45A5-A511-A46E71DE76E1}" presName="bgRect" presStyleLbl="bgShp" presStyleIdx="2" presStyleCnt="4"/>
      <dgm:spPr/>
    </dgm:pt>
    <dgm:pt modelId="{69CDEB7E-79CC-4D2D-96B1-96B502DDFB94}" type="pres">
      <dgm:prSet presAssocID="{CF1623AF-C80D-45A5-A511-A46E71DE76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14A299CE-8F59-4958-BF53-E73A6C344780}" type="pres">
      <dgm:prSet presAssocID="{CF1623AF-C80D-45A5-A511-A46E71DE76E1}" presName="spaceRect" presStyleCnt="0"/>
      <dgm:spPr/>
    </dgm:pt>
    <dgm:pt modelId="{F07933D6-ECC5-4054-BD1C-F2C7195EAEED}" type="pres">
      <dgm:prSet presAssocID="{CF1623AF-C80D-45A5-A511-A46E71DE76E1}" presName="parTx" presStyleLbl="revTx" presStyleIdx="2" presStyleCnt="4">
        <dgm:presLayoutVars>
          <dgm:chMax val="0"/>
          <dgm:chPref val="0"/>
        </dgm:presLayoutVars>
      </dgm:prSet>
      <dgm:spPr/>
    </dgm:pt>
    <dgm:pt modelId="{1227ECCB-DBAB-4180-A25D-B125E965DF92}" type="pres">
      <dgm:prSet presAssocID="{1D6C066F-0405-4C52-9007-92D55781B70B}" presName="sibTrans" presStyleCnt="0"/>
      <dgm:spPr/>
    </dgm:pt>
    <dgm:pt modelId="{3B16896E-7303-4B0B-A75C-DFAE696699FE}" type="pres">
      <dgm:prSet presAssocID="{6063E232-C556-4E36-B2D0-C80C0BBDE70A}" presName="compNode" presStyleCnt="0"/>
      <dgm:spPr/>
    </dgm:pt>
    <dgm:pt modelId="{2FADB5FE-5D4D-489E-92D7-AF4F9CA65586}" type="pres">
      <dgm:prSet presAssocID="{6063E232-C556-4E36-B2D0-C80C0BBDE70A}" presName="bgRect" presStyleLbl="bgShp" presStyleIdx="3" presStyleCnt="4"/>
      <dgm:spPr/>
    </dgm:pt>
    <dgm:pt modelId="{AC740D03-268A-413E-9667-A347F98E99F1}" type="pres">
      <dgm:prSet presAssocID="{6063E232-C556-4E36-B2D0-C80C0BBDE7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B3DF58E-FA85-4B52-88B6-D7266EF130AC}" type="pres">
      <dgm:prSet presAssocID="{6063E232-C556-4E36-B2D0-C80C0BBDE70A}" presName="spaceRect" presStyleCnt="0"/>
      <dgm:spPr/>
    </dgm:pt>
    <dgm:pt modelId="{9E24B1B1-A12D-43A8-8770-AE24E7825BC1}" type="pres">
      <dgm:prSet presAssocID="{6063E232-C556-4E36-B2D0-C80C0BBDE7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5F9904-0CAA-4C40-9814-5F34B932F6C3}" type="presOf" srcId="{CF1623AF-C80D-45A5-A511-A46E71DE76E1}" destId="{F07933D6-ECC5-4054-BD1C-F2C7195EAEED}" srcOrd="0" destOrd="0" presId="urn:microsoft.com/office/officeart/2018/2/layout/IconVerticalSolidList"/>
    <dgm:cxn modelId="{5018E938-CB5D-4F29-930B-29CCD2179D68}" srcId="{E00CD4AC-003A-4B25-9131-6BBA6C571298}" destId="{7319A298-0BD6-46D4-90C8-E433D89A1103}" srcOrd="1" destOrd="0" parTransId="{E6D7257A-3DEC-4A3D-AF46-CFC03502FA49}" sibTransId="{4840B8A7-82E3-4B0E-B573-7F29491CE6B5}"/>
    <dgm:cxn modelId="{310B8D7D-33C2-40FC-82C4-257ABC6C25D6}" srcId="{E00CD4AC-003A-4B25-9131-6BBA6C571298}" destId="{C381EA70-A162-48F2-8C80-272D68250D1B}" srcOrd="0" destOrd="0" parTransId="{B52D7A84-FA0D-4DBA-B4AB-30063F4B43ED}" sibTransId="{53EB40BC-9C62-4742-B5A7-79FCEB1F4F8E}"/>
    <dgm:cxn modelId="{99B6C8A5-3768-485A-A630-48F21A64DCEA}" type="presOf" srcId="{6063E232-C556-4E36-B2D0-C80C0BBDE70A}" destId="{9E24B1B1-A12D-43A8-8770-AE24E7825BC1}" srcOrd="0" destOrd="0" presId="urn:microsoft.com/office/officeart/2018/2/layout/IconVerticalSolidList"/>
    <dgm:cxn modelId="{CE5AD2DE-FD71-4389-B0A2-5275802279B2}" srcId="{E00CD4AC-003A-4B25-9131-6BBA6C571298}" destId="{6063E232-C556-4E36-B2D0-C80C0BBDE70A}" srcOrd="3" destOrd="0" parTransId="{8D776C11-75BF-460C-B9CD-8C5372109FEE}" sibTransId="{B61FFC3F-5F5A-49B2-860E-B1E2EAC395B7}"/>
    <dgm:cxn modelId="{F00468DF-BD38-4B22-B489-BCE47D84A417}" type="presOf" srcId="{7319A298-0BD6-46D4-90C8-E433D89A1103}" destId="{BBA77D74-2BFC-4E65-9151-2ACDED4721D6}" srcOrd="0" destOrd="0" presId="urn:microsoft.com/office/officeart/2018/2/layout/IconVerticalSolidList"/>
    <dgm:cxn modelId="{2FEC6EE4-2878-4158-AA65-79A0C349E612}" srcId="{E00CD4AC-003A-4B25-9131-6BBA6C571298}" destId="{CF1623AF-C80D-45A5-A511-A46E71DE76E1}" srcOrd="2" destOrd="0" parTransId="{D160F44B-0EE6-4208-9177-012E6678EE10}" sibTransId="{1D6C066F-0405-4C52-9007-92D55781B70B}"/>
    <dgm:cxn modelId="{B8EB21EB-52DC-4224-9947-092777CF2683}" type="presOf" srcId="{C381EA70-A162-48F2-8C80-272D68250D1B}" destId="{BE3954E3-4773-47B5-8C56-BBBFD8D11AD9}" srcOrd="0" destOrd="0" presId="urn:microsoft.com/office/officeart/2018/2/layout/IconVerticalSolidList"/>
    <dgm:cxn modelId="{15CB51F7-8CD6-48C7-879B-50E41C555DE7}" type="presOf" srcId="{E00CD4AC-003A-4B25-9131-6BBA6C571298}" destId="{53771A91-1709-4210-9A45-A8185343694A}" srcOrd="0" destOrd="0" presId="urn:microsoft.com/office/officeart/2018/2/layout/IconVerticalSolidList"/>
    <dgm:cxn modelId="{FDF13569-443C-489C-A41C-E47AB77A7C11}" type="presParOf" srcId="{53771A91-1709-4210-9A45-A8185343694A}" destId="{96F4FF1F-0895-42BC-867E-91F29D26F5F1}" srcOrd="0" destOrd="0" presId="urn:microsoft.com/office/officeart/2018/2/layout/IconVerticalSolidList"/>
    <dgm:cxn modelId="{B3B7DA04-F27A-4C13-BE6D-93CD8CEBEED3}" type="presParOf" srcId="{96F4FF1F-0895-42BC-867E-91F29D26F5F1}" destId="{904CD54E-2E54-40D0-A088-9B1AC38F016D}" srcOrd="0" destOrd="0" presId="urn:microsoft.com/office/officeart/2018/2/layout/IconVerticalSolidList"/>
    <dgm:cxn modelId="{E4B3A655-4D24-43DD-BBC3-6AF75E54911A}" type="presParOf" srcId="{96F4FF1F-0895-42BC-867E-91F29D26F5F1}" destId="{F231B9A7-6337-4A52-942C-3DF0706A48BE}" srcOrd="1" destOrd="0" presId="urn:microsoft.com/office/officeart/2018/2/layout/IconVerticalSolidList"/>
    <dgm:cxn modelId="{3627E745-C423-44E4-909B-F5EBD97FA90E}" type="presParOf" srcId="{96F4FF1F-0895-42BC-867E-91F29D26F5F1}" destId="{844ACDB7-AF69-4EB6-86C8-88B84EF84835}" srcOrd="2" destOrd="0" presId="urn:microsoft.com/office/officeart/2018/2/layout/IconVerticalSolidList"/>
    <dgm:cxn modelId="{A78EDAC0-3D22-4460-81E2-DF60F274C7C5}" type="presParOf" srcId="{96F4FF1F-0895-42BC-867E-91F29D26F5F1}" destId="{BE3954E3-4773-47B5-8C56-BBBFD8D11AD9}" srcOrd="3" destOrd="0" presId="urn:microsoft.com/office/officeart/2018/2/layout/IconVerticalSolidList"/>
    <dgm:cxn modelId="{78235CD2-27A3-4B46-A262-536BC02D0FB2}" type="presParOf" srcId="{53771A91-1709-4210-9A45-A8185343694A}" destId="{42021DDD-9D24-46B0-9EC3-1B56CC27E77F}" srcOrd="1" destOrd="0" presId="urn:microsoft.com/office/officeart/2018/2/layout/IconVerticalSolidList"/>
    <dgm:cxn modelId="{61852532-91D0-4A5A-B00E-E09E30A269BF}" type="presParOf" srcId="{53771A91-1709-4210-9A45-A8185343694A}" destId="{300D7E07-D021-4744-8E20-D0E82D74B651}" srcOrd="2" destOrd="0" presId="urn:microsoft.com/office/officeart/2018/2/layout/IconVerticalSolidList"/>
    <dgm:cxn modelId="{26886C96-55CB-4C50-8E11-023E400A663F}" type="presParOf" srcId="{300D7E07-D021-4744-8E20-D0E82D74B651}" destId="{0B446512-D872-4FF3-8906-F62CAE1BDA2C}" srcOrd="0" destOrd="0" presId="urn:microsoft.com/office/officeart/2018/2/layout/IconVerticalSolidList"/>
    <dgm:cxn modelId="{86C82DBC-B1E0-45B7-B9E3-1DCBBEE6C9DF}" type="presParOf" srcId="{300D7E07-D021-4744-8E20-D0E82D74B651}" destId="{8549C082-2907-4D0A-BC03-4603A28C92C6}" srcOrd="1" destOrd="0" presId="urn:microsoft.com/office/officeart/2018/2/layout/IconVerticalSolidList"/>
    <dgm:cxn modelId="{3B696C5D-E70E-4A6F-8DDF-B74605D90B8B}" type="presParOf" srcId="{300D7E07-D021-4744-8E20-D0E82D74B651}" destId="{824B6207-C52A-4C90-91B0-DAF75F7E935A}" srcOrd="2" destOrd="0" presId="urn:microsoft.com/office/officeart/2018/2/layout/IconVerticalSolidList"/>
    <dgm:cxn modelId="{DFE17B8D-F8EC-4AEC-93C6-FB73464BC759}" type="presParOf" srcId="{300D7E07-D021-4744-8E20-D0E82D74B651}" destId="{BBA77D74-2BFC-4E65-9151-2ACDED4721D6}" srcOrd="3" destOrd="0" presId="urn:microsoft.com/office/officeart/2018/2/layout/IconVerticalSolidList"/>
    <dgm:cxn modelId="{83D4DE15-9F7A-4DFC-B35E-0C61FABB7E3C}" type="presParOf" srcId="{53771A91-1709-4210-9A45-A8185343694A}" destId="{ED987484-3F4B-496D-846C-771B7CF32E9A}" srcOrd="3" destOrd="0" presId="urn:microsoft.com/office/officeart/2018/2/layout/IconVerticalSolidList"/>
    <dgm:cxn modelId="{E0164D12-129D-4084-B3E1-8A30638DB736}" type="presParOf" srcId="{53771A91-1709-4210-9A45-A8185343694A}" destId="{2F97C0E6-7B23-40CC-985C-4A300372743D}" srcOrd="4" destOrd="0" presId="urn:microsoft.com/office/officeart/2018/2/layout/IconVerticalSolidList"/>
    <dgm:cxn modelId="{37835B04-A0AB-436F-A602-F2C61C81C5AB}" type="presParOf" srcId="{2F97C0E6-7B23-40CC-985C-4A300372743D}" destId="{C24E797B-BC34-42E8-900E-91AD36C93717}" srcOrd="0" destOrd="0" presId="urn:microsoft.com/office/officeart/2018/2/layout/IconVerticalSolidList"/>
    <dgm:cxn modelId="{D99532BF-79D7-4ADE-890D-6AAB09E80FAB}" type="presParOf" srcId="{2F97C0E6-7B23-40CC-985C-4A300372743D}" destId="{69CDEB7E-79CC-4D2D-96B1-96B502DDFB94}" srcOrd="1" destOrd="0" presId="urn:microsoft.com/office/officeart/2018/2/layout/IconVerticalSolidList"/>
    <dgm:cxn modelId="{69BF22F8-8B0F-4BBB-92BC-AC5BBD123E87}" type="presParOf" srcId="{2F97C0E6-7B23-40CC-985C-4A300372743D}" destId="{14A299CE-8F59-4958-BF53-E73A6C344780}" srcOrd="2" destOrd="0" presId="urn:microsoft.com/office/officeart/2018/2/layout/IconVerticalSolidList"/>
    <dgm:cxn modelId="{E0C49C75-89AC-486D-9BA9-68B7D1A9585F}" type="presParOf" srcId="{2F97C0E6-7B23-40CC-985C-4A300372743D}" destId="{F07933D6-ECC5-4054-BD1C-F2C7195EAEED}" srcOrd="3" destOrd="0" presId="urn:microsoft.com/office/officeart/2018/2/layout/IconVerticalSolidList"/>
    <dgm:cxn modelId="{38E884B8-675C-47E5-A898-FC4BEB6AB47B}" type="presParOf" srcId="{53771A91-1709-4210-9A45-A8185343694A}" destId="{1227ECCB-DBAB-4180-A25D-B125E965DF92}" srcOrd="5" destOrd="0" presId="urn:microsoft.com/office/officeart/2018/2/layout/IconVerticalSolidList"/>
    <dgm:cxn modelId="{B2FA9D00-EF57-45BB-B0F3-F4607E272B91}" type="presParOf" srcId="{53771A91-1709-4210-9A45-A8185343694A}" destId="{3B16896E-7303-4B0B-A75C-DFAE696699FE}" srcOrd="6" destOrd="0" presId="urn:microsoft.com/office/officeart/2018/2/layout/IconVerticalSolidList"/>
    <dgm:cxn modelId="{60F7DDA5-B9B3-45FA-815A-1E94B3A9BCB7}" type="presParOf" srcId="{3B16896E-7303-4B0B-A75C-DFAE696699FE}" destId="{2FADB5FE-5D4D-489E-92D7-AF4F9CA65586}" srcOrd="0" destOrd="0" presId="urn:microsoft.com/office/officeart/2018/2/layout/IconVerticalSolidList"/>
    <dgm:cxn modelId="{8093F0BB-5853-43B7-BBAB-8974EA33F718}" type="presParOf" srcId="{3B16896E-7303-4B0B-A75C-DFAE696699FE}" destId="{AC740D03-268A-413E-9667-A347F98E99F1}" srcOrd="1" destOrd="0" presId="urn:microsoft.com/office/officeart/2018/2/layout/IconVerticalSolidList"/>
    <dgm:cxn modelId="{652B0674-B7A4-44F4-9E3F-2452CAE7EA89}" type="presParOf" srcId="{3B16896E-7303-4B0B-A75C-DFAE696699FE}" destId="{8B3DF58E-FA85-4B52-88B6-D7266EF130AC}" srcOrd="2" destOrd="0" presId="urn:microsoft.com/office/officeart/2018/2/layout/IconVerticalSolidList"/>
    <dgm:cxn modelId="{B987A7AB-0C29-405C-A27B-F43074912114}" type="presParOf" srcId="{3B16896E-7303-4B0B-A75C-DFAE696699FE}" destId="{9E24B1B1-A12D-43A8-8770-AE24E7825B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C94CB8-470C-4E22-B4A5-96629CFB1F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FA718BC-A3B6-4CDD-ABE7-346644BE8289}">
      <dgm:prSet/>
      <dgm:spPr/>
      <dgm:t>
        <a:bodyPr/>
        <a:lstStyle/>
        <a:p>
          <a:r>
            <a:rPr lang="en-GB"/>
            <a:t>Authentication and password encryption</a:t>
          </a:r>
          <a:endParaRPr lang="en-US"/>
        </a:p>
      </dgm:t>
    </dgm:pt>
    <dgm:pt modelId="{A58C5519-170B-4273-8668-CD5DEE4DE7D6}" type="parTrans" cxnId="{6D37D00E-C5AC-4527-9D96-4DDE9D8E77F1}">
      <dgm:prSet/>
      <dgm:spPr/>
      <dgm:t>
        <a:bodyPr/>
        <a:lstStyle/>
        <a:p>
          <a:endParaRPr lang="en-US"/>
        </a:p>
      </dgm:t>
    </dgm:pt>
    <dgm:pt modelId="{537AEA6A-B07B-40D1-A1BE-041954E2888D}" type="sibTrans" cxnId="{6D37D00E-C5AC-4527-9D96-4DDE9D8E77F1}">
      <dgm:prSet/>
      <dgm:spPr/>
      <dgm:t>
        <a:bodyPr/>
        <a:lstStyle/>
        <a:p>
          <a:endParaRPr lang="en-US"/>
        </a:p>
      </dgm:t>
    </dgm:pt>
    <dgm:pt modelId="{C05C4995-C1DB-4D78-9C6B-D23EBEE4A3AA}">
      <dgm:prSet/>
      <dgm:spPr/>
      <dgm:t>
        <a:bodyPr/>
        <a:lstStyle/>
        <a:p>
          <a:r>
            <a:rPr lang="en-GB"/>
            <a:t>Displaying the images from database into the product page</a:t>
          </a:r>
          <a:endParaRPr lang="en-US"/>
        </a:p>
      </dgm:t>
    </dgm:pt>
    <dgm:pt modelId="{328927F9-4288-41A7-9A08-B3FA753D9546}" type="parTrans" cxnId="{A643D37C-6C91-4F81-A58B-4FB1653E17A4}">
      <dgm:prSet/>
      <dgm:spPr/>
      <dgm:t>
        <a:bodyPr/>
        <a:lstStyle/>
        <a:p>
          <a:endParaRPr lang="en-US"/>
        </a:p>
      </dgm:t>
    </dgm:pt>
    <dgm:pt modelId="{44737F25-7AB4-4BDD-A802-5CA6EF672006}" type="sibTrans" cxnId="{A643D37C-6C91-4F81-A58B-4FB1653E17A4}">
      <dgm:prSet/>
      <dgm:spPr/>
      <dgm:t>
        <a:bodyPr/>
        <a:lstStyle/>
        <a:p>
          <a:endParaRPr lang="en-US"/>
        </a:p>
      </dgm:t>
    </dgm:pt>
    <dgm:pt modelId="{151A3046-C0EE-44DA-8D9F-689B3E6F9BA5}">
      <dgm:prSet/>
      <dgm:spPr/>
      <dgm:t>
        <a:bodyPr/>
        <a:lstStyle/>
        <a:p>
          <a:r>
            <a:rPr lang="en-GB"/>
            <a:t>While adding the products into the cart</a:t>
          </a:r>
          <a:endParaRPr lang="en-US"/>
        </a:p>
      </dgm:t>
    </dgm:pt>
    <dgm:pt modelId="{589C3EF4-D58B-4549-AF87-4077EE6081D6}" type="parTrans" cxnId="{CD09B696-3CE9-4A1A-9117-744A18657644}">
      <dgm:prSet/>
      <dgm:spPr/>
      <dgm:t>
        <a:bodyPr/>
        <a:lstStyle/>
        <a:p>
          <a:endParaRPr lang="en-US"/>
        </a:p>
      </dgm:t>
    </dgm:pt>
    <dgm:pt modelId="{F3573E6F-576F-4031-BCB1-16079C09067D}" type="sibTrans" cxnId="{CD09B696-3CE9-4A1A-9117-744A18657644}">
      <dgm:prSet/>
      <dgm:spPr/>
      <dgm:t>
        <a:bodyPr/>
        <a:lstStyle/>
        <a:p>
          <a:endParaRPr lang="en-US"/>
        </a:p>
      </dgm:t>
    </dgm:pt>
    <dgm:pt modelId="{6E25731D-74C2-40B2-8C38-54760C11C1CD}" type="pres">
      <dgm:prSet presAssocID="{37C94CB8-470C-4E22-B4A5-96629CFB1F2E}" presName="root" presStyleCnt="0">
        <dgm:presLayoutVars>
          <dgm:dir/>
          <dgm:resizeHandles val="exact"/>
        </dgm:presLayoutVars>
      </dgm:prSet>
      <dgm:spPr/>
    </dgm:pt>
    <dgm:pt modelId="{24A18A82-7CF8-488E-A58F-59C9B332D02B}" type="pres">
      <dgm:prSet presAssocID="{8FA718BC-A3B6-4CDD-ABE7-346644BE8289}" presName="compNode" presStyleCnt="0"/>
      <dgm:spPr/>
    </dgm:pt>
    <dgm:pt modelId="{B0FFEF61-810C-4485-B698-DF1D5DDC462E}" type="pres">
      <dgm:prSet presAssocID="{8FA718BC-A3B6-4CDD-ABE7-346644BE8289}" presName="bgRect" presStyleLbl="bgShp" presStyleIdx="0" presStyleCnt="3"/>
      <dgm:spPr/>
    </dgm:pt>
    <dgm:pt modelId="{8743885C-2C4E-4F07-AAB8-D178853BF52C}" type="pres">
      <dgm:prSet presAssocID="{8FA718BC-A3B6-4CDD-ABE7-346644BE82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BBD2351-EC8A-4E20-BB8A-592A506AE229}" type="pres">
      <dgm:prSet presAssocID="{8FA718BC-A3B6-4CDD-ABE7-346644BE8289}" presName="spaceRect" presStyleCnt="0"/>
      <dgm:spPr/>
    </dgm:pt>
    <dgm:pt modelId="{35A10C7A-05BC-41EF-A284-D30E18BDAF5C}" type="pres">
      <dgm:prSet presAssocID="{8FA718BC-A3B6-4CDD-ABE7-346644BE8289}" presName="parTx" presStyleLbl="revTx" presStyleIdx="0" presStyleCnt="3">
        <dgm:presLayoutVars>
          <dgm:chMax val="0"/>
          <dgm:chPref val="0"/>
        </dgm:presLayoutVars>
      </dgm:prSet>
      <dgm:spPr/>
    </dgm:pt>
    <dgm:pt modelId="{1564E62D-ABE4-4BCB-9BE3-DA9C772475C9}" type="pres">
      <dgm:prSet presAssocID="{537AEA6A-B07B-40D1-A1BE-041954E2888D}" presName="sibTrans" presStyleCnt="0"/>
      <dgm:spPr/>
    </dgm:pt>
    <dgm:pt modelId="{DC52596C-68E8-4CCA-BF66-FB70306013CB}" type="pres">
      <dgm:prSet presAssocID="{C05C4995-C1DB-4D78-9C6B-D23EBEE4A3AA}" presName="compNode" presStyleCnt="0"/>
      <dgm:spPr/>
    </dgm:pt>
    <dgm:pt modelId="{4473ED6E-B180-4E62-85C7-412323D650F3}" type="pres">
      <dgm:prSet presAssocID="{C05C4995-C1DB-4D78-9C6B-D23EBEE4A3AA}" presName="bgRect" presStyleLbl="bgShp" presStyleIdx="1" presStyleCnt="3"/>
      <dgm:spPr/>
    </dgm:pt>
    <dgm:pt modelId="{274BCA2D-8F62-4722-B8DA-94614EA57C9E}" type="pres">
      <dgm:prSet presAssocID="{C05C4995-C1DB-4D78-9C6B-D23EBEE4A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0BD24C-FB50-4D5F-B3EE-C3568E837FD9}" type="pres">
      <dgm:prSet presAssocID="{C05C4995-C1DB-4D78-9C6B-D23EBEE4A3AA}" presName="spaceRect" presStyleCnt="0"/>
      <dgm:spPr/>
    </dgm:pt>
    <dgm:pt modelId="{B131AA69-7692-49F2-98C0-BBC487366E3E}" type="pres">
      <dgm:prSet presAssocID="{C05C4995-C1DB-4D78-9C6B-D23EBEE4A3AA}" presName="parTx" presStyleLbl="revTx" presStyleIdx="1" presStyleCnt="3">
        <dgm:presLayoutVars>
          <dgm:chMax val="0"/>
          <dgm:chPref val="0"/>
        </dgm:presLayoutVars>
      </dgm:prSet>
      <dgm:spPr/>
    </dgm:pt>
    <dgm:pt modelId="{129CCF22-6772-4804-961C-AEAB6C98F75D}" type="pres">
      <dgm:prSet presAssocID="{44737F25-7AB4-4BDD-A802-5CA6EF672006}" presName="sibTrans" presStyleCnt="0"/>
      <dgm:spPr/>
    </dgm:pt>
    <dgm:pt modelId="{26602421-E497-42E0-A96C-8CF877BA6864}" type="pres">
      <dgm:prSet presAssocID="{151A3046-C0EE-44DA-8D9F-689B3E6F9BA5}" presName="compNode" presStyleCnt="0"/>
      <dgm:spPr/>
    </dgm:pt>
    <dgm:pt modelId="{DDB3DF38-5CDF-458C-BE4A-4113E37283EA}" type="pres">
      <dgm:prSet presAssocID="{151A3046-C0EE-44DA-8D9F-689B3E6F9BA5}" presName="bgRect" presStyleLbl="bgShp" presStyleIdx="2" presStyleCnt="3"/>
      <dgm:spPr/>
    </dgm:pt>
    <dgm:pt modelId="{64648D97-1770-4874-915C-E246C57A8BF7}" type="pres">
      <dgm:prSet presAssocID="{151A3046-C0EE-44DA-8D9F-689B3E6F9B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C1F6B10-39EC-4F1A-8344-5839679A919C}" type="pres">
      <dgm:prSet presAssocID="{151A3046-C0EE-44DA-8D9F-689B3E6F9BA5}" presName="spaceRect" presStyleCnt="0"/>
      <dgm:spPr/>
    </dgm:pt>
    <dgm:pt modelId="{4F30F6FF-C3DE-4582-B43D-C129A29C5D87}" type="pres">
      <dgm:prSet presAssocID="{151A3046-C0EE-44DA-8D9F-689B3E6F9B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37D00E-C5AC-4527-9D96-4DDE9D8E77F1}" srcId="{37C94CB8-470C-4E22-B4A5-96629CFB1F2E}" destId="{8FA718BC-A3B6-4CDD-ABE7-346644BE8289}" srcOrd="0" destOrd="0" parTransId="{A58C5519-170B-4273-8668-CD5DEE4DE7D6}" sibTransId="{537AEA6A-B07B-40D1-A1BE-041954E2888D}"/>
    <dgm:cxn modelId="{EA72DD18-F642-4980-9219-B2149B5164C4}" type="presOf" srcId="{8FA718BC-A3B6-4CDD-ABE7-346644BE8289}" destId="{35A10C7A-05BC-41EF-A284-D30E18BDAF5C}" srcOrd="0" destOrd="0" presId="urn:microsoft.com/office/officeart/2018/2/layout/IconVerticalSolidList"/>
    <dgm:cxn modelId="{5F068249-0102-4D14-BBCF-0DC5FBFE85B8}" type="presOf" srcId="{37C94CB8-470C-4E22-B4A5-96629CFB1F2E}" destId="{6E25731D-74C2-40B2-8C38-54760C11C1CD}" srcOrd="0" destOrd="0" presId="urn:microsoft.com/office/officeart/2018/2/layout/IconVerticalSolidList"/>
    <dgm:cxn modelId="{89689B70-2C28-4121-A206-72154356A2BA}" type="presOf" srcId="{151A3046-C0EE-44DA-8D9F-689B3E6F9BA5}" destId="{4F30F6FF-C3DE-4582-B43D-C129A29C5D87}" srcOrd="0" destOrd="0" presId="urn:microsoft.com/office/officeart/2018/2/layout/IconVerticalSolidList"/>
    <dgm:cxn modelId="{A643D37C-6C91-4F81-A58B-4FB1653E17A4}" srcId="{37C94CB8-470C-4E22-B4A5-96629CFB1F2E}" destId="{C05C4995-C1DB-4D78-9C6B-D23EBEE4A3AA}" srcOrd="1" destOrd="0" parTransId="{328927F9-4288-41A7-9A08-B3FA753D9546}" sibTransId="{44737F25-7AB4-4BDD-A802-5CA6EF672006}"/>
    <dgm:cxn modelId="{CD09B696-3CE9-4A1A-9117-744A18657644}" srcId="{37C94CB8-470C-4E22-B4A5-96629CFB1F2E}" destId="{151A3046-C0EE-44DA-8D9F-689B3E6F9BA5}" srcOrd="2" destOrd="0" parTransId="{589C3EF4-D58B-4549-AF87-4077EE6081D6}" sibTransId="{F3573E6F-576F-4031-BCB1-16079C09067D}"/>
    <dgm:cxn modelId="{B71A249B-8C5A-4DF1-9317-461076B70653}" type="presOf" srcId="{C05C4995-C1DB-4D78-9C6B-D23EBEE4A3AA}" destId="{B131AA69-7692-49F2-98C0-BBC487366E3E}" srcOrd="0" destOrd="0" presId="urn:microsoft.com/office/officeart/2018/2/layout/IconVerticalSolidList"/>
    <dgm:cxn modelId="{56062154-598C-42C7-A89E-2F0A514D1D21}" type="presParOf" srcId="{6E25731D-74C2-40B2-8C38-54760C11C1CD}" destId="{24A18A82-7CF8-488E-A58F-59C9B332D02B}" srcOrd="0" destOrd="0" presId="urn:microsoft.com/office/officeart/2018/2/layout/IconVerticalSolidList"/>
    <dgm:cxn modelId="{B142C6E4-282F-4A6B-8F38-27810B4AE2CF}" type="presParOf" srcId="{24A18A82-7CF8-488E-A58F-59C9B332D02B}" destId="{B0FFEF61-810C-4485-B698-DF1D5DDC462E}" srcOrd="0" destOrd="0" presId="urn:microsoft.com/office/officeart/2018/2/layout/IconVerticalSolidList"/>
    <dgm:cxn modelId="{8A1195AD-39B6-4E89-BB2A-746B5395C97C}" type="presParOf" srcId="{24A18A82-7CF8-488E-A58F-59C9B332D02B}" destId="{8743885C-2C4E-4F07-AAB8-D178853BF52C}" srcOrd="1" destOrd="0" presId="urn:microsoft.com/office/officeart/2018/2/layout/IconVerticalSolidList"/>
    <dgm:cxn modelId="{3C0D2990-3F16-466B-9D25-71017F054900}" type="presParOf" srcId="{24A18A82-7CF8-488E-A58F-59C9B332D02B}" destId="{8BBD2351-EC8A-4E20-BB8A-592A506AE229}" srcOrd="2" destOrd="0" presId="urn:microsoft.com/office/officeart/2018/2/layout/IconVerticalSolidList"/>
    <dgm:cxn modelId="{1633CA9A-BA3F-4207-BA19-3333B23DE455}" type="presParOf" srcId="{24A18A82-7CF8-488E-A58F-59C9B332D02B}" destId="{35A10C7A-05BC-41EF-A284-D30E18BDAF5C}" srcOrd="3" destOrd="0" presId="urn:microsoft.com/office/officeart/2018/2/layout/IconVerticalSolidList"/>
    <dgm:cxn modelId="{9AA1C649-92DC-4330-823D-D1D7E52AC098}" type="presParOf" srcId="{6E25731D-74C2-40B2-8C38-54760C11C1CD}" destId="{1564E62D-ABE4-4BCB-9BE3-DA9C772475C9}" srcOrd="1" destOrd="0" presId="urn:microsoft.com/office/officeart/2018/2/layout/IconVerticalSolidList"/>
    <dgm:cxn modelId="{FE116084-F0CD-49DB-9766-2B6E979C9E1B}" type="presParOf" srcId="{6E25731D-74C2-40B2-8C38-54760C11C1CD}" destId="{DC52596C-68E8-4CCA-BF66-FB70306013CB}" srcOrd="2" destOrd="0" presId="urn:microsoft.com/office/officeart/2018/2/layout/IconVerticalSolidList"/>
    <dgm:cxn modelId="{C5A347A0-8E14-4BD2-B5FA-12924D1E89F9}" type="presParOf" srcId="{DC52596C-68E8-4CCA-BF66-FB70306013CB}" destId="{4473ED6E-B180-4E62-85C7-412323D650F3}" srcOrd="0" destOrd="0" presId="urn:microsoft.com/office/officeart/2018/2/layout/IconVerticalSolidList"/>
    <dgm:cxn modelId="{701DDD58-0BFB-4266-8A88-D156FFD60D92}" type="presParOf" srcId="{DC52596C-68E8-4CCA-BF66-FB70306013CB}" destId="{274BCA2D-8F62-4722-B8DA-94614EA57C9E}" srcOrd="1" destOrd="0" presId="urn:microsoft.com/office/officeart/2018/2/layout/IconVerticalSolidList"/>
    <dgm:cxn modelId="{0C20BF35-34F9-4E63-932A-48BF9C5246A0}" type="presParOf" srcId="{DC52596C-68E8-4CCA-BF66-FB70306013CB}" destId="{750BD24C-FB50-4D5F-B3EE-C3568E837FD9}" srcOrd="2" destOrd="0" presId="urn:microsoft.com/office/officeart/2018/2/layout/IconVerticalSolidList"/>
    <dgm:cxn modelId="{CD0AD276-F175-4D84-9F85-C9DA242857F7}" type="presParOf" srcId="{DC52596C-68E8-4CCA-BF66-FB70306013CB}" destId="{B131AA69-7692-49F2-98C0-BBC487366E3E}" srcOrd="3" destOrd="0" presId="urn:microsoft.com/office/officeart/2018/2/layout/IconVerticalSolidList"/>
    <dgm:cxn modelId="{D88936D8-EBE0-4278-9193-F97FBE60C398}" type="presParOf" srcId="{6E25731D-74C2-40B2-8C38-54760C11C1CD}" destId="{129CCF22-6772-4804-961C-AEAB6C98F75D}" srcOrd="3" destOrd="0" presId="urn:microsoft.com/office/officeart/2018/2/layout/IconVerticalSolidList"/>
    <dgm:cxn modelId="{1C4DDFEE-673A-40D2-92D5-E70833FF35F4}" type="presParOf" srcId="{6E25731D-74C2-40B2-8C38-54760C11C1CD}" destId="{26602421-E497-42E0-A96C-8CF877BA6864}" srcOrd="4" destOrd="0" presId="urn:microsoft.com/office/officeart/2018/2/layout/IconVerticalSolidList"/>
    <dgm:cxn modelId="{C5CEEC5E-0B7F-48DA-802B-49B6958E020A}" type="presParOf" srcId="{26602421-E497-42E0-A96C-8CF877BA6864}" destId="{DDB3DF38-5CDF-458C-BE4A-4113E37283EA}" srcOrd="0" destOrd="0" presId="urn:microsoft.com/office/officeart/2018/2/layout/IconVerticalSolidList"/>
    <dgm:cxn modelId="{D63822DE-2C10-4F79-8568-B5ED2058AAB7}" type="presParOf" srcId="{26602421-E497-42E0-A96C-8CF877BA6864}" destId="{64648D97-1770-4874-915C-E246C57A8BF7}" srcOrd="1" destOrd="0" presId="urn:microsoft.com/office/officeart/2018/2/layout/IconVerticalSolidList"/>
    <dgm:cxn modelId="{B0033DE5-AB33-4535-9C37-701E6AFF1A87}" type="presParOf" srcId="{26602421-E497-42E0-A96C-8CF877BA6864}" destId="{4C1F6B10-39EC-4F1A-8344-5839679A919C}" srcOrd="2" destOrd="0" presId="urn:microsoft.com/office/officeart/2018/2/layout/IconVerticalSolidList"/>
    <dgm:cxn modelId="{70018446-75E5-4422-AF09-BED1579FCAC0}" type="presParOf" srcId="{26602421-E497-42E0-A96C-8CF877BA6864}" destId="{4F30F6FF-C3DE-4582-B43D-C129A29C5D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B8A66D-B30F-406F-8E30-690A95BAAA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C662F2-1FFD-44DE-B564-88ED1E4A71F6}">
      <dgm:prSet/>
      <dgm:spPr/>
      <dgm:t>
        <a:bodyPr/>
        <a:lstStyle/>
        <a:p>
          <a:pPr rtl="0"/>
          <a:r>
            <a:rPr lang="en-GB" dirty="0"/>
            <a:t>Payment modes like UPI, Credit/Debit cards</a:t>
          </a:r>
          <a:r>
            <a:rPr lang="en-GB" dirty="0">
              <a:latin typeface="Century Gothic" panose="020B0502020202020204"/>
            </a:rPr>
            <a:t> are</a:t>
          </a:r>
          <a:r>
            <a:rPr lang="en-GB" dirty="0"/>
            <a:t> to be added.</a:t>
          </a:r>
          <a:endParaRPr lang="en-US" dirty="0"/>
        </a:p>
      </dgm:t>
    </dgm:pt>
    <dgm:pt modelId="{FE0D00A2-3DAF-4D05-AF3B-13EBDA204B80}" type="parTrans" cxnId="{337B8E67-6A17-47FF-A67B-F2419D8F8811}">
      <dgm:prSet/>
      <dgm:spPr/>
      <dgm:t>
        <a:bodyPr/>
        <a:lstStyle/>
        <a:p>
          <a:endParaRPr lang="en-US"/>
        </a:p>
      </dgm:t>
    </dgm:pt>
    <dgm:pt modelId="{B530DF6B-D246-4C3E-811E-C775924C05BB}" type="sibTrans" cxnId="{337B8E67-6A17-47FF-A67B-F2419D8F8811}">
      <dgm:prSet/>
      <dgm:spPr/>
      <dgm:t>
        <a:bodyPr/>
        <a:lstStyle/>
        <a:p>
          <a:endParaRPr lang="en-US"/>
        </a:p>
      </dgm:t>
    </dgm:pt>
    <dgm:pt modelId="{53FE99F5-DB36-4A82-9306-333C1F8AAA4E}">
      <dgm:prSet/>
      <dgm:spPr/>
      <dgm:t>
        <a:bodyPr/>
        <a:lstStyle/>
        <a:p>
          <a:pPr rtl="0"/>
          <a:r>
            <a:rPr lang="en-GB" dirty="0"/>
            <a:t>Expanding the app more user-friendly by providing offers, </a:t>
          </a:r>
          <a:r>
            <a:rPr lang="en-GB" dirty="0">
              <a:latin typeface="Century Gothic" panose="020B0502020202020204"/>
            </a:rPr>
            <a:t>discounts, and ratings.</a:t>
          </a:r>
          <a:endParaRPr lang="en-US" dirty="0"/>
        </a:p>
      </dgm:t>
    </dgm:pt>
    <dgm:pt modelId="{ABB9F89C-F276-4C70-AD18-E5C2C62A3D34}" type="parTrans" cxnId="{FB00AE0A-8F95-464C-8787-F1CA1BA7C8C7}">
      <dgm:prSet/>
      <dgm:spPr/>
      <dgm:t>
        <a:bodyPr/>
        <a:lstStyle/>
        <a:p>
          <a:endParaRPr lang="en-US"/>
        </a:p>
      </dgm:t>
    </dgm:pt>
    <dgm:pt modelId="{408CD046-1AC3-4EE6-964F-B9FCC97828C3}" type="sibTrans" cxnId="{FB00AE0A-8F95-464C-8787-F1CA1BA7C8C7}">
      <dgm:prSet/>
      <dgm:spPr/>
      <dgm:t>
        <a:bodyPr/>
        <a:lstStyle/>
        <a:p>
          <a:endParaRPr lang="en-US"/>
        </a:p>
      </dgm:t>
    </dgm:pt>
    <dgm:pt modelId="{F96625F0-5EE0-41C2-8844-B7483BC056FF}">
      <dgm:prSet/>
      <dgm:spPr/>
      <dgm:t>
        <a:bodyPr/>
        <a:lstStyle/>
        <a:p>
          <a:pPr rtl="0"/>
          <a:r>
            <a:rPr lang="en-GB"/>
            <a:t>More content to be added</a:t>
          </a:r>
          <a:endParaRPr lang="en-US" dirty="0"/>
        </a:p>
      </dgm:t>
    </dgm:pt>
    <dgm:pt modelId="{842A6395-1F1C-4976-8C46-57B49CFB4785}" type="parTrans" cxnId="{2E7CDB9A-5EA4-4636-91C8-FE07EF1EB010}">
      <dgm:prSet/>
      <dgm:spPr/>
      <dgm:t>
        <a:bodyPr/>
        <a:lstStyle/>
        <a:p>
          <a:endParaRPr lang="en-US"/>
        </a:p>
      </dgm:t>
    </dgm:pt>
    <dgm:pt modelId="{4D245A9E-D8C2-43E9-A7CC-400D7505D6ED}" type="sibTrans" cxnId="{2E7CDB9A-5EA4-4636-91C8-FE07EF1EB010}">
      <dgm:prSet/>
      <dgm:spPr/>
      <dgm:t>
        <a:bodyPr/>
        <a:lstStyle/>
        <a:p>
          <a:endParaRPr lang="en-US"/>
        </a:p>
      </dgm:t>
    </dgm:pt>
    <dgm:pt modelId="{DE9A6CCE-938C-4E0E-85EE-59FE142C64DB}" type="pres">
      <dgm:prSet presAssocID="{A5B8A66D-B30F-406F-8E30-690A95BAAA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8EC345-CDAB-4B1E-A6A5-6514FE93746F}" type="pres">
      <dgm:prSet presAssocID="{F4C662F2-1FFD-44DE-B564-88ED1E4A71F6}" presName="hierRoot1" presStyleCnt="0"/>
      <dgm:spPr/>
    </dgm:pt>
    <dgm:pt modelId="{D8F7970E-F957-4A3A-B359-E4F6E7EC9261}" type="pres">
      <dgm:prSet presAssocID="{F4C662F2-1FFD-44DE-B564-88ED1E4A71F6}" presName="composite" presStyleCnt="0"/>
      <dgm:spPr/>
    </dgm:pt>
    <dgm:pt modelId="{CD7F5EF1-26C2-4F3F-9364-68AF00365874}" type="pres">
      <dgm:prSet presAssocID="{F4C662F2-1FFD-44DE-B564-88ED1E4A71F6}" presName="background" presStyleLbl="node0" presStyleIdx="0" presStyleCnt="3"/>
      <dgm:spPr/>
    </dgm:pt>
    <dgm:pt modelId="{158DE82A-969F-4333-B1CF-7D4F06377E48}" type="pres">
      <dgm:prSet presAssocID="{F4C662F2-1FFD-44DE-B564-88ED1E4A71F6}" presName="text" presStyleLbl="fgAcc0" presStyleIdx="0" presStyleCnt="3">
        <dgm:presLayoutVars>
          <dgm:chPref val="3"/>
        </dgm:presLayoutVars>
      </dgm:prSet>
      <dgm:spPr/>
    </dgm:pt>
    <dgm:pt modelId="{FBA333C0-3469-4BE5-85EB-A11475F0A01B}" type="pres">
      <dgm:prSet presAssocID="{F4C662F2-1FFD-44DE-B564-88ED1E4A71F6}" presName="hierChild2" presStyleCnt="0"/>
      <dgm:spPr/>
    </dgm:pt>
    <dgm:pt modelId="{77519344-DEFF-49A5-A2AA-8C91B82BD784}" type="pres">
      <dgm:prSet presAssocID="{53FE99F5-DB36-4A82-9306-333C1F8AAA4E}" presName="hierRoot1" presStyleCnt="0"/>
      <dgm:spPr/>
    </dgm:pt>
    <dgm:pt modelId="{F883BCC0-44F1-4A13-B754-9FA747308A23}" type="pres">
      <dgm:prSet presAssocID="{53FE99F5-DB36-4A82-9306-333C1F8AAA4E}" presName="composite" presStyleCnt="0"/>
      <dgm:spPr/>
    </dgm:pt>
    <dgm:pt modelId="{270474B6-EB88-478F-A0E2-3F20F0DE05FE}" type="pres">
      <dgm:prSet presAssocID="{53FE99F5-DB36-4A82-9306-333C1F8AAA4E}" presName="background" presStyleLbl="node0" presStyleIdx="1" presStyleCnt="3"/>
      <dgm:spPr/>
    </dgm:pt>
    <dgm:pt modelId="{84D86465-48D0-42F3-8D0F-AC484169D8B9}" type="pres">
      <dgm:prSet presAssocID="{53FE99F5-DB36-4A82-9306-333C1F8AAA4E}" presName="text" presStyleLbl="fgAcc0" presStyleIdx="1" presStyleCnt="3">
        <dgm:presLayoutVars>
          <dgm:chPref val="3"/>
        </dgm:presLayoutVars>
      </dgm:prSet>
      <dgm:spPr/>
    </dgm:pt>
    <dgm:pt modelId="{755B3379-4A15-4CDF-B423-A2BAB517C4D7}" type="pres">
      <dgm:prSet presAssocID="{53FE99F5-DB36-4A82-9306-333C1F8AAA4E}" presName="hierChild2" presStyleCnt="0"/>
      <dgm:spPr/>
    </dgm:pt>
    <dgm:pt modelId="{EFB0EFD8-2D2F-4655-83A9-8E335F2D1314}" type="pres">
      <dgm:prSet presAssocID="{F96625F0-5EE0-41C2-8844-B7483BC056FF}" presName="hierRoot1" presStyleCnt="0"/>
      <dgm:spPr/>
    </dgm:pt>
    <dgm:pt modelId="{1C457880-DB25-4319-91DB-2F842B08EEF2}" type="pres">
      <dgm:prSet presAssocID="{F96625F0-5EE0-41C2-8844-B7483BC056FF}" presName="composite" presStyleCnt="0"/>
      <dgm:spPr/>
    </dgm:pt>
    <dgm:pt modelId="{6C594017-4509-4A63-A2AD-AB30D75CFD03}" type="pres">
      <dgm:prSet presAssocID="{F96625F0-5EE0-41C2-8844-B7483BC056FF}" presName="background" presStyleLbl="node0" presStyleIdx="2" presStyleCnt="3"/>
      <dgm:spPr/>
    </dgm:pt>
    <dgm:pt modelId="{901DE27F-53B6-4E49-BEC4-11B5BBDD84CF}" type="pres">
      <dgm:prSet presAssocID="{F96625F0-5EE0-41C2-8844-B7483BC056FF}" presName="text" presStyleLbl="fgAcc0" presStyleIdx="2" presStyleCnt="3">
        <dgm:presLayoutVars>
          <dgm:chPref val="3"/>
        </dgm:presLayoutVars>
      </dgm:prSet>
      <dgm:spPr/>
    </dgm:pt>
    <dgm:pt modelId="{C12A20D7-D0F1-4A3F-9089-3A2D7BC354A3}" type="pres">
      <dgm:prSet presAssocID="{F96625F0-5EE0-41C2-8844-B7483BC056FF}" presName="hierChild2" presStyleCnt="0"/>
      <dgm:spPr/>
    </dgm:pt>
  </dgm:ptLst>
  <dgm:cxnLst>
    <dgm:cxn modelId="{FB00AE0A-8F95-464C-8787-F1CA1BA7C8C7}" srcId="{A5B8A66D-B30F-406F-8E30-690A95BAAAF8}" destId="{53FE99F5-DB36-4A82-9306-333C1F8AAA4E}" srcOrd="1" destOrd="0" parTransId="{ABB9F89C-F276-4C70-AD18-E5C2C62A3D34}" sibTransId="{408CD046-1AC3-4EE6-964F-B9FCC97828C3}"/>
    <dgm:cxn modelId="{337B8E67-6A17-47FF-A67B-F2419D8F8811}" srcId="{A5B8A66D-B30F-406F-8E30-690A95BAAAF8}" destId="{F4C662F2-1FFD-44DE-B564-88ED1E4A71F6}" srcOrd="0" destOrd="0" parTransId="{FE0D00A2-3DAF-4D05-AF3B-13EBDA204B80}" sibTransId="{B530DF6B-D246-4C3E-811E-C775924C05BB}"/>
    <dgm:cxn modelId="{5BC5928F-2315-40D4-9896-AAFC19A01854}" type="presOf" srcId="{F4C662F2-1FFD-44DE-B564-88ED1E4A71F6}" destId="{158DE82A-969F-4333-B1CF-7D4F06377E48}" srcOrd="0" destOrd="0" presId="urn:microsoft.com/office/officeart/2005/8/layout/hierarchy1"/>
    <dgm:cxn modelId="{55036598-0E48-488B-9626-A0C77E192024}" type="presOf" srcId="{A5B8A66D-B30F-406F-8E30-690A95BAAAF8}" destId="{DE9A6CCE-938C-4E0E-85EE-59FE142C64DB}" srcOrd="0" destOrd="0" presId="urn:microsoft.com/office/officeart/2005/8/layout/hierarchy1"/>
    <dgm:cxn modelId="{04620899-D1B5-43C3-9F4A-0B0F18528FC5}" type="presOf" srcId="{F96625F0-5EE0-41C2-8844-B7483BC056FF}" destId="{901DE27F-53B6-4E49-BEC4-11B5BBDD84CF}" srcOrd="0" destOrd="0" presId="urn:microsoft.com/office/officeart/2005/8/layout/hierarchy1"/>
    <dgm:cxn modelId="{0711FB99-AC6C-41BA-94F2-CB0148089CD7}" type="presOf" srcId="{53FE99F5-DB36-4A82-9306-333C1F8AAA4E}" destId="{84D86465-48D0-42F3-8D0F-AC484169D8B9}" srcOrd="0" destOrd="0" presId="urn:microsoft.com/office/officeart/2005/8/layout/hierarchy1"/>
    <dgm:cxn modelId="{2E7CDB9A-5EA4-4636-91C8-FE07EF1EB010}" srcId="{A5B8A66D-B30F-406F-8E30-690A95BAAAF8}" destId="{F96625F0-5EE0-41C2-8844-B7483BC056FF}" srcOrd="2" destOrd="0" parTransId="{842A6395-1F1C-4976-8C46-57B49CFB4785}" sibTransId="{4D245A9E-D8C2-43E9-A7CC-400D7505D6ED}"/>
    <dgm:cxn modelId="{356B1F35-DE5E-46EF-AE1C-B3EDC1BF5D9A}" type="presParOf" srcId="{DE9A6CCE-938C-4E0E-85EE-59FE142C64DB}" destId="{548EC345-CDAB-4B1E-A6A5-6514FE93746F}" srcOrd="0" destOrd="0" presId="urn:microsoft.com/office/officeart/2005/8/layout/hierarchy1"/>
    <dgm:cxn modelId="{6EB5ACC6-09A9-45EA-AAF1-8943BCF36304}" type="presParOf" srcId="{548EC345-CDAB-4B1E-A6A5-6514FE93746F}" destId="{D8F7970E-F957-4A3A-B359-E4F6E7EC9261}" srcOrd="0" destOrd="0" presId="urn:microsoft.com/office/officeart/2005/8/layout/hierarchy1"/>
    <dgm:cxn modelId="{DB0EF79B-7A52-4FAB-BA7B-D60D6D9882BF}" type="presParOf" srcId="{D8F7970E-F957-4A3A-B359-E4F6E7EC9261}" destId="{CD7F5EF1-26C2-4F3F-9364-68AF00365874}" srcOrd="0" destOrd="0" presId="urn:microsoft.com/office/officeart/2005/8/layout/hierarchy1"/>
    <dgm:cxn modelId="{D9B667EE-1528-43A3-A338-7EE07138B2BF}" type="presParOf" srcId="{D8F7970E-F957-4A3A-B359-E4F6E7EC9261}" destId="{158DE82A-969F-4333-B1CF-7D4F06377E48}" srcOrd="1" destOrd="0" presId="urn:microsoft.com/office/officeart/2005/8/layout/hierarchy1"/>
    <dgm:cxn modelId="{F6E35EA7-9840-4B5B-8D2D-BD5E5EE688E1}" type="presParOf" srcId="{548EC345-CDAB-4B1E-A6A5-6514FE93746F}" destId="{FBA333C0-3469-4BE5-85EB-A11475F0A01B}" srcOrd="1" destOrd="0" presId="urn:microsoft.com/office/officeart/2005/8/layout/hierarchy1"/>
    <dgm:cxn modelId="{AF20A1A0-B335-4580-AFA7-ADD5411EF7FA}" type="presParOf" srcId="{DE9A6CCE-938C-4E0E-85EE-59FE142C64DB}" destId="{77519344-DEFF-49A5-A2AA-8C91B82BD784}" srcOrd="1" destOrd="0" presId="urn:microsoft.com/office/officeart/2005/8/layout/hierarchy1"/>
    <dgm:cxn modelId="{D7F1B96C-D0D3-44BE-A2D3-E945A0E2DADD}" type="presParOf" srcId="{77519344-DEFF-49A5-A2AA-8C91B82BD784}" destId="{F883BCC0-44F1-4A13-B754-9FA747308A23}" srcOrd="0" destOrd="0" presId="urn:microsoft.com/office/officeart/2005/8/layout/hierarchy1"/>
    <dgm:cxn modelId="{666D5386-3B0F-48A7-A8F8-D5E8420B6634}" type="presParOf" srcId="{F883BCC0-44F1-4A13-B754-9FA747308A23}" destId="{270474B6-EB88-478F-A0E2-3F20F0DE05FE}" srcOrd="0" destOrd="0" presId="urn:microsoft.com/office/officeart/2005/8/layout/hierarchy1"/>
    <dgm:cxn modelId="{0C085475-AC6B-42E9-9AAD-94F7BD40ADE3}" type="presParOf" srcId="{F883BCC0-44F1-4A13-B754-9FA747308A23}" destId="{84D86465-48D0-42F3-8D0F-AC484169D8B9}" srcOrd="1" destOrd="0" presId="urn:microsoft.com/office/officeart/2005/8/layout/hierarchy1"/>
    <dgm:cxn modelId="{EEE012F9-5BEB-42BE-A9FD-C4E907658E4B}" type="presParOf" srcId="{77519344-DEFF-49A5-A2AA-8C91B82BD784}" destId="{755B3379-4A15-4CDF-B423-A2BAB517C4D7}" srcOrd="1" destOrd="0" presId="urn:microsoft.com/office/officeart/2005/8/layout/hierarchy1"/>
    <dgm:cxn modelId="{E8CC0EF2-D468-4459-9A57-EB3A862C5547}" type="presParOf" srcId="{DE9A6CCE-938C-4E0E-85EE-59FE142C64DB}" destId="{EFB0EFD8-2D2F-4655-83A9-8E335F2D1314}" srcOrd="2" destOrd="0" presId="urn:microsoft.com/office/officeart/2005/8/layout/hierarchy1"/>
    <dgm:cxn modelId="{4FFB0C7C-B3C8-43D3-8D6A-42DF95D3EDB3}" type="presParOf" srcId="{EFB0EFD8-2D2F-4655-83A9-8E335F2D1314}" destId="{1C457880-DB25-4319-91DB-2F842B08EEF2}" srcOrd="0" destOrd="0" presId="urn:microsoft.com/office/officeart/2005/8/layout/hierarchy1"/>
    <dgm:cxn modelId="{270D7A3B-C54A-49EB-B2AA-F2D2D61F080B}" type="presParOf" srcId="{1C457880-DB25-4319-91DB-2F842B08EEF2}" destId="{6C594017-4509-4A63-A2AD-AB30D75CFD03}" srcOrd="0" destOrd="0" presId="urn:microsoft.com/office/officeart/2005/8/layout/hierarchy1"/>
    <dgm:cxn modelId="{82D43D1E-2540-4367-96BF-E39F09178CEE}" type="presParOf" srcId="{1C457880-DB25-4319-91DB-2F842B08EEF2}" destId="{901DE27F-53B6-4E49-BEC4-11B5BBDD84CF}" srcOrd="1" destOrd="0" presId="urn:microsoft.com/office/officeart/2005/8/layout/hierarchy1"/>
    <dgm:cxn modelId="{DEB69AD2-5624-4EF1-933D-D5D791A0EC4D}" type="presParOf" srcId="{EFB0EFD8-2D2F-4655-83A9-8E335F2D1314}" destId="{C12A20D7-D0F1-4A3F-9089-3A2D7BC354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C14ED-D30F-4474-BFCA-D71F49A0A3A0}">
      <dsp:nvSpPr>
        <dsp:cNvPr id="0" name=""/>
        <dsp:cNvSpPr/>
      </dsp:nvSpPr>
      <dsp:spPr>
        <a:xfrm>
          <a:off x="0" y="1423"/>
          <a:ext cx="4872038" cy="7212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1F353-C0AC-473E-9045-5AA106C42ED7}">
      <dsp:nvSpPr>
        <dsp:cNvPr id="0" name=""/>
        <dsp:cNvSpPr/>
      </dsp:nvSpPr>
      <dsp:spPr>
        <a:xfrm>
          <a:off x="218191" y="163714"/>
          <a:ext cx="396712" cy="396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9270D-B882-42C4-8092-6AD27CFB3107}">
      <dsp:nvSpPr>
        <dsp:cNvPr id="0" name=""/>
        <dsp:cNvSpPr/>
      </dsp:nvSpPr>
      <dsp:spPr>
        <a:xfrm>
          <a:off x="833096" y="1423"/>
          <a:ext cx="4038941" cy="72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7" tIns="76337" rIns="76337" bIns="7633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Modules of the project briefing</a:t>
          </a:r>
          <a:endParaRPr lang="en-US" sz="2000" kern="1200"/>
        </a:p>
      </dsp:txBody>
      <dsp:txXfrm>
        <a:off x="833096" y="1423"/>
        <a:ext cx="4038941" cy="721295"/>
      </dsp:txXfrm>
    </dsp:sp>
    <dsp:sp modelId="{CE675AE8-57F3-43EC-BE75-B4574D41FB57}">
      <dsp:nvSpPr>
        <dsp:cNvPr id="0" name=""/>
        <dsp:cNvSpPr/>
      </dsp:nvSpPr>
      <dsp:spPr>
        <a:xfrm>
          <a:off x="0" y="903042"/>
          <a:ext cx="4872038" cy="7212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946DA-B71F-40A3-AD0E-0EBE65B2684D}">
      <dsp:nvSpPr>
        <dsp:cNvPr id="0" name=""/>
        <dsp:cNvSpPr/>
      </dsp:nvSpPr>
      <dsp:spPr>
        <a:xfrm>
          <a:off x="218191" y="1065334"/>
          <a:ext cx="396712" cy="396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CC8A9-B135-449B-8E32-8B4BDFF9BCB1}">
      <dsp:nvSpPr>
        <dsp:cNvPr id="0" name=""/>
        <dsp:cNvSpPr/>
      </dsp:nvSpPr>
      <dsp:spPr>
        <a:xfrm>
          <a:off x="833096" y="903042"/>
          <a:ext cx="4038941" cy="72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7" tIns="76337" rIns="76337" bIns="7633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Demo</a:t>
          </a:r>
          <a:endParaRPr lang="en-US" sz="2000" kern="1200"/>
        </a:p>
      </dsp:txBody>
      <dsp:txXfrm>
        <a:off x="833096" y="903042"/>
        <a:ext cx="4038941" cy="721295"/>
      </dsp:txXfrm>
    </dsp:sp>
    <dsp:sp modelId="{F4D6DD1A-AADD-4F32-8AEA-70D5741DC994}">
      <dsp:nvSpPr>
        <dsp:cNvPr id="0" name=""/>
        <dsp:cNvSpPr/>
      </dsp:nvSpPr>
      <dsp:spPr>
        <a:xfrm>
          <a:off x="0" y="1804661"/>
          <a:ext cx="4872038" cy="7212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D2990-7CB2-4DDA-A019-46C63CE107ED}">
      <dsp:nvSpPr>
        <dsp:cNvPr id="0" name=""/>
        <dsp:cNvSpPr/>
      </dsp:nvSpPr>
      <dsp:spPr>
        <a:xfrm>
          <a:off x="218191" y="1966953"/>
          <a:ext cx="396712" cy="3967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06D41-FA4D-48C8-A3B8-BECDAEFF52D1}">
      <dsp:nvSpPr>
        <dsp:cNvPr id="0" name=""/>
        <dsp:cNvSpPr/>
      </dsp:nvSpPr>
      <dsp:spPr>
        <a:xfrm>
          <a:off x="833096" y="1804661"/>
          <a:ext cx="4038941" cy="72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7" tIns="76337" rIns="76337" bIns="7633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Challenges Faced</a:t>
          </a:r>
          <a:endParaRPr lang="en-US" sz="2000" kern="1200"/>
        </a:p>
      </dsp:txBody>
      <dsp:txXfrm>
        <a:off x="833096" y="1804661"/>
        <a:ext cx="4038941" cy="721295"/>
      </dsp:txXfrm>
    </dsp:sp>
    <dsp:sp modelId="{5686480E-3496-450E-87A5-57436F83CAC5}">
      <dsp:nvSpPr>
        <dsp:cNvPr id="0" name=""/>
        <dsp:cNvSpPr/>
      </dsp:nvSpPr>
      <dsp:spPr>
        <a:xfrm>
          <a:off x="0" y="2706281"/>
          <a:ext cx="4872038" cy="7212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6BD20-C934-4257-9476-8D1FFD640A7E}">
      <dsp:nvSpPr>
        <dsp:cNvPr id="0" name=""/>
        <dsp:cNvSpPr/>
      </dsp:nvSpPr>
      <dsp:spPr>
        <a:xfrm>
          <a:off x="218191" y="2868572"/>
          <a:ext cx="396712" cy="3967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FEB15-5002-4D6D-92E0-5F1B89B3D9BC}">
      <dsp:nvSpPr>
        <dsp:cNvPr id="0" name=""/>
        <dsp:cNvSpPr/>
      </dsp:nvSpPr>
      <dsp:spPr>
        <a:xfrm>
          <a:off x="833096" y="2706281"/>
          <a:ext cx="4038941" cy="72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7" tIns="76337" rIns="76337" bIns="7633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Future Rollout versions and improvements</a:t>
          </a:r>
          <a:endParaRPr lang="en-US" sz="2000" kern="1200"/>
        </a:p>
      </dsp:txBody>
      <dsp:txXfrm>
        <a:off x="833096" y="2706281"/>
        <a:ext cx="4038941" cy="721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85867-1731-4709-A5F1-5DF911D73821}">
      <dsp:nvSpPr>
        <dsp:cNvPr id="0" name=""/>
        <dsp:cNvSpPr/>
      </dsp:nvSpPr>
      <dsp:spPr>
        <a:xfrm>
          <a:off x="1665" y="1414037"/>
          <a:ext cx="811451" cy="51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ABD9DD-7582-45AC-BCEA-FB28FBF468F1}">
      <dsp:nvSpPr>
        <dsp:cNvPr id="0" name=""/>
        <dsp:cNvSpPr/>
      </dsp:nvSpPr>
      <dsp:spPr>
        <a:xfrm>
          <a:off x="91826" y="1499690"/>
          <a:ext cx="811451" cy="515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Login</a:t>
          </a:r>
          <a:endParaRPr lang="en-US" sz="1200" kern="1200" dirty="0"/>
        </a:p>
      </dsp:txBody>
      <dsp:txXfrm>
        <a:off x="106918" y="1514782"/>
        <a:ext cx="781267" cy="485087"/>
      </dsp:txXfrm>
    </dsp:sp>
    <dsp:sp modelId="{A7E7BC79-F928-4A9E-B009-6640A0201196}">
      <dsp:nvSpPr>
        <dsp:cNvPr id="0" name=""/>
        <dsp:cNvSpPr/>
      </dsp:nvSpPr>
      <dsp:spPr>
        <a:xfrm>
          <a:off x="993438" y="1414037"/>
          <a:ext cx="811451" cy="51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C1A748-C016-421E-9F5E-000E1DE4EE80}">
      <dsp:nvSpPr>
        <dsp:cNvPr id="0" name=""/>
        <dsp:cNvSpPr/>
      </dsp:nvSpPr>
      <dsp:spPr>
        <a:xfrm>
          <a:off x="1083600" y="1499690"/>
          <a:ext cx="811451" cy="515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Register</a:t>
          </a:r>
          <a:endParaRPr lang="en-US" sz="1200" kern="1200" dirty="0"/>
        </a:p>
      </dsp:txBody>
      <dsp:txXfrm>
        <a:off x="1098692" y="1514782"/>
        <a:ext cx="781267" cy="485087"/>
      </dsp:txXfrm>
    </dsp:sp>
    <dsp:sp modelId="{3D934937-1A90-4C77-AFAE-EE5FD3791D5E}">
      <dsp:nvSpPr>
        <dsp:cNvPr id="0" name=""/>
        <dsp:cNvSpPr/>
      </dsp:nvSpPr>
      <dsp:spPr>
        <a:xfrm>
          <a:off x="1985212" y="1414037"/>
          <a:ext cx="811451" cy="51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C03E16-B106-4376-99A9-EFB4D8E9921C}">
      <dsp:nvSpPr>
        <dsp:cNvPr id="0" name=""/>
        <dsp:cNvSpPr/>
      </dsp:nvSpPr>
      <dsp:spPr>
        <a:xfrm>
          <a:off x="2075373" y="1499690"/>
          <a:ext cx="811451" cy="515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Product</a:t>
          </a:r>
          <a:endParaRPr lang="en-US" sz="1200" kern="1200" dirty="0"/>
        </a:p>
      </dsp:txBody>
      <dsp:txXfrm>
        <a:off x="2090465" y="1514782"/>
        <a:ext cx="781267" cy="485087"/>
      </dsp:txXfrm>
    </dsp:sp>
    <dsp:sp modelId="{479C68AB-804D-46B1-AB31-3BF2DFFC4B77}">
      <dsp:nvSpPr>
        <dsp:cNvPr id="0" name=""/>
        <dsp:cNvSpPr/>
      </dsp:nvSpPr>
      <dsp:spPr>
        <a:xfrm>
          <a:off x="2976986" y="1414037"/>
          <a:ext cx="811451" cy="51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CB3B89-30AB-440D-B54A-A2FDF00396C5}">
      <dsp:nvSpPr>
        <dsp:cNvPr id="0" name=""/>
        <dsp:cNvSpPr/>
      </dsp:nvSpPr>
      <dsp:spPr>
        <a:xfrm>
          <a:off x="3067147" y="1499690"/>
          <a:ext cx="811451" cy="515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Cart</a:t>
          </a:r>
          <a:endParaRPr lang="en-US" sz="1200" kern="1200" dirty="0"/>
        </a:p>
      </dsp:txBody>
      <dsp:txXfrm>
        <a:off x="3082239" y="1514782"/>
        <a:ext cx="781267" cy="485087"/>
      </dsp:txXfrm>
    </dsp:sp>
    <dsp:sp modelId="{1E70F17A-6E58-48EF-84C2-881B766B2315}">
      <dsp:nvSpPr>
        <dsp:cNvPr id="0" name=""/>
        <dsp:cNvSpPr/>
      </dsp:nvSpPr>
      <dsp:spPr>
        <a:xfrm>
          <a:off x="3968760" y="1414037"/>
          <a:ext cx="811451" cy="51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FDC33-24BB-4EA8-887F-DAF25A572F8A}">
      <dsp:nvSpPr>
        <dsp:cNvPr id="0" name=""/>
        <dsp:cNvSpPr/>
      </dsp:nvSpPr>
      <dsp:spPr>
        <a:xfrm>
          <a:off x="4058921" y="1499690"/>
          <a:ext cx="811451" cy="515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entury Gothic" panose="020B0502020202020204"/>
            </a:rPr>
            <a:t>Payment</a:t>
          </a:r>
        </a:p>
      </dsp:txBody>
      <dsp:txXfrm>
        <a:off x="4074013" y="1514782"/>
        <a:ext cx="781267" cy="485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CD54E-2E54-40D0-A088-9B1AC38F016D}">
      <dsp:nvSpPr>
        <dsp:cNvPr id="0" name=""/>
        <dsp:cNvSpPr/>
      </dsp:nvSpPr>
      <dsp:spPr>
        <a:xfrm>
          <a:off x="0" y="3096"/>
          <a:ext cx="4872038" cy="6782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1B9A7-6337-4A52-942C-3DF0706A48BE}">
      <dsp:nvSpPr>
        <dsp:cNvPr id="0" name=""/>
        <dsp:cNvSpPr/>
      </dsp:nvSpPr>
      <dsp:spPr>
        <a:xfrm>
          <a:off x="205156" y="155691"/>
          <a:ext cx="373376" cy="373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954E3-4773-47B5-8C56-BBBFD8D11AD9}">
      <dsp:nvSpPr>
        <dsp:cNvPr id="0" name=""/>
        <dsp:cNvSpPr/>
      </dsp:nvSpPr>
      <dsp:spPr>
        <a:xfrm>
          <a:off x="783689" y="3096"/>
          <a:ext cx="4064611" cy="72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3" tIns="76263" rIns="76263" bIns="762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project contains Home, Register, Login, and Product pages.</a:t>
          </a:r>
        </a:p>
      </dsp:txBody>
      <dsp:txXfrm>
        <a:off x="783689" y="3096"/>
        <a:ext cx="4064611" cy="720591"/>
      </dsp:txXfrm>
    </dsp:sp>
    <dsp:sp modelId="{0B446512-D872-4FF3-8906-F62CAE1BDA2C}">
      <dsp:nvSpPr>
        <dsp:cNvPr id="0" name=""/>
        <dsp:cNvSpPr/>
      </dsp:nvSpPr>
      <dsp:spPr>
        <a:xfrm>
          <a:off x="0" y="903834"/>
          <a:ext cx="4872038" cy="6782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9C082-2907-4D0A-BC03-4603A28C92C6}">
      <dsp:nvSpPr>
        <dsp:cNvPr id="0" name=""/>
        <dsp:cNvSpPr/>
      </dsp:nvSpPr>
      <dsp:spPr>
        <a:xfrm>
          <a:off x="205156" y="1056430"/>
          <a:ext cx="373376" cy="373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77D74-2BFC-4E65-9151-2ACDED4721D6}">
      <dsp:nvSpPr>
        <dsp:cNvPr id="0" name=""/>
        <dsp:cNvSpPr/>
      </dsp:nvSpPr>
      <dsp:spPr>
        <a:xfrm>
          <a:off x="783689" y="903834"/>
          <a:ext cx="4064611" cy="72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3" tIns="76263" rIns="76263" bIns="762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Register, we can enter the details and register. </a:t>
          </a:r>
        </a:p>
      </dsp:txBody>
      <dsp:txXfrm>
        <a:off x="783689" y="903834"/>
        <a:ext cx="4064611" cy="720591"/>
      </dsp:txXfrm>
    </dsp:sp>
    <dsp:sp modelId="{C24E797B-BC34-42E8-900E-91AD36C93717}">
      <dsp:nvSpPr>
        <dsp:cNvPr id="0" name=""/>
        <dsp:cNvSpPr/>
      </dsp:nvSpPr>
      <dsp:spPr>
        <a:xfrm>
          <a:off x="0" y="1804573"/>
          <a:ext cx="4872038" cy="678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DEB7E-79CC-4D2D-96B1-96B502DDFB94}">
      <dsp:nvSpPr>
        <dsp:cNvPr id="0" name=""/>
        <dsp:cNvSpPr/>
      </dsp:nvSpPr>
      <dsp:spPr>
        <a:xfrm>
          <a:off x="205156" y="1957169"/>
          <a:ext cx="373376" cy="373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933D6-ECC5-4054-BD1C-F2C7195EAEED}">
      <dsp:nvSpPr>
        <dsp:cNvPr id="0" name=""/>
        <dsp:cNvSpPr/>
      </dsp:nvSpPr>
      <dsp:spPr>
        <a:xfrm>
          <a:off x="783689" y="1804573"/>
          <a:ext cx="4064611" cy="72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3" tIns="76263" rIns="76263" bIns="762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Login, we can log in using our credentials, then it will redirect to the product page.</a:t>
          </a:r>
        </a:p>
      </dsp:txBody>
      <dsp:txXfrm>
        <a:off x="783689" y="1804573"/>
        <a:ext cx="4064611" cy="720591"/>
      </dsp:txXfrm>
    </dsp:sp>
    <dsp:sp modelId="{2FADB5FE-5D4D-489E-92D7-AF4F9CA65586}">
      <dsp:nvSpPr>
        <dsp:cNvPr id="0" name=""/>
        <dsp:cNvSpPr/>
      </dsp:nvSpPr>
      <dsp:spPr>
        <a:xfrm>
          <a:off x="0" y="2705312"/>
          <a:ext cx="4872038" cy="678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40D03-268A-413E-9667-A347F98E99F1}">
      <dsp:nvSpPr>
        <dsp:cNvPr id="0" name=""/>
        <dsp:cNvSpPr/>
      </dsp:nvSpPr>
      <dsp:spPr>
        <a:xfrm>
          <a:off x="205357" y="2857908"/>
          <a:ext cx="373376" cy="373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4B1B1-A12D-43A8-8770-AE24E7825BC1}">
      <dsp:nvSpPr>
        <dsp:cNvPr id="0" name=""/>
        <dsp:cNvSpPr/>
      </dsp:nvSpPr>
      <dsp:spPr>
        <a:xfrm>
          <a:off x="784090" y="2705312"/>
          <a:ext cx="4038941" cy="72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3" tIns="76263" rIns="76263" bIns="762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Product, it will display all the details of the products, then we can add the products of our choice to the cart and buy them.</a:t>
          </a:r>
        </a:p>
      </dsp:txBody>
      <dsp:txXfrm>
        <a:off x="784090" y="2705312"/>
        <a:ext cx="4038941" cy="720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FEF61-810C-4485-B698-DF1D5DDC462E}">
      <dsp:nvSpPr>
        <dsp:cNvPr id="0" name=""/>
        <dsp:cNvSpPr/>
      </dsp:nvSpPr>
      <dsp:spPr>
        <a:xfrm>
          <a:off x="0" y="418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3885C-2C4E-4F07-AAB8-D178853BF52C}">
      <dsp:nvSpPr>
        <dsp:cNvPr id="0" name=""/>
        <dsp:cNvSpPr/>
      </dsp:nvSpPr>
      <dsp:spPr>
        <a:xfrm>
          <a:off x="296291" y="220800"/>
          <a:ext cx="538711" cy="538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0C7A-05BC-41EF-A284-D30E18BDAF5C}">
      <dsp:nvSpPr>
        <dsp:cNvPr id="0" name=""/>
        <dsp:cNvSpPr/>
      </dsp:nvSpPr>
      <dsp:spPr>
        <a:xfrm>
          <a:off x="1131293" y="418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Authentication and password encryption</a:t>
          </a:r>
          <a:endParaRPr lang="en-US" sz="1800" kern="1200"/>
        </a:p>
      </dsp:txBody>
      <dsp:txXfrm>
        <a:off x="1131293" y="418"/>
        <a:ext cx="3740744" cy="979475"/>
      </dsp:txXfrm>
    </dsp:sp>
    <dsp:sp modelId="{4473ED6E-B180-4E62-85C7-412323D650F3}">
      <dsp:nvSpPr>
        <dsp:cNvPr id="0" name=""/>
        <dsp:cNvSpPr/>
      </dsp:nvSpPr>
      <dsp:spPr>
        <a:xfrm>
          <a:off x="0" y="1224762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BCA2D-8F62-4722-B8DA-94614EA57C9E}">
      <dsp:nvSpPr>
        <dsp:cNvPr id="0" name=""/>
        <dsp:cNvSpPr/>
      </dsp:nvSpPr>
      <dsp:spPr>
        <a:xfrm>
          <a:off x="296291" y="1445144"/>
          <a:ext cx="538711" cy="538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1AA69-7692-49F2-98C0-BBC487366E3E}">
      <dsp:nvSpPr>
        <dsp:cNvPr id="0" name=""/>
        <dsp:cNvSpPr/>
      </dsp:nvSpPr>
      <dsp:spPr>
        <a:xfrm>
          <a:off x="1131293" y="1224762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Displaying the images from database into the product page</a:t>
          </a:r>
          <a:endParaRPr lang="en-US" sz="1800" kern="1200"/>
        </a:p>
      </dsp:txBody>
      <dsp:txXfrm>
        <a:off x="1131293" y="1224762"/>
        <a:ext cx="3740744" cy="979475"/>
      </dsp:txXfrm>
    </dsp:sp>
    <dsp:sp modelId="{DDB3DF38-5CDF-458C-BE4A-4113E37283EA}">
      <dsp:nvSpPr>
        <dsp:cNvPr id="0" name=""/>
        <dsp:cNvSpPr/>
      </dsp:nvSpPr>
      <dsp:spPr>
        <a:xfrm>
          <a:off x="0" y="2449106"/>
          <a:ext cx="4872038" cy="9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48D97-1770-4874-915C-E246C57A8BF7}">
      <dsp:nvSpPr>
        <dsp:cNvPr id="0" name=""/>
        <dsp:cNvSpPr/>
      </dsp:nvSpPr>
      <dsp:spPr>
        <a:xfrm>
          <a:off x="296291" y="2669488"/>
          <a:ext cx="538711" cy="538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0F6FF-C3DE-4582-B43D-C129A29C5D87}">
      <dsp:nvSpPr>
        <dsp:cNvPr id="0" name=""/>
        <dsp:cNvSpPr/>
      </dsp:nvSpPr>
      <dsp:spPr>
        <a:xfrm>
          <a:off x="1131293" y="2449106"/>
          <a:ext cx="374074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61" tIns="103661" rIns="103661" bIns="10366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While adding the products into the cart</a:t>
          </a:r>
          <a:endParaRPr lang="en-US" sz="1800" kern="1200"/>
        </a:p>
      </dsp:txBody>
      <dsp:txXfrm>
        <a:off x="1131293" y="2449106"/>
        <a:ext cx="3740744" cy="979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F5EF1-26C2-4F3F-9364-68AF00365874}">
      <dsp:nvSpPr>
        <dsp:cNvPr id="0" name=""/>
        <dsp:cNvSpPr/>
      </dsp:nvSpPr>
      <dsp:spPr>
        <a:xfrm>
          <a:off x="0" y="425615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DE82A-969F-4333-B1CF-7D4F06377E48}">
      <dsp:nvSpPr>
        <dsp:cNvPr id="0" name=""/>
        <dsp:cNvSpPr/>
      </dsp:nvSpPr>
      <dsp:spPr>
        <a:xfrm>
          <a:off x="255360" y="668207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Payment modes like UPI, Credit/Debit cards</a:t>
          </a:r>
          <a:r>
            <a:rPr lang="en-GB" sz="1700" kern="1200" dirty="0">
              <a:latin typeface="Century Gothic" panose="020B0502020202020204"/>
            </a:rPr>
            <a:t> are</a:t>
          </a:r>
          <a:r>
            <a:rPr lang="en-GB" sz="1700" kern="1200" dirty="0"/>
            <a:t> to be added.</a:t>
          </a:r>
          <a:endParaRPr lang="en-US" sz="1700" kern="1200" dirty="0"/>
        </a:p>
      </dsp:txBody>
      <dsp:txXfrm>
        <a:off x="298104" y="710951"/>
        <a:ext cx="2212754" cy="1373895"/>
      </dsp:txXfrm>
    </dsp:sp>
    <dsp:sp modelId="{270474B6-EB88-478F-A0E2-3F20F0DE05FE}">
      <dsp:nvSpPr>
        <dsp:cNvPr id="0" name=""/>
        <dsp:cNvSpPr/>
      </dsp:nvSpPr>
      <dsp:spPr>
        <a:xfrm>
          <a:off x="2808962" y="425615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86465-48D0-42F3-8D0F-AC484169D8B9}">
      <dsp:nvSpPr>
        <dsp:cNvPr id="0" name=""/>
        <dsp:cNvSpPr/>
      </dsp:nvSpPr>
      <dsp:spPr>
        <a:xfrm>
          <a:off x="3064323" y="668207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Expanding the app more user-friendly by providing offers, </a:t>
          </a:r>
          <a:r>
            <a:rPr lang="en-GB" sz="1700" kern="1200" dirty="0">
              <a:latin typeface="Century Gothic" panose="020B0502020202020204"/>
            </a:rPr>
            <a:t>discounts, and ratings.</a:t>
          </a:r>
          <a:endParaRPr lang="en-US" sz="1700" kern="1200" dirty="0"/>
        </a:p>
      </dsp:txBody>
      <dsp:txXfrm>
        <a:off x="3107067" y="710951"/>
        <a:ext cx="2212754" cy="1373895"/>
      </dsp:txXfrm>
    </dsp:sp>
    <dsp:sp modelId="{6C594017-4509-4A63-A2AD-AB30D75CFD03}">
      <dsp:nvSpPr>
        <dsp:cNvPr id="0" name=""/>
        <dsp:cNvSpPr/>
      </dsp:nvSpPr>
      <dsp:spPr>
        <a:xfrm>
          <a:off x="5617925" y="425615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E27F-53B6-4E49-BEC4-11B5BBDD84CF}">
      <dsp:nvSpPr>
        <dsp:cNvPr id="0" name=""/>
        <dsp:cNvSpPr/>
      </dsp:nvSpPr>
      <dsp:spPr>
        <a:xfrm>
          <a:off x="5873285" y="668207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More content to be added</a:t>
          </a:r>
          <a:endParaRPr lang="en-US" sz="1700" kern="1200" dirty="0"/>
        </a:p>
      </dsp:txBody>
      <dsp:txXfrm>
        <a:off x="5916029" y="710951"/>
        <a:ext cx="2212754" cy="1373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0c7567d9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0c7567d9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0c7567d98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0c7567d98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0c7567d98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0c7567d98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0c7567d98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0c7567d98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0c7567d98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0c7567d98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0c7567d98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0c7567d98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24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4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4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3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0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0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7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4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3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7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6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5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59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4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2.pn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5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66216" y="1166217"/>
            <a:ext cx="6619244" cy="2497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4400" dirty="0"/>
              <a:t>Shopping Organic Vegetables</a:t>
            </a:r>
            <a:endParaRPr lang="en-US" sz="4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66216" y="3484808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Showcase - 7th October 2022</a:t>
            </a:r>
            <a:endParaRPr sz="2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00" y="4140650"/>
            <a:ext cx="1285864" cy="80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r="80513"/>
          <a:stretch/>
        </p:blipFill>
        <p:spPr>
          <a:xfrm>
            <a:off x="5772366" y="4140650"/>
            <a:ext cx="845373" cy="8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2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6" name="Picture 12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7" name="Oval 12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8" name="Picture 12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9" name="Picture 13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0" name="Rectangle 13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1" name="Rectangle 13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2" name="Rectangle 13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4" name="Freeform: Shape 1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     Intro of the project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27484" y="2072640"/>
            <a:ext cx="6709905" cy="261365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● This project is about the Online Shopping of Organic Vegetables. 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● Our goal is to deliver fresh products at affordable prices to all our customers across India.</a:t>
            </a:r>
          </a:p>
          <a:p>
            <a:pPr indent="-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rgbClr val="F2F2F2"/>
                </a:solidFill>
              </a:rPr>
              <a:t>			     Agenda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3" name="Google Shape;101;p15">
            <a:extLst>
              <a:ext uri="{FF2B5EF4-FFF2-40B4-BE49-F238E27FC236}">
                <a16:creationId xmlns:a16="http://schemas.microsoft.com/office/drawing/2014/main" id="{A38B7DAF-FB5D-C89D-A354-DF281C362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680365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4" name="Picture 1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5" name="Oval 1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6" name="Picture 1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7" name="Picture 1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8" name="Rectangle 1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2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rgbClr val="F2F2F2"/>
                </a:solidFill>
              </a:rPr>
              <a:t>			    Modules</a:t>
            </a:r>
          </a:p>
        </p:txBody>
      </p:sp>
      <p:sp>
        <p:nvSpPr>
          <p:cNvPr id="140" name="Freeform: Shape 12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3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3" name="Google Shape;107;p16">
            <a:extLst>
              <a:ext uri="{FF2B5EF4-FFF2-40B4-BE49-F238E27FC236}">
                <a16:creationId xmlns:a16="http://schemas.microsoft.com/office/drawing/2014/main" id="{265E6381-2C0B-AE8E-D416-CF8F80635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744946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57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59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60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766A-CCA6-4409-BD53-BE3CC55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F2F2F2"/>
                </a:solidFill>
              </a:rPr>
              <a:t>		       Demo of the project</a:t>
            </a:r>
          </a:p>
        </p:txBody>
      </p:sp>
      <p:sp>
        <p:nvSpPr>
          <p:cNvPr id="62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5" name="Text Placeholder 2">
            <a:extLst>
              <a:ext uri="{FF2B5EF4-FFF2-40B4-BE49-F238E27FC236}">
                <a16:creationId xmlns:a16="http://schemas.microsoft.com/office/drawing/2014/main" id="{E12A9C3F-A3A9-8325-805A-3E2650AC5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430610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20298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82891" y="1085850"/>
            <a:ext cx="2331469" cy="34290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rgbClr val="F2F2F2"/>
                </a:solidFill>
              </a:rPr>
              <a:t>		   Challenges Faced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5" name="Google Shape;113;p17">
            <a:extLst>
              <a:ext uri="{FF2B5EF4-FFF2-40B4-BE49-F238E27FC236}">
                <a16:creationId xmlns:a16="http://schemas.microsoft.com/office/drawing/2014/main" id="{66190EC9-5B40-4C2D-A229-A7ED46CBC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518252"/>
              </p:ext>
            </p:extLst>
          </p:nvPr>
        </p:nvGraphicFramePr>
        <p:xfrm>
          <a:off x="3786187" y="108585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4200">
                <a:solidFill>
                  <a:srgbClr val="EBEBEB"/>
                </a:solidFill>
              </a:rPr>
              <a:t>		Future Enhancements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26" name="Google Shape;124;p19">
            <a:extLst>
              <a:ext uri="{FF2B5EF4-FFF2-40B4-BE49-F238E27FC236}">
                <a16:creationId xmlns:a16="http://schemas.microsoft.com/office/drawing/2014/main" id="{AC34A83F-DC80-FAB7-AAA0-348A00A7D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065600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6" name="Picture 13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7" name="Oval 13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8" name="Picture 13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9" name="Picture 14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60" name="Rectangle 14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1" name="Rectangle 145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66216" y="1085850"/>
            <a:ext cx="6619243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Thank you!</a:t>
            </a:r>
          </a:p>
        </p:txBody>
      </p:sp>
      <p:sp>
        <p:nvSpPr>
          <p:cNvPr id="162" name="Rectangle 147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221</Words>
  <Application>Microsoft Office PowerPoint</Application>
  <PresentationFormat>On-screen Show (16:9)</PresentationFormat>
  <Paragraphs>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</vt:lpstr>
      <vt:lpstr>Shopping Organic Vegetables</vt:lpstr>
      <vt:lpstr>       Intro of the project</vt:lpstr>
      <vt:lpstr>        Agenda</vt:lpstr>
      <vt:lpstr>       Modules</vt:lpstr>
      <vt:lpstr>         Demo of the project</vt:lpstr>
      <vt:lpstr>     Challenges Faced</vt:lpstr>
      <vt:lpstr>  Future Enhancements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- Shopping Organic Vegetables</dc:title>
  <cp:lastModifiedBy>Palla Narasimha</cp:lastModifiedBy>
  <cp:revision>83</cp:revision>
  <dcterms:modified xsi:type="dcterms:W3CDTF">2022-10-07T11:05:37Z</dcterms:modified>
</cp:coreProperties>
</file>