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4" r:id="rId3"/>
    <p:sldId id="258" r:id="rId4"/>
    <p:sldId id="257" r:id="rId5"/>
    <p:sldId id="260" r:id="rId6"/>
    <p:sldId id="265" r:id="rId7"/>
    <p:sldId id="259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08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41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0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8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2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1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1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3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0922-D852-4404-8762-65FE21D84C6E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ABFF3-9C75-4E10-AC06-CFF50C785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2E821C-6A60-D913-6B02-D90555CC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Fraud Monitoring System for Insurance Claims</a:t>
            </a:r>
            <a:br>
              <a:rPr lang="en-US" b="1" dirty="0"/>
            </a:br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118D747-78E7-0633-4558-FE855F6C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29" y="3318234"/>
            <a:ext cx="8457239" cy="397811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G  JAYAPRAKASH VARMA  ( 192111687 )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P SHESHADRI ( 192111392 )</a:t>
            </a:r>
          </a:p>
        </p:txBody>
      </p:sp>
      <p:pic>
        <p:nvPicPr>
          <p:cNvPr id="20" name="Content Placeholder 16">
            <a:extLst>
              <a:ext uri="{FF2B5EF4-FFF2-40B4-BE49-F238E27FC236}">
                <a16:creationId xmlns:a16="http://schemas.microsoft.com/office/drawing/2014/main" id="{3AF36772-6504-7883-850D-ED08BEBDC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2931"/>
            <a:ext cx="5649113" cy="37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1129-E217-A7E1-7D3D-3367DEC3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8B29-0E29-C49A-054A-88963582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Detects and prevents fraudulent claims.</a:t>
            </a:r>
          </a:p>
          <a:p>
            <a:r>
              <a:rPr lang="en-US" dirty="0"/>
              <a:t>Uses AI and real-time alerts for quick action.</a:t>
            </a:r>
          </a:p>
          <a:p>
            <a:r>
              <a:rPr lang="en-US" dirty="0"/>
              <a:t>Reduces financial losses for insurers.</a:t>
            </a:r>
          </a:p>
          <a:p>
            <a:r>
              <a:rPr lang="en-US" dirty="0"/>
              <a:t>Identify potential fraud risks before claims are filed.</a:t>
            </a:r>
          </a:p>
          <a:p>
            <a:r>
              <a:rPr lang="en-US" dirty="0"/>
              <a:t>Speeds up processing of genuine claims.</a:t>
            </a:r>
          </a:p>
          <a:p>
            <a:r>
              <a:rPr lang="en-US" dirty="0"/>
              <a:t>Identifies fraud patterns through data analysis.</a:t>
            </a:r>
          </a:p>
          <a:p>
            <a:r>
              <a:rPr lang="en-US" dirty="0"/>
              <a:t>Continuously improves with advanced 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7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0830-A2DC-29B3-2E34-7A54392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12D2-3EA4-4B90-E512-7A912DF8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Insurance Fraud – False claims or misleading information to gain financial benefits.</a:t>
            </a:r>
          </a:p>
          <a:p>
            <a:r>
              <a:rPr lang="en-US" dirty="0"/>
              <a:t>Impact – Causes financial losses, higher premiums, and reduced trust.</a:t>
            </a:r>
          </a:p>
          <a:p>
            <a:r>
              <a:rPr lang="en-US" dirty="0"/>
              <a:t>Challenges – Manual detection is slow, inefficient, and error-prone.</a:t>
            </a:r>
          </a:p>
          <a:p>
            <a:r>
              <a:rPr lang="en-US" dirty="0"/>
              <a:t>Solution – AI-powered fraud monitoring for real-time detection.</a:t>
            </a:r>
          </a:p>
          <a:p>
            <a:r>
              <a:rPr lang="en-US" dirty="0"/>
              <a:t>Objective – Reduce fraud, improve efficiency, and enhance security.</a:t>
            </a:r>
          </a:p>
          <a:p>
            <a:r>
              <a:rPr lang="en-US" dirty="0"/>
              <a:t>Types of Fraud – Includes claim fraud, staged accidents, and insider fraud.</a:t>
            </a:r>
          </a:p>
          <a:p>
            <a:r>
              <a:rPr lang="en-US" dirty="0"/>
              <a:t>Key Benefits – Faster claim processing, reduced fraudulent payouts, and improved 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08A-1FF3-994E-8463-7B029445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84" y="44934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Fraud Monitoring System for       Insurance Claims</a:t>
            </a:r>
            <a:br>
              <a:rPr lang="en-US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0EFC-FB0A-0716-4CF0-AF1E715E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primary objective of the Fraud Monitoring System is to detect, prevent, and minimize fraudulent insurance claims.</a:t>
            </a:r>
          </a:p>
          <a:p>
            <a:r>
              <a:rPr lang="en-US" dirty="0"/>
              <a:t>by using advanced technologies like AI, machine learning, and real-time data analysis. </a:t>
            </a:r>
          </a:p>
          <a:p>
            <a:r>
              <a:rPr lang="en-US" dirty="0"/>
              <a:t>This helps insurance companies reduce financial losses, improve claim processing efficiency.</a:t>
            </a:r>
          </a:p>
          <a:p>
            <a:r>
              <a:rPr lang="en-US" dirty="0"/>
              <a:t> ensure fair settlements while maintaining trust and transparency in the insurance 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42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CFF-6CFB-E86C-9E97-E2FC65CB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Growing Problem of Insurance Fraud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CD-44A1-E056-F179-A6089FE9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Insurance fraud is on the rise, costing billions annually. It impacts premiums and trust in the industry. Fraudsters employ increasingly sophisticated methods. Early detection and prevention are critical.</a:t>
            </a:r>
          </a:p>
          <a:p>
            <a:r>
              <a:rPr lang="en-US" dirty="0"/>
              <a:t>Financial Impact</a:t>
            </a:r>
          </a:p>
          <a:p>
            <a:r>
              <a:rPr lang="en-US" dirty="0"/>
              <a:t>Billions lost each year due to fraudulent claims. Increased premiums for honest policyholders.</a:t>
            </a:r>
          </a:p>
          <a:p>
            <a:r>
              <a:rPr lang="en-US" dirty="0"/>
              <a:t>Evolving Tactics</a:t>
            </a:r>
          </a:p>
          <a:p>
            <a:r>
              <a:rPr lang="en-US" dirty="0"/>
              <a:t>From staged accidents to inflated claims, tactics are always improving. Staying ahead of the curve is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EB67-AF8F-7186-6778-05EF4582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Core Components and 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47C8-21DA-8337-B357-65A3D519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uses advanced technologies. These include data mining, predictive modeling, and AI. Key components include a data warehouse, analytics engine, and reporting dashboard.</a:t>
            </a:r>
          </a:p>
          <a:p>
            <a:r>
              <a:rPr lang="en-US" dirty="0"/>
              <a:t>Data Warehouse</a:t>
            </a:r>
          </a:p>
          <a:p>
            <a:r>
              <a:rPr lang="en-US" dirty="0"/>
              <a:t>Stores and manages large volumes of claims data efficiently.</a:t>
            </a:r>
          </a:p>
          <a:p>
            <a:r>
              <a:rPr lang="en-US" dirty="0"/>
              <a:t>Analytics Engine</a:t>
            </a:r>
          </a:p>
          <a:p>
            <a:r>
              <a:rPr lang="en-US" dirty="0"/>
              <a:t>Performs real-time analysis and anomaly detection.</a:t>
            </a:r>
          </a:p>
          <a:p>
            <a:r>
              <a:rPr lang="en-US" dirty="0"/>
              <a:t>Reporting Dashboard</a:t>
            </a:r>
          </a:p>
          <a:p>
            <a:r>
              <a:rPr lang="en-US" dirty="0"/>
              <a:t>Offers a clear overview of fraud trends and system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87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2F76-E4DB-5FC8-D093-AAC2C2E8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D396B-86BE-8770-352D-11455EB4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26" y="1480008"/>
            <a:ext cx="4656842" cy="35503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9A783-4EB1-5C65-557D-6F5D51852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76" y="1373010"/>
            <a:ext cx="4205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61AE-77E6-73BE-15C3-2583B7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Comprehensive Solution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53C5-C0CB-49D6-91E9-49993A4A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system offers real-time detection and prevention. It provides a layered approach to combat fraud. It combines advanced analytics, machine learning, and rule-based systems.</a:t>
            </a:r>
          </a:p>
          <a:p>
            <a:r>
              <a:rPr lang="en-US" dirty="0"/>
              <a:t>Real-Time Analysis</a:t>
            </a:r>
          </a:p>
          <a:p>
            <a:r>
              <a:rPr lang="en-US" dirty="0"/>
              <a:t>Quickly identifies suspicious claims before they are paid out.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Adapts to new fraud patterns and improves accuracy.</a:t>
            </a:r>
          </a:p>
          <a:p>
            <a:r>
              <a:rPr lang="en-US" dirty="0"/>
              <a:t>Rule-Based System</a:t>
            </a:r>
          </a:p>
          <a:p>
            <a:r>
              <a:rPr lang="en-US" dirty="0"/>
              <a:t>Flags claims that violate predefined rules and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51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A7C3-7A9D-85DE-A478-A011AB34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Implementation Strategies and Best Practices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DD38-1533-BB1F-F121-490BAEB7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implementation requires a phased approach. Start with a pilot program and expand gradually. Ensure data quality and train staff. Monitor system performance and adjust as needed.</a:t>
            </a:r>
          </a:p>
          <a:p>
            <a:r>
              <a:rPr lang="en-US" dirty="0"/>
              <a:t>Data Quality</a:t>
            </a:r>
          </a:p>
          <a:p>
            <a:r>
              <a:rPr lang="en-US" dirty="0"/>
              <a:t>Pilot Program</a:t>
            </a:r>
          </a:p>
          <a:p>
            <a:r>
              <a:rPr lang="en-US" dirty="0"/>
              <a:t>Staff Training</a:t>
            </a:r>
          </a:p>
          <a:p>
            <a:r>
              <a:rPr lang="en-IN" dirty="0"/>
              <a:t>Performance Monitoring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06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4E8-EF22-2396-D2B5-4749394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Real-Time Data Analysis and Security Concerns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E173-0D56-9D0E-7FAB-F19D3310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analysis is critical for fraud prevention. Our system monitors claims data continuously. It identifies unusual patterns and flags suspicious activities instantly.</a:t>
            </a:r>
          </a:p>
          <a:p>
            <a:r>
              <a:rPr lang="en-US" dirty="0"/>
              <a:t>Data Ingestion , Claims data is continuously ingested into the system.</a:t>
            </a:r>
          </a:p>
          <a:p>
            <a:r>
              <a:rPr lang="en-US" dirty="0"/>
              <a:t>Pattern Recognition , The system identifies suspicious patterns and anomalies.</a:t>
            </a:r>
          </a:p>
          <a:p>
            <a:r>
              <a:rPr lang="en-US" dirty="0"/>
              <a:t>Alert Generation , Alerts are generated for potentially fraudulent claims.</a:t>
            </a:r>
          </a:p>
          <a:p>
            <a:r>
              <a:rPr lang="en-US" dirty="0"/>
              <a:t>Investigation ,Analysts review alerts and investigate potential fraud.</a:t>
            </a:r>
          </a:p>
          <a:p>
            <a:r>
              <a:rPr lang="en-US" dirty="0"/>
              <a:t>We prioritize data privacy and security. Our system complies with regulations. It uses encryption and access controls. Regular audits ensure compliance.</a:t>
            </a:r>
          </a:p>
          <a:p>
            <a:r>
              <a:rPr lang="en-US" dirty="0"/>
              <a:t>These measures protect sensitive information and maintain trust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083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608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Fraud Monitoring System for Insurance Claims </vt:lpstr>
      <vt:lpstr>INTRODUCTION</vt:lpstr>
      <vt:lpstr>Objective of Fraud Monitoring System for       Insurance Claims  </vt:lpstr>
      <vt:lpstr>The Growing Problem of Insurance Fraud </vt:lpstr>
      <vt:lpstr>Core Components and Technologies Used </vt:lpstr>
      <vt:lpstr>SYSTEM ARCHITECTURE</vt:lpstr>
      <vt:lpstr> Comprehensive Solution </vt:lpstr>
      <vt:lpstr>Implementation Strategies and Best Practices  </vt:lpstr>
      <vt:lpstr>Real-Time Data Analysis and Security Concerns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Sumanth</dc:creator>
  <cp:lastModifiedBy>V Sumanth</cp:lastModifiedBy>
  <cp:revision>2</cp:revision>
  <dcterms:created xsi:type="dcterms:W3CDTF">2025-02-19T03:07:54Z</dcterms:created>
  <dcterms:modified xsi:type="dcterms:W3CDTF">2025-02-19T05:38:47Z</dcterms:modified>
</cp:coreProperties>
</file>