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C158E-CE72-2030-A44A-CCA3F0DAB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77F82-F1DB-307B-D450-3F24BE43CD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49957-3BC6-5C52-302C-EA2B4A8B3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29C8-122F-4D85-91DC-43879F06B24F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63825-F370-6E39-DBFC-11D01EB54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87416-4133-1909-0EBD-7CAFB5FE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D9964-11CE-4A9B-81D2-78B20CEB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24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A56D9-E999-FD8C-2D01-04C98F7D7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D6F56-9A9F-785F-FAAD-D7E39ACC1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3410A-3247-126E-ACFE-77D1C83E6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29C8-122F-4D85-91DC-43879F06B24F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C1EC-2737-D8FB-6E06-25DE9AC61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C5EFF-DF4D-54F5-04B5-1164D04AE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D9964-11CE-4A9B-81D2-78B20CEB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90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5D6C0F-01C7-6A2C-93E8-EBD0958C9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7ED39-539F-1AA8-9EAD-C846E5A23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76800-8950-464C-5213-C866B9B52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29C8-122F-4D85-91DC-43879F06B24F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C2548-B276-14BF-C444-AC9F168F7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47328-1239-563F-B559-C254C581B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D9964-11CE-4A9B-81D2-78B20CEB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6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9977A-D987-4F83-664C-B7845E139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842D4-B349-D260-1D56-9A9A3EA87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5192A-961E-44C9-7DCF-1B5ADD6FD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29C8-122F-4D85-91DC-43879F06B24F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4A3B0-5D28-A9DC-5344-92837C16A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345D-D6F2-E21C-EACD-284B581AC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D9964-11CE-4A9B-81D2-78B20CEB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0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3E612-5E77-9453-C4C1-E0B48BA14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0BC74-C40C-5286-D18A-12447197F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67E33-40D1-5B07-1BBD-B11DD9C95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29C8-122F-4D85-91DC-43879F06B24F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AB517-BE48-B323-8618-2D4993399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71E11-C8A9-8AE7-8E96-DE99807CE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D9964-11CE-4A9B-81D2-78B20CEB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9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26E7D-8168-2B4F-32DC-6C2EF6EF6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5B6BE-D0EB-4990-9949-C18A60AAC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D4F361-9E08-B6BA-DABE-E0457CF78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52BEF-E0DF-4F84-933B-D78EFDDF3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29C8-122F-4D85-91DC-43879F06B24F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C9198-F347-A76D-D566-66D1BDE17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38D42-4661-DB24-F202-AC333482C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D9964-11CE-4A9B-81D2-78B20CEB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82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FE64D-A71D-E5EF-CB99-396E8EA5D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21A0C-47E6-B580-A0B8-004DED477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6AAF28-E1AE-7943-A629-8A56A72C5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ABFB5B-FFF3-3D4B-9CCD-4DE297F44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115856-2066-F33B-F5A6-F9A23A171A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B97939-8237-128B-FF78-0DE4B779C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29C8-122F-4D85-91DC-43879F06B24F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30EEC2-1F01-6436-31FA-9061982D8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A47E65-962A-BB78-7CFA-389F06974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D9964-11CE-4A9B-81D2-78B20CEB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25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98B68-99CC-1D18-4960-F73C58BF8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B01679-AD17-BCAF-0256-190E64A8F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29C8-122F-4D85-91DC-43879F06B24F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56F762-2F97-73D5-3EE7-FB0AD8E02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438FC-54F9-CD9D-CA29-1D8818A71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D9964-11CE-4A9B-81D2-78B20CEB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11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F01250-6111-EDB9-CD99-3B6A186BF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29C8-122F-4D85-91DC-43879F06B24F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8AE028-8542-6C4F-EB46-CC1FC5BD7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31684-FFF2-70A8-F6A7-94256E2AA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D9964-11CE-4A9B-81D2-78B20CEB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23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6DC19-0E71-F161-454D-6C84571F5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FE994-1135-0C37-B38B-A77A9B93D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8849F3-9A71-B521-DC3A-DB4E27535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3F3F0-B0D8-16DA-842C-2871E1064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29C8-122F-4D85-91DC-43879F06B24F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735E4-43ED-4B76-466F-CB256E766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7B06D-1552-C318-7BF0-75BCD290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D9964-11CE-4A9B-81D2-78B20CEB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7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A64DE-5FB0-15F4-06D7-D50C0EACA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9A49A7-9C8B-4157-EDCE-6FE3835AD4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4FE12-D2B6-837B-6928-F4DB0EB7F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FA058-8C1B-1501-6D8E-B886D44AB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29C8-122F-4D85-91DC-43879F06B24F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2297E-9638-3ECC-6B54-22741EA4E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6AE71-E9A0-0A79-4B1C-3DEF899B2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D9964-11CE-4A9B-81D2-78B20CEB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F3EA49-0E2F-BC42-81EF-8DC9AB184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609D1-D2D6-364E-DFC3-305FB0367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D7816-6CB8-E0F2-DA6C-B1D2DA3E79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E29C8-122F-4D85-91DC-43879F06B24F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3D540-A045-C300-A708-83983660FA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CF105-9885-C5C9-225B-5CD60B6257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D9964-11CE-4A9B-81D2-78B20CEB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1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C6922-A859-8597-C913-D83A7242E7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ggrre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F9DC1C-109A-03CE-D7E9-B170DD9C7C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hjrtyhrh</a:t>
            </a:r>
          </a:p>
        </p:txBody>
      </p:sp>
    </p:spTree>
    <p:extLst>
      <p:ext uri="{BB962C8B-B14F-4D97-AF65-F5344CB8AC3E}">
        <p14:creationId xmlns:p14="http://schemas.microsoft.com/office/powerpoint/2010/main" val="259774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ggrre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ggrre</dc:title>
  <dc:creator>Pallab Nath</dc:creator>
  <cp:lastModifiedBy>Pallab Nath</cp:lastModifiedBy>
  <cp:revision>2</cp:revision>
  <dcterms:created xsi:type="dcterms:W3CDTF">2022-12-29T12:25:04Z</dcterms:created>
  <dcterms:modified xsi:type="dcterms:W3CDTF">2022-12-29T12:29:19Z</dcterms:modified>
</cp:coreProperties>
</file>