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lay"/>
      <p:regular r:id="rId9"/>
      <p:bold r:id="rId10"/>
    </p:embeddedFont>
    <p:embeddedFont>
      <p:font typeface="Inter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LCR2jzWLJXRfmbAreuMeZ+PLl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regular.fntdata"/><Relationship Id="rId10" Type="http://schemas.openxmlformats.org/officeDocument/2006/relationships/font" Target="fonts/Play-bold.fntdata"/><Relationship Id="rId13" Type="http://customschemas.google.com/relationships/presentationmetadata" Target="metadata"/><Relationship Id="rId12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e99b0a7c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e99b0a7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Capstone Project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OLD Cars Price Prediction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have to predict the price of Old cars based on the features given in the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Dataset Details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800"/>
              <a:buChar char="•"/>
            </a:pPr>
            <a:r>
              <a:rPr b="0" i="0" lang="en-US">
                <a:solidFill>
                  <a:srgbClr val="3C4043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This dataset contains data of Quikr Cars about second hand cars . This data was web scrapped from their website and have data of about 1000 cars and have features like</a:t>
            </a:r>
            <a:br>
              <a:rPr lang="en-US"/>
            </a:br>
            <a:r>
              <a:rPr b="0" i="0" lang="en-US">
                <a:solidFill>
                  <a:srgbClr val="3C4043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-Name</a:t>
            </a:r>
            <a:br>
              <a:rPr lang="en-US"/>
            </a:br>
            <a:r>
              <a:rPr b="0" i="0" lang="en-US">
                <a:solidFill>
                  <a:srgbClr val="3C4043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-Company</a:t>
            </a:r>
            <a:br>
              <a:rPr lang="en-US"/>
            </a:br>
            <a:r>
              <a:rPr b="0" i="0" lang="en-US">
                <a:solidFill>
                  <a:srgbClr val="3C4043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-Price</a:t>
            </a:r>
            <a:br>
              <a:rPr lang="en-US"/>
            </a:br>
            <a:r>
              <a:rPr b="0" i="0" lang="en-US">
                <a:solidFill>
                  <a:srgbClr val="3C4043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-Kms driven</a:t>
            </a:r>
            <a:br>
              <a:rPr lang="en-US"/>
            </a:br>
            <a:r>
              <a:rPr b="0" i="0" lang="en-US">
                <a:solidFill>
                  <a:srgbClr val="3C4043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-Fuel type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e99b0a7c3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send assignment?</a:t>
            </a:r>
            <a:endParaRPr/>
          </a:p>
        </p:txBody>
      </p:sp>
      <p:sp>
        <p:nvSpPr>
          <p:cNvPr id="103" name="Google Shape;103;g26e99b0a7c3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Capstone.Projects@learnbay.co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2024-04-12T16:40:02Z</dcterms:created>
  <dc:creator>9855</dc:creator>
</cp:coreProperties>
</file>