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Montserrat"/>
      <p:regular r:id="rId28"/>
      <p:bold r:id="rId29"/>
      <p:italic r:id="rId30"/>
      <p:boldItalic r:id="rId31"/>
    </p:embeddedFont>
    <p:embeddedFont>
      <p:font typeface="Sarala"/>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58A810-165D-4A7E-811F-452AF47ECC65}">
  <a:tblStyle styleId="{A358A810-165D-4A7E-811F-452AF47ECC6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Sarala-bold.fntdata"/><Relationship Id="rId10" Type="http://schemas.openxmlformats.org/officeDocument/2006/relationships/slide" Target="slides/slide5.xml"/><Relationship Id="rId32" Type="http://schemas.openxmlformats.org/officeDocument/2006/relationships/font" Target="fonts/Sarala-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889fcc27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89fcc27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8467ad7f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d8467ad7f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d8467ad7f0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d8467ad7f0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7af952b1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af952b1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08318cf5c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08318cf5c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08318cf5c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08318cf5c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08318cf5c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08318cf5c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08318cf5c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08318cf5c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c0d5090e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c0d5090e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08318cf5c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08318cf5c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08318cf5ce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08318cf5c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889fcc274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89fcc274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d4ea4ac8b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d4ea4ac8b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08318cf5c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08318cf5c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c0ce26dc5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c0ce26dc5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71fdc4dfea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1fdc4dfea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f13f2e328c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f13f2e328c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c0ce26dc5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c0ce26dc5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4ea4ac8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d4ea4ac8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08318cf5c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08318cf5c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08318cf5c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08318cf5c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0ce26dc5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0ce26dc5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s://www.freepik.com/home" TargetMode="External"/><Relationship Id="rId5" Type="http://schemas.openxmlformats.org/officeDocument/2006/relationships/hyperlink" Target="https://stories.freepik.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idx="1" type="subTitle"/>
          </p:nvPr>
        </p:nvSpPr>
        <p:spPr>
          <a:xfrm>
            <a:off x="600663" y="3049987"/>
            <a:ext cx="3771000" cy="411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350"/>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2" name="Google Shape;12;p2"/>
          <p:cNvSpPr/>
          <p:nvPr/>
        </p:nvSpPr>
        <p:spPr>
          <a:xfrm>
            <a:off x="8430775" y="0"/>
            <a:ext cx="713100" cy="356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ctrTitle"/>
          </p:nvPr>
        </p:nvSpPr>
        <p:spPr>
          <a:xfrm>
            <a:off x="570800" y="980253"/>
            <a:ext cx="3720000" cy="2206500"/>
          </a:xfrm>
          <a:prstGeom prst="rect">
            <a:avLst/>
          </a:prstGeom>
        </p:spPr>
        <p:txBody>
          <a:bodyPr anchorCtr="0" anchor="b" bIns="91425" lIns="91425" spcFirstLastPara="1" rIns="91425" wrap="square" tIns="91425">
            <a:noAutofit/>
          </a:bodyPr>
          <a:lstStyle>
            <a:lvl1pPr lvl="0">
              <a:lnSpc>
                <a:spcPct val="85000"/>
              </a:lnSpc>
              <a:spcBef>
                <a:spcPts val="0"/>
              </a:spcBef>
              <a:spcAft>
                <a:spcPts val="0"/>
              </a:spcAft>
              <a:buSzPts val="5200"/>
              <a:buFont typeface="Sarala"/>
              <a:buNone/>
              <a:defRPr sz="5200"/>
            </a:lvl1pPr>
            <a:lvl2pPr lvl="1">
              <a:lnSpc>
                <a:spcPct val="90000"/>
              </a:lnSpc>
              <a:spcBef>
                <a:spcPts val="0"/>
              </a:spcBef>
              <a:spcAft>
                <a:spcPts val="0"/>
              </a:spcAft>
              <a:buSzPts val="5200"/>
              <a:buNone/>
              <a:defRPr sz="5200"/>
            </a:lvl2pPr>
            <a:lvl3pPr lvl="2">
              <a:lnSpc>
                <a:spcPct val="90000"/>
              </a:lnSpc>
              <a:spcBef>
                <a:spcPts val="0"/>
              </a:spcBef>
              <a:spcAft>
                <a:spcPts val="0"/>
              </a:spcAft>
              <a:buSzPts val="5200"/>
              <a:buNone/>
              <a:defRPr sz="5200"/>
            </a:lvl3pPr>
            <a:lvl4pPr lvl="3">
              <a:lnSpc>
                <a:spcPct val="90000"/>
              </a:lnSpc>
              <a:spcBef>
                <a:spcPts val="0"/>
              </a:spcBef>
              <a:spcAft>
                <a:spcPts val="0"/>
              </a:spcAft>
              <a:buSzPts val="5200"/>
              <a:buNone/>
              <a:defRPr sz="5200"/>
            </a:lvl4pPr>
            <a:lvl5pPr lvl="4">
              <a:lnSpc>
                <a:spcPct val="90000"/>
              </a:lnSpc>
              <a:spcBef>
                <a:spcPts val="0"/>
              </a:spcBef>
              <a:spcAft>
                <a:spcPts val="0"/>
              </a:spcAft>
              <a:buSzPts val="5200"/>
              <a:buNone/>
              <a:defRPr sz="5200"/>
            </a:lvl5pPr>
            <a:lvl6pPr lvl="5">
              <a:lnSpc>
                <a:spcPct val="90000"/>
              </a:lnSpc>
              <a:spcBef>
                <a:spcPts val="0"/>
              </a:spcBef>
              <a:spcAft>
                <a:spcPts val="0"/>
              </a:spcAft>
              <a:buSzPts val="5200"/>
              <a:buNone/>
              <a:defRPr sz="5200"/>
            </a:lvl6pPr>
            <a:lvl7pPr lvl="6">
              <a:lnSpc>
                <a:spcPct val="90000"/>
              </a:lnSpc>
              <a:spcBef>
                <a:spcPts val="0"/>
              </a:spcBef>
              <a:spcAft>
                <a:spcPts val="0"/>
              </a:spcAft>
              <a:buSzPts val="5200"/>
              <a:buNone/>
              <a:defRPr sz="5200"/>
            </a:lvl7pPr>
            <a:lvl8pPr lvl="7">
              <a:lnSpc>
                <a:spcPct val="90000"/>
              </a:lnSpc>
              <a:spcBef>
                <a:spcPts val="0"/>
              </a:spcBef>
              <a:spcAft>
                <a:spcPts val="0"/>
              </a:spcAft>
              <a:buSzPts val="5200"/>
              <a:buNone/>
              <a:defRPr sz="5200"/>
            </a:lvl8pPr>
            <a:lvl9pPr lvl="8">
              <a:lnSpc>
                <a:spcPct val="90000"/>
              </a:lnSpc>
              <a:spcBef>
                <a:spcPts val="0"/>
              </a:spcBef>
              <a:spcAft>
                <a:spcPts val="0"/>
              </a:spcAft>
              <a:buSzPts val="5200"/>
              <a:buNone/>
              <a:defRPr sz="5200"/>
            </a:lvl9pPr>
          </a:lstStyle>
          <a:p/>
        </p:txBody>
      </p:sp>
      <p:sp>
        <p:nvSpPr>
          <p:cNvPr id="14" name="Google Shape;14;p2"/>
          <p:cNvSpPr/>
          <p:nvPr/>
        </p:nvSpPr>
        <p:spPr>
          <a:xfrm>
            <a:off x="125" y="4063975"/>
            <a:ext cx="2175600" cy="723600"/>
          </a:xfrm>
          <a:prstGeom prst="rect">
            <a:avLst/>
          </a:prstGeom>
          <a:solidFill>
            <a:srgbClr val="F6B1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13225" y="0"/>
            <a:ext cx="4178400" cy="356400"/>
          </a:xfrm>
          <a:prstGeom prst="rect">
            <a:avLst/>
          </a:prstGeom>
          <a:solidFill>
            <a:srgbClr val="F6B1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430775" y="0"/>
            <a:ext cx="713100" cy="356400"/>
          </a:xfrm>
          <a:prstGeom prst="rect">
            <a:avLst/>
          </a:prstGeom>
          <a:solidFill>
            <a:srgbClr val="FF72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853800" y="4787100"/>
            <a:ext cx="2290500" cy="356400"/>
          </a:xfrm>
          <a:prstGeom prst="rect">
            <a:avLst/>
          </a:prstGeom>
          <a:solidFill>
            <a:srgbClr val="F6B1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2" name="Shape 72"/>
        <p:cNvGrpSpPr/>
        <p:nvPr/>
      </p:nvGrpSpPr>
      <p:grpSpPr>
        <a:xfrm>
          <a:off x="0" y="0"/>
          <a:ext cx="0" cy="0"/>
          <a:chOff x="0" y="0"/>
          <a:chExt cx="0" cy="0"/>
        </a:xfrm>
      </p:grpSpPr>
      <p:sp>
        <p:nvSpPr>
          <p:cNvPr id="73" name="Google Shape;73;p11"/>
          <p:cNvSpPr txBox="1"/>
          <p:nvPr>
            <p:ph hasCustomPrompt="1" type="title"/>
          </p:nvPr>
        </p:nvSpPr>
        <p:spPr>
          <a:xfrm>
            <a:off x="1946840" y="1774892"/>
            <a:ext cx="6619800" cy="1449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7200"/>
              <a:buNone/>
              <a:defRPr sz="85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4" name="Google Shape;74;p11"/>
          <p:cNvSpPr txBox="1"/>
          <p:nvPr>
            <p:ph idx="1" type="body"/>
          </p:nvPr>
        </p:nvSpPr>
        <p:spPr>
          <a:xfrm>
            <a:off x="1900825" y="3105792"/>
            <a:ext cx="6619800" cy="375300"/>
          </a:xfrm>
          <a:prstGeom prst="rect">
            <a:avLst/>
          </a:prstGeom>
        </p:spPr>
        <p:txBody>
          <a:bodyPr anchorCtr="0" anchor="t" bIns="91425" lIns="91425" spcFirstLastPara="1" rIns="91425" wrap="square" tIns="91425">
            <a:noAutofit/>
          </a:bodyPr>
          <a:lstStyle>
            <a:lvl1pPr indent="-317500" lvl="0" marL="457200" algn="r">
              <a:spcBef>
                <a:spcPts val="0"/>
              </a:spcBef>
              <a:spcAft>
                <a:spcPts val="0"/>
              </a:spcAft>
              <a:buSzPts val="1400"/>
              <a:buChar char="●"/>
              <a:defRPr/>
            </a:lvl1pPr>
            <a:lvl2pPr indent="-342900" lvl="1" marL="914400" algn="ctr">
              <a:spcBef>
                <a:spcPts val="1600"/>
              </a:spcBef>
              <a:spcAft>
                <a:spcPts val="0"/>
              </a:spcAft>
              <a:buSzPts val="1800"/>
              <a:buChar char="○"/>
              <a:defRPr sz="1800"/>
            </a:lvl2pPr>
            <a:lvl3pPr indent="-342900" lvl="2" marL="1371600" algn="ctr">
              <a:spcBef>
                <a:spcPts val="1600"/>
              </a:spcBef>
              <a:spcAft>
                <a:spcPts val="0"/>
              </a:spcAft>
              <a:buSzPts val="1800"/>
              <a:buChar char="■"/>
              <a:defRPr sz="1800"/>
            </a:lvl3pPr>
            <a:lvl4pPr indent="-342900" lvl="3" marL="1828800" algn="ctr">
              <a:spcBef>
                <a:spcPts val="1600"/>
              </a:spcBef>
              <a:spcAft>
                <a:spcPts val="0"/>
              </a:spcAft>
              <a:buSzPts val="1800"/>
              <a:buChar char="●"/>
              <a:defRPr sz="1800"/>
            </a:lvl4pPr>
            <a:lvl5pPr indent="-342900" lvl="4" marL="2286000" algn="ctr">
              <a:spcBef>
                <a:spcPts val="1600"/>
              </a:spcBef>
              <a:spcAft>
                <a:spcPts val="0"/>
              </a:spcAft>
              <a:buSzPts val="1800"/>
              <a:buChar char="○"/>
              <a:defRPr sz="1800"/>
            </a:lvl5pPr>
            <a:lvl6pPr indent="-342900" lvl="5" marL="2743200" algn="ctr">
              <a:spcBef>
                <a:spcPts val="1600"/>
              </a:spcBef>
              <a:spcAft>
                <a:spcPts val="0"/>
              </a:spcAft>
              <a:buSzPts val="1800"/>
              <a:buChar char="■"/>
              <a:defRPr sz="1800"/>
            </a:lvl6pPr>
            <a:lvl7pPr indent="-342900" lvl="6" marL="3200400" algn="ctr">
              <a:spcBef>
                <a:spcPts val="1600"/>
              </a:spcBef>
              <a:spcAft>
                <a:spcPts val="0"/>
              </a:spcAft>
              <a:buSzPts val="1800"/>
              <a:buChar char="●"/>
              <a:defRPr sz="1800"/>
            </a:lvl7pPr>
            <a:lvl8pPr indent="-342900" lvl="7" marL="3657600" algn="ctr">
              <a:spcBef>
                <a:spcPts val="1600"/>
              </a:spcBef>
              <a:spcAft>
                <a:spcPts val="0"/>
              </a:spcAft>
              <a:buSzPts val="1800"/>
              <a:buChar char="○"/>
              <a:defRPr sz="1800"/>
            </a:lvl8pPr>
            <a:lvl9pPr indent="-342900" lvl="8" marL="4114800" algn="ctr">
              <a:spcBef>
                <a:spcPts val="1600"/>
              </a:spcBef>
              <a:spcAft>
                <a:spcPts val="1600"/>
              </a:spcAft>
              <a:buSzPts val="1800"/>
              <a:buChar char="■"/>
              <a:defRPr sz="1800"/>
            </a:lvl9pPr>
          </a:lstStyle>
          <a:p/>
        </p:txBody>
      </p:sp>
      <p:sp>
        <p:nvSpPr>
          <p:cNvPr id="75" name="Google Shape;75;p11"/>
          <p:cNvSpPr/>
          <p:nvPr/>
        </p:nvSpPr>
        <p:spPr>
          <a:xfrm>
            <a:off x="4572000" y="-10600"/>
            <a:ext cx="4572000" cy="729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a:off x="4572000" y="4415325"/>
            <a:ext cx="4572000" cy="729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1"/>
          <p:cNvSpPr/>
          <p:nvPr/>
        </p:nvSpPr>
        <p:spPr>
          <a:xfrm>
            <a:off x="6853800" y="4807300"/>
            <a:ext cx="2290200" cy="353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SECTION_TITLE_AND_DESCRIPTION_1">
    <p:spTree>
      <p:nvGrpSpPr>
        <p:cNvPr id="81" name="Shape 81"/>
        <p:cNvGrpSpPr/>
        <p:nvPr/>
      </p:nvGrpSpPr>
      <p:grpSpPr>
        <a:xfrm>
          <a:off x="0" y="0"/>
          <a:ext cx="0" cy="0"/>
          <a:chOff x="0" y="0"/>
          <a:chExt cx="0" cy="0"/>
        </a:xfrm>
      </p:grpSpPr>
      <p:sp>
        <p:nvSpPr>
          <p:cNvPr id="82" name="Google Shape;82;p13"/>
          <p:cNvSpPr/>
          <p:nvPr/>
        </p:nvSpPr>
        <p:spPr>
          <a:xfrm>
            <a:off x="0" y="1756525"/>
            <a:ext cx="9144000" cy="3370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txBox="1"/>
          <p:nvPr>
            <p:ph type="title"/>
          </p:nvPr>
        </p:nvSpPr>
        <p:spPr>
          <a:xfrm>
            <a:off x="661250" y="2573524"/>
            <a:ext cx="24006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solidFill>
                  <a:schemeClr val="lt1"/>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84" name="Google Shape;84;p13"/>
          <p:cNvSpPr txBox="1"/>
          <p:nvPr>
            <p:ph idx="1" type="subTitle"/>
          </p:nvPr>
        </p:nvSpPr>
        <p:spPr>
          <a:xfrm>
            <a:off x="661250" y="2897968"/>
            <a:ext cx="2400600" cy="37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5" name="Google Shape;85;p13"/>
          <p:cNvSpPr txBox="1"/>
          <p:nvPr>
            <p:ph hasCustomPrompt="1" idx="2" type="title"/>
          </p:nvPr>
        </p:nvSpPr>
        <p:spPr>
          <a:xfrm>
            <a:off x="970850" y="2239374"/>
            <a:ext cx="1781400" cy="37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3000">
                <a:solidFill>
                  <a:schemeClr val="lt2"/>
                </a:solidFill>
              </a:defRPr>
            </a:lvl1pPr>
            <a:lvl2pPr lvl="1" rtl="0" algn="ctr">
              <a:spcBef>
                <a:spcPts val="0"/>
              </a:spcBef>
              <a:spcAft>
                <a:spcPts val="0"/>
              </a:spcAft>
              <a:buClr>
                <a:schemeClr val="accent1"/>
              </a:buClr>
              <a:buSzPts val="2400"/>
              <a:buNone/>
              <a:defRPr sz="2400">
                <a:solidFill>
                  <a:schemeClr val="accent1"/>
                </a:solidFill>
              </a:defRPr>
            </a:lvl2pPr>
            <a:lvl3pPr lvl="2" rtl="0" algn="ctr">
              <a:spcBef>
                <a:spcPts val="0"/>
              </a:spcBef>
              <a:spcAft>
                <a:spcPts val="0"/>
              </a:spcAft>
              <a:buClr>
                <a:schemeClr val="accent1"/>
              </a:buClr>
              <a:buSzPts val="2400"/>
              <a:buNone/>
              <a:defRPr sz="2400">
                <a:solidFill>
                  <a:schemeClr val="accent1"/>
                </a:solidFill>
              </a:defRPr>
            </a:lvl3pPr>
            <a:lvl4pPr lvl="3" rtl="0" algn="ctr">
              <a:spcBef>
                <a:spcPts val="0"/>
              </a:spcBef>
              <a:spcAft>
                <a:spcPts val="0"/>
              </a:spcAft>
              <a:buClr>
                <a:schemeClr val="accent1"/>
              </a:buClr>
              <a:buSzPts val="2400"/>
              <a:buNone/>
              <a:defRPr sz="2400">
                <a:solidFill>
                  <a:schemeClr val="accent1"/>
                </a:solidFill>
              </a:defRPr>
            </a:lvl4pPr>
            <a:lvl5pPr lvl="4" rtl="0" algn="ctr">
              <a:spcBef>
                <a:spcPts val="0"/>
              </a:spcBef>
              <a:spcAft>
                <a:spcPts val="0"/>
              </a:spcAft>
              <a:buClr>
                <a:schemeClr val="accent1"/>
              </a:buClr>
              <a:buSzPts val="2400"/>
              <a:buNone/>
              <a:defRPr sz="2400">
                <a:solidFill>
                  <a:schemeClr val="accent1"/>
                </a:solidFill>
              </a:defRPr>
            </a:lvl5pPr>
            <a:lvl6pPr lvl="5" rtl="0" algn="ctr">
              <a:spcBef>
                <a:spcPts val="0"/>
              </a:spcBef>
              <a:spcAft>
                <a:spcPts val="0"/>
              </a:spcAft>
              <a:buClr>
                <a:schemeClr val="accent1"/>
              </a:buClr>
              <a:buSzPts val="2400"/>
              <a:buNone/>
              <a:defRPr sz="2400">
                <a:solidFill>
                  <a:schemeClr val="accent1"/>
                </a:solidFill>
              </a:defRPr>
            </a:lvl6pPr>
            <a:lvl7pPr lvl="6" rtl="0" algn="ctr">
              <a:spcBef>
                <a:spcPts val="0"/>
              </a:spcBef>
              <a:spcAft>
                <a:spcPts val="0"/>
              </a:spcAft>
              <a:buClr>
                <a:schemeClr val="accent1"/>
              </a:buClr>
              <a:buSzPts val="2400"/>
              <a:buNone/>
              <a:defRPr sz="2400">
                <a:solidFill>
                  <a:schemeClr val="accent1"/>
                </a:solidFill>
              </a:defRPr>
            </a:lvl7pPr>
            <a:lvl8pPr lvl="7" rtl="0" algn="ctr">
              <a:spcBef>
                <a:spcPts val="0"/>
              </a:spcBef>
              <a:spcAft>
                <a:spcPts val="0"/>
              </a:spcAft>
              <a:buClr>
                <a:schemeClr val="accent1"/>
              </a:buClr>
              <a:buSzPts val="2400"/>
              <a:buNone/>
              <a:defRPr sz="2400">
                <a:solidFill>
                  <a:schemeClr val="accent1"/>
                </a:solidFill>
              </a:defRPr>
            </a:lvl8pPr>
            <a:lvl9pPr lvl="8" rtl="0" algn="ctr">
              <a:spcBef>
                <a:spcPts val="0"/>
              </a:spcBef>
              <a:spcAft>
                <a:spcPts val="0"/>
              </a:spcAft>
              <a:buClr>
                <a:schemeClr val="accent1"/>
              </a:buClr>
              <a:buSzPts val="2400"/>
              <a:buNone/>
              <a:defRPr sz="2400">
                <a:solidFill>
                  <a:schemeClr val="accent1"/>
                </a:solidFill>
              </a:defRPr>
            </a:lvl9pPr>
          </a:lstStyle>
          <a:p>
            <a:r>
              <a:t>xx%</a:t>
            </a:r>
          </a:p>
        </p:txBody>
      </p:sp>
      <p:sp>
        <p:nvSpPr>
          <p:cNvPr id="86" name="Google Shape;86;p13"/>
          <p:cNvSpPr txBox="1"/>
          <p:nvPr>
            <p:ph idx="3" type="title"/>
          </p:nvPr>
        </p:nvSpPr>
        <p:spPr>
          <a:xfrm>
            <a:off x="3371700" y="2573524"/>
            <a:ext cx="24006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solidFill>
                  <a:schemeClr val="lt1"/>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87" name="Google Shape;87;p13"/>
          <p:cNvSpPr txBox="1"/>
          <p:nvPr>
            <p:ph idx="4" type="subTitle"/>
          </p:nvPr>
        </p:nvSpPr>
        <p:spPr>
          <a:xfrm>
            <a:off x="3371700" y="2897968"/>
            <a:ext cx="2400600" cy="37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13"/>
          <p:cNvSpPr txBox="1"/>
          <p:nvPr>
            <p:ph hasCustomPrompt="1" idx="5" type="title"/>
          </p:nvPr>
        </p:nvSpPr>
        <p:spPr>
          <a:xfrm>
            <a:off x="3681300" y="2239374"/>
            <a:ext cx="1781400" cy="37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3000">
                <a:solidFill>
                  <a:schemeClr val="lt2"/>
                </a:solidFill>
              </a:defRPr>
            </a:lvl1pPr>
            <a:lvl2pPr lvl="1" rtl="0" algn="ctr">
              <a:spcBef>
                <a:spcPts val="0"/>
              </a:spcBef>
              <a:spcAft>
                <a:spcPts val="0"/>
              </a:spcAft>
              <a:buClr>
                <a:schemeClr val="accent1"/>
              </a:buClr>
              <a:buSzPts val="2400"/>
              <a:buNone/>
              <a:defRPr sz="2400">
                <a:solidFill>
                  <a:schemeClr val="accent1"/>
                </a:solidFill>
              </a:defRPr>
            </a:lvl2pPr>
            <a:lvl3pPr lvl="2" rtl="0" algn="ctr">
              <a:spcBef>
                <a:spcPts val="0"/>
              </a:spcBef>
              <a:spcAft>
                <a:spcPts val="0"/>
              </a:spcAft>
              <a:buClr>
                <a:schemeClr val="accent1"/>
              </a:buClr>
              <a:buSzPts val="2400"/>
              <a:buNone/>
              <a:defRPr sz="2400">
                <a:solidFill>
                  <a:schemeClr val="accent1"/>
                </a:solidFill>
              </a:defRPr>
            </a:lvl3pPr>
            <a:lvl4pPr lvl="3" rtl="0" algn="ctr">
              <a:spcBef>
                <a:spcPts val="0"/>
              </a:spcBef>
              <a:spcAft>
                <a:spcPts val="0"/>
              </a:spcAft>
              <a:buClr>
                <a:schemeClr val="accent1"/>
              </a:buClr>
              <a:buSzPts val="2400"/>
              <a:buNone/>
              <a:defRPr sz="2400">
                <a:solidFill>
                  <a:schemeClr val="accent1"/>
                </a:solidFill>
              </a:defRPr>
            </a:lvl4pPr>
            <a:lvl5pPr lvl="4" rtl="0" algn="ctr">
              <a:spcBef>
                <a:spcPts val="0"/>
              </a:spcBef>
              <a:spcAft>
                <a:spcPts val="0"/>
              </a:spcAft>
              <a:buClr>
                <a:schemeClr val="accent1"/>
              </a:buClr>
              <a:buSzPts val="2400"/>
              <a:buNone/>
              <a:defRPr sz="2400">
                <a:solidFill>
                  <a:schemeClr val="accent1"/>
                </a:solidFill>
              </a:defRPr>
            </a:lvl5pPr>
            <a:lvl6pPr lvl="5" rtl="0" algn="ctr">
              <a:spcBef>
                <a:spcPts val="0"/>
              </a:spcBef>
              <a:spcAft>
                <a:spcPts val="0"/>
              </a:spcAft>
              <a:buClr>
                <a:schemeClr val="accent1"/>
              </a:buClr>
              <a:buSzPts val="2400"/>
              <a:buNone/>
              <a:defRPr sz="2400">
                <a:solidFill>
                  <a:schemeClr val="accent1"/>
                </a:solidFill>
              </a:defRPr>
            </a:lvl6pPr>
            <a:lvl7pPr lvl="6" rtl="0" algn="ctr">
              <a:spcBef>
                <a:spcPts val="0"/>
              </a:spcBef>
              <a:spcAft>
                <a:spcPts val="0"/>
              </a:spcAft>
              <a:buClr>
                <a:schemeClr val="accent1"/>
              </a:buClr>
              <a:buSzPts val="2400"/>
              <a:buNone/>
              <a:defRPr sz="2400">
                <a:solidFill>
                  <a:schemeClr val="accent1"/>
                </a:solidFill>
              </a:defRPr>
            </a:lvl7pPr>
            <a:lvl8pPr lvl="7" rtl="0" algn="ctr">
              <a:spcBef>
                <a:spcPts val="0"/>
              </a:spcBef>
              <a:spcAft>
                <a:spcPts val="0"/>
              </a:spcAft>
              <a:buClr>
                <a:schemeClr val="accent1"/>
              </a:buClr>
              <a:buSzPts val="2400"/>
              <a:buNone/>
              <a:defRPr sz="2400">
                <a:solidFill>
                  <a:schemeClr val="accent1"/>
                </a:solidFill>
              </a:defRPr>
            </a:lvl8pPr>
            <a:lvl9pPr lvl="8" rtl="0" algn="ctr">
              <a:spcBef>
                <a:spcPts val="0"/>
              </a:spcBef>
              <a:spcAft>
                <a:spcPts val="0"/>
              </a:spcAft>
              <a:buClr>
                <a:schemeClr val="accent1"/>
              </a:buClr>
              <a:buSzPts val="2400"/>
              <a:buNone/>
              <a:defRPr sz="2400">
                <a:solidFill>
                  <a:schemeClr val="accent1"/>
                </a:solidFill>
              </a:defRPr>
            </a:lvl9pPr>
          </a:lstStyle>
          <a:p>
            <a:r>
              <a:t>xx%</a:t>
            </a:r>
          </a:p>
        </p:txBody>
      </p:sp>
      <p:sp>
        <p:nvSpPr>
          <p:cNvPr id="89" name="Google Shape;89;p13"/>
          <p:cNvSpPr txBox="1"/>
          <p:nvPr>
            <p:ph idx="6" type="title"/>
          </p:nvPr>
        </p:nvSpPr>
        <p:spPr>
          <a:xfrm>
            <a:off x="6082150" y="2573524"/>
            <a:ext cx="24006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solidFill>
                  <a:schemeClr val="lt1"/>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90" name="Google Shape;90;p13"/>
          <p:cNvSpPr txBox="1"/>
          <p:nvPr>
            <p:ph idx="7" type="subTitle"/>
          </p:nvPr>
        </p:nvSpPr>
        <p:spPr>
          <a:xfrm>
            <a:off x="6082150" y="2897968"/>
            <a:ext cx="2400600" cy="37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1" name="Google Shape;91;p13"/>
          <p:cNvSpPr txBox="1"/>
          <p:nvPr>
            <p:ph hasCustomPrompt="1" idx="8" type="title"/>
          </p:nvPr>
        </p:nvSpPr>
        <p:spPr>
          <a:xfrm>
            <a:off x="6391750" y="2239374"/>
            <a:ext cx="1781400" cy="37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3000">
                <a:solidFill>
                  <a:schemeClr val="lt2"/>
                </a:solidFill>
              </a:defRPr>
            </a:lvl1pPr>
            <a:lvl2pPr lvl="1" rtl="0" algn="ctr">
              <a:spcBef>
                <a:spcPts val="0"/>
              </a:spcBef>
              <a:spcAft>
                <a:spcPts val="0"/>
              </a:spcAft>
              <a:buClr>
                <a:schemeClr val="accent1"/>
              </a:buClr>
              <a:buSzPts val="2400"/>
              <a:buNone/>
              <a:defRPr sz="2400">
                <a:solidFill>
                  <a:schemeClr val="accent1"/>
                </a:solidFill>
              </a:defRPr>
            </a:lvl2pPr>
            <a:lvl3pPr lvl="2" rtl="0" algn="ctr">
              <a:spcBef>
                <a:spcPts val="0"/>
              </a:spcBef>
              <a:spcAft>
                <a:spcPts val="0"/>
              </a:spcAft>
              <a:buClr>
                <a:schemeClr val="accent1"/>
              </a:buClr>
              <a:buSzPts val="2400"/>
              <a:buNone/>
              <a:defRPr sz="2400">
                <a:solidFill>
                  <a:schemeClr val="accent1"/>
                </a:solidFill>
              </a:defRPr>
            </a:lvl3pPr>
            <a:lvl4pPr lvl="3" rtl="0" algn="ctr">
              <a:spcBef>
                <a:spcPts val="0"/>
              </a:spcBef>
              <a:spcAft>
                <a:spcPts val="0"/>
              </a:spcAft>
              <a:buClr>
                <a:schemeClr val="accent1"/>
              </a:buClr>
              <a:buSzPts val="2400"/>
              <a:buNone/>
              <a:defRPr sz="2400">
                <a:solidFill>
                  <a:schemeClr val="accent1"/>
                </a:solidFill>
              </a:defRPr>
            </a:lvl4pPr>
            <a:lvl5pPr lvl="4" rtl="0" algn="ctr">
              <a:spcBef>
                <a:spcPts val="0"/>
              </a:spcBef>
              <a:spcAft>
                <a:spcPts val="0"/>
              </a:spcAft>
              <a:buClr>
                <a:schemeClr val="accent1"/>
              </a:buClr>
              <a:buSzPts val="2400"/>
              <a:buNone/>
              <a:defRPr sz="2400">
                <a:solidFill>
                  <a:schemeClr val="accent1"/>
                </a:solidFill>
              </a:defRPr>
            </a:lvl5pPr>
            <a:lvl6pPr lvl="5" rtl="0" algn="ctr">
              <a:spcBef>
                <a:spcPts val="0"/>
              </a:spcBef>
              <a:spcAft>
                <a:spcPts val="0"/>
              </a:spcAft>
              <a:buClr>
                <a:schemeClr val="accent1"/>
              </a:buClr>
              <a:buSzPts val="2400"/>
              <a:buNone/>
              <a:defRPr sz="2400">
                <a:solidFill>
                  <a:schemeClr val="accent1"/>
                </a:solidFill>
              </a:defRPr>
            </a:lvl6pPr>
            <a:lvl7pPr lvl="6" rtl="0" algn="ctr">
              <a:spcBef>
                <a:spcPts val="0"/>
              </a:spcBef>
              <a:spcAft>
                <a:spcPts val="0"/>
              </a:spcAft>
              <a:buClr>
                <a:schemeClr val="accent1"/>
              </a:buClr>
              <a:buSzPts val="2400"/>
              <a:buNone/>
              <a:defRPr sz="2400">
                <a:solidFill>
                  <a:schemeClr val="accent1"/>
                </a:solidFill>
              </a:defRPr>
            </a:lvl7pPr>
            <a:lvl8pPr lvl="7" rtl="0" algn="ctr">
              <a:spcBef>
                <a:spcPts val="0"/>
              </a:spcBef>
              <a:spcAft>
                <a:spcPts val="0"/>
              </a:spcAft>
              <a:buClr>
                <a:schemeClr val="accent1"/>
              </a:buClr>
              <a:buSzPts val="2400"/>
              <a:buNone/>
              <a:defRPr sz="2400">
                <a:solidFill>
                  <a:schemeClr val="accent1"/>
                </a:solidFill>
              </a:defRPr>
            </a:lvl8pPr>
            <a:lvl9pPr lvl="8" rtl="0" algn="ctr">
              <a:spcBef>
                <a:spcPts val="0"/>
              </a:spcBef>
              <a:spcAft>
                <a:spcPts val="0"/>
              </a:spcAft>
              <a:buClr>
                <a:schemeClr val="accent1"/>
              </a:buClr>
              <a:buSzPts val="2400"/>
              <a:buNone/>
              <a:defRPr sz="2400">
                <a:solidFill>
                  <a:schemeClr val="accent1"/>
                </a:solidFill>
              </a:defRPr>
            </a:lvl9pPr>
          </a:lstStyle>
          <a:p>
            <a:r>
              <a:t>xx%</a:t>
            </a:r>
          </a:p>
        </p:txBody>
      </p:sp>
      <p:sp>
        <p:nvSpPr>
          <p:cNvPr id="92" name="Google Shape;92;p13"/>
          <p:cNvSpPr txBox="1"/>
          <p:nvPr>
            <p:ph idx="9" type="title"/>
          </p:nvPr>
        </p:nvSpPr>
        <p:spPr>
          <a:xfrm>
            <a:off x="661250" y="3836962"/>
            <a:ext cx="24006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solidFill>
                  <a:schemeClr val="lt1"/>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93" name="Google Shape;93;p13"/>
          <p:cNvSpPr txBox="1"/>
          <p:nvPr>
            <p:ph idx="13" type="subTitle"/>
          </p:nvPr>
        </p:nvSpPr>
        <p:spPr>
          <a:xfrm>
            <a:off x="661250" y="4161414"/>
            <a:ext cx="2400600" cy="37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4" name="Google Shape;94;p13"/>
          <p:cNvSpPr txBox="1"/>
          <p:nvPr>
            <p:ph hasCustomPrompt="1" idx="14" type="title"/>
          </p:nvPr>
        </p:nvSpPr>
        <p:spPr>
          <a:xfrm>
            <a:off x="970850" y="3502812"/>
            <a:ext cx="1781400" cy="37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3000">
                <a:solidFill>
                  <a:schemeClr val="lt2"/>
                </a:solidFill>
              </a:defRPr>
            </a:lvl1pPr>
            <a:lvl2pPr lvl="1" rtl="0" algn="ctr">
              <a:spcBef>
                <a:spcPts val="0"/>
              </a:spcBef>
              <a:spcAft>
                <a:spcPts val="0"/>
              </a:spcAft>
              <a:buClr>
                <a:schemeClr val="accent1"/>
              </a:buClr>
              <a:buSzPts val="2400"/>
              <a:buNone/>
              <a:defRPr sz="2400">
                <a:solidFill>
                  <a:schemeClr val="accent1"/>
                </a:solidFill>
              </a:defRPr>
            </a:lvl2pPr>
            <a:lvl3pPr lvl="2" rtl="0" algn="ctr">
              <a:spcBef>
                <a:spcPts val="0"/>
              </a:spcBef>
              <a:spcAft>
                <a:spcPts val="0"/>
              </a:spcAft>
              <a:buClr>
                <a:schemeClr val="accent1"/>
              </a:buClr>
              <a:buSzPts val="2400"/>
              <a:buNone/>
              <a:defRPr sz="2400">
                <a:solidFill>
                  <a:schemeClr val="accent1"/>
                </a:solidFill>
              </a:defRPr>
            </a:lvl3pPr>
            <a:lvl4pPr lvl="3" rtl="0" algn="ctr">
              <a:spcBef>
                <a:spcPts val="0"/>
              </a:spcBef>
              <a:spcAft>
                <a:spcPts val="0"/>
              </a:spcAft>
              <a:buClr>
                <a:schemeClr val="accent1"/>
              </a:buClr>
              <a:buSzPts val="2400"/>
              <a:buNone/>
              <a:defRPr sz="2400">
                <a:solidFill>
                  <a:schemeClr val="accent1"/>
                </a:solidFill>
              </a:defRPr>
            </a:lvl4pPr>
            <a:lvl5pPr lvl="4" rtl="0" algn="ctr">
              <a:spcBef>
                <a:spcPts val="0"/>
              </a:spcBef>
              <a:spcAft>
                <a:spcPts val="0"/>
              </a:spcAft>
              <a:buClr>
                <a:schemeClr val="accent1"/>
              </a:buClr>
              <a:buSzPts val="2400"/>
              <a:buNone/>
              <a:defRPr sz="2400">
                <a:solidFill>
                  <a:schemeClr val="accent1"/>
                </a:solidFill>
              </a:defRPr>
            </a:lvl5pPr>
            <a:lvl6pPr lvl="5" rtl="0" algn="ctr">
              <a:spcBef>
                <a:spcPts val="0"/>
              </a:spcBef>
              <a:spcAft>
                <a:spcPts val="0"/>
              </a:spcAft>
              <a:buClr>
                <a:schemeClr val="accent1"/>
              </a:buClr>
              <a:buSzPts val="2400"/>
              <a:buNone/>
              <a:defRPr sz="2400">
                <a:solidFill>
                  <a:schemeClr val="accent1"/>
                </a:solidFill>
              </a:defRPr>
            </a:lvl6pPr>
            <a:lvl7pPr lvl="6" rtl="0" algn="ctr">
              <a:spcBef>
                <a:spcPts val="0"/>
              </a:spcBef>
              <a:spcAft>
                <a:spcPts val="0"/>
              </a:spcAft>
              <a:buClr>
                <a:schemeClr val="accent1"/>
              </a:buClr>
              <a:buSzPts val="2400"/>
              <a:buNone/>
              <a:defRPr sz="2400">
                <a:solidFill>
                  <a:schemeClr val="accent1"/>
                </a:solidFill>
              </a:defRPr>
            </a:lvl7pPr>
            <a:lvl8pPr lvl="7" rtl="0" algn="ctr">
              <a:spcBef>
                <a:spcPts val="0"/>
              </a:spcBef>
              <a:spcAft>
                <a:spcPts val="0"/>
              </a:spcAft>
              <a:buClr>
                <a:schemeClr val="accent1"/>
              </a:buClr>
              <a:buSzPts val="2400"/>
              <a:buNone/>
              <a:defRPr sz="2400">
                <a:solidFill>
                  <a:schemeClr val="accent1"/>
                </a:solidFill>
              </a:defRPr>
            </a:lvl8pPr>
            <a:lvl9pPr lvl="8" rtl="0" algn="ctr">
              <a:spcBef>
                <a:spcPts val="0"/>
              </a:spcBef>
              <a:spcAft>
                <a:spcPts val="0"/>
              </a:spcAft>
              <a:buClr>
                <a:schemeClr val="accent1"/>
              </a:buClr>
              <a:buSzPts val="2400"/>
              <a:buNone/>
              <a:defRPr sz="2400">
                <a:solidFill>
                  <a:schemeClr val="accent1"/>
                </a:solidFill>
              </a:defRPr>
            </a:lvl9pPr>
          </a:lstStyle>
          <a:p>
            <a:r>
              <a:t>xx%</a:t>
            </a:r>
          </a:p>
        </p:txBody>
      </p:sp>
      <p:sp>
        <p:nvSpPr>
          <p:cNvPr id="95" name="Google Shape;95;p13"/>
          <p:cNvSpPr txBox="1"/>
          <p:nvPr>
            <p:ph idx="15" type="title"/>
          </p:nvPr>
        </p:nvSpPr>
        <p:spPr>
          <a:xfrm>
            <a:off x="3371700" y="3836962"/>
            <a:ext cx="24006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solidFill>
                  <a:schemeClr val="lt1"/>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96" name="Google Shape;96;p13"/>
          <p:cNvSpPr txBox="1"/>
          <p:nvPr>
            <p:ph idx="16" type="subTitle"/>
          </p:nvPr>
        </p:nvSpPr>
        <p:spPr>
          <a:xfrm>
            <a:off x="3371700" y="4161414"/>
            <a:ext cx="2400600" cy="37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7" name="Google Shape;97;p13"/>
          <p:cNvSpPr txBox="1"/>
          <p:nvPr>
            <p:ph hasCustomPrompt="1" idx="17" type="title"/>
          </p:nvPr>
        </p:nvSpPr>
        <p:spPr>
          <a:xfrm>
            <a:off x="3681300" y="3502812"/>
            <a:ext cx="1781400" cy="37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3000">
                <a:solidFill>
                  <a:schemeClr val="lt2"/>
                </a:solidFill>
              </a:defRPr>
            </a:lvl1pPr>
            <a:lvl2pPr lvl="1" rtl="0" algn="ctr">
              <a:spcBef>
                <a:spcPts val="0"/>
              </a:spcBef>
              <a:spcAft>
                <a:spcPts val="0"/>
              </a:spcAft>
              <a:buClr>
                <a:schemeClr val="accent1"/>
              </a:buClr>
              <a:buSzPts val="2400"/>
              <a:buNone/>
              <a:defRPr sz="2400">
                <a:solidFill>
                  <a:schemeClr val="accent1"/>
                </a:solidFill>
              </a:defRPr>
            </a:lvl2pPr>
            <a:lvl3pPr lvl="2" rtl="0" algn="ctr">
              <a:spcBef>
                <a:spcPts val="0"/>
              </a:spcBef>
              <a:spcAft>
                <a:spcPts val="0"/>
              </a:spcAft>
              <a:buClr>
                <a:schemeClr val="accent1"/>
              </a:buClr>
              <a:buSzPts val="2400"/>
              <a:buNone/>
              <a:defRPr sz="2400">
                <a:solidFill>
                  <a:schemeClr val="accent1"/>
                </a:solidFill>
              </a:defRPr>
            </a:lvl3pPr>
            <a:lvl4pPr lvl="3" rtl="0" algn="ctr">
              <a:spcBef>
                <a:spcPts val="0"/>
              </a:spcBef>
              <a:spcAft>
                <a:spcPts val="0"/>
              </a:spcAft>
              <a:buClr>
                <a:schemeClr val="accent1"/>
              </a:buClr>
              <a:buSzPts val="2400"/>
              <a:buNone/>
              <a:defRPr sz="2400">
                <a:solidFill>
                  <a:schemeClr val="accent1"/>
                </a:solidFill>
              </a:defRPr>
            </a:lvl4pPr>
            <a:lvl5pPr lvl="4" rtl="0" algn="ctr">
              <a:spcBef>
                <a:spcPts val="0"/>
              </a:spcBef>
              <a:spcAft>
                <a:spcPts val="0"/>
              </a:spcAft>
              <a:buClr>
                <a:schemeClr val="accent1"/>
              </a:buClr>
              <a:buSzPts val="2400"/>
              <a:buNone/>
              <a:defRPr sz="2400">
                <a:solidFill>
                  <a:schemeClr val="accent1"/>
                </a:solidFill>
              </a:defRPr>
            </a:lvl5pPr>
            <a:lvl6pPr lvl="5" rtl="0" algn="ctr">
              <a:spcBef>
                <a:spcPts val="0"/>
              </a:spcBef>
              <a:spcAft>
                <a:spcPts val="0"/>
              </a:spcAft>
              <a:buClr>
                <a:schemeClr val="accent1"/>
              </a:buClr>
              <a:buSzPts val="2400"/>
              <a:buNone/>
              <a:defRPr sz="2400">
                <a:solidFill>
                  <a:schemeClr val="accent1"/>
                </a:solidFill>
              </a:defRPr>
            </a:lvl6pPr>
            <a:lvl7pPr lvl="6" rtl="0" algn="ctr">
              <a:spcBef>
                <a:spcPts val="0"/>
              </a:spcBef>
              <a:spcAft>
                <a:spcPts val="0"/>
              </a:spcAft>
              <a:buClr>
                <a:schemeClr val="accent1"/>
              </a:buClr>
              <a:buSzPts val="2400"/>
              <a:buNone/>
              <a:defRPr sz="2400">
                <a:solidFill>
                  <a:schemeClr val="accent1"/>
                </a:solidFill>
              </a:defRPr>
            </a:lvl7pPr>
            <a:lvl8pPr lvl="7" rtl="0" algn="ctr">
              <a:spcBef>
                <a:spcPts val="0"/>
              </a:spcBef>
              <a:spcAft>
                <a:spcPts val="0"/>
              </a:spcAft>
              <a:buClr>
                <a:schemeClr val="accent1"/>
              </a:buClr>
              <a:buSzPts val="2400"/>
              <a:buNone/>
              <a:defRPr sz="2400">
                <a:solidFill>
                  <a:schemeClr val="accent1"/>
                </a:solidFill>
              </a:defRPr>
            </a:lvl8pPr>
            <a:lvl9pPr lvl="8" rtl="0" algn="ctr">
              <a:spcBef>
                <a:spcPts val="0"/>
              </a:spcBef>
              <a:spcAft>
                <a:spcPts val="0"/>
              </a:spcAft>
              <a:buClr>
                <a:schemeClr val="accent1"/>
              </a:buClr>
              <a:buSzPts val="2400"/>
              <a:buNone/>
              <a:defRPr sz="2400">
                <a:solidFill>
                  <a:schemeClr val="accent1"/>
                </a:solidFill>
              </a:defRPr>
            </a:lvl9pPr>
          </a:lstStyle>
          <a:p>
            <a:r>
              <a:t>xx%</a:t>
            </a:r>
          </a:p>
        </p:txBody>
      </p:sp>
      <p:sp>
        <p:nvSpPr>
          <p:cNvPr id="98" name="Google Shape;98;p13"/>
          <p:cNvSpPr txBox="1"/>
          <p:nvPr>
            <p:ph idx="18" type="title"/>
          </p:nvPr>
        </p:nvSpPr>
        <p:spPr>
          <a:xfrm>
            <a:off x="6082150" y="3836962"/>
            <a:ext cx="24006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solidFill>
                  <a:schemeClr val="lt1"/>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99" name="Google Shape;99;p13"/>
          <p:cNvSpPr txBox="1"/>
          <p:nvPr>
            <p:ph idx="19" type="subTitle"/>
          </p:nvPr>
        </p:nvSpPr>
        <p:spPr>
          <a:xfrm>
            <a:off x="6082150" y="4161414"/>
            <a:ext cx="2400600" cy="37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0" name="Google Shape;100;p13"/>
          <p:cNvSpPr txBox="1"/>
          <p:nvPr>
            <p:ph hasCustomPrompt="1" idx="20" type="title"/>
          </p:nvPr>
        </p:nvSpPr>
        <p:spPr>
          <a:xfrm>
            <a:off x="6391750" y="3502812"/>
            <a:ext cx="1781400" cy="37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3000">
                <a:solidFill>
                  <a:schemeClr val="lt2"/>
                </a:solidFill>
              </a:defRPr>
            </a:lvl1pPr>
            <a:lvl2pPr lvl="1" rtl="0" algn="ctr">
              <a:spcBef>
                <a:spcPts val="0"/>
              </a:spcBef>
              <a:spcAft>
                <a:spcPts val="0"/>
              </a:spcAft>
              <a:buClr>
                <a:schemeClr val="accent1"/>
              </a:buClr>
              <a:buSzPts val="2400"/>
              <a:buNone/>
              <a:defRPr sz="2400">
                <a:solidFill>
                  <a:schemeClr val="accent1"/>
                </a:solidFill>
              </a:defRPr>
            </a:lvl2pPr>
            <a:lvl3pPr lvl="2" rtl="0" algn="ctr">
              <a:spcBef>
                <a:spcPts val="0"/>
              </a:spcBef>
              <a:spcAft>
                <a:spcPts val="0"/>
              </a:spcAft>
              <a:buClr>
                <a:schemeClr val="accent1"/>
              </a:buClr>
              <a:buSzPts val="2400"/>
              <a:buNone/>
              <a:defRPr sz="2400">
                <a:solidFill>
                  <a:schemeClr val="accent1"/>
                </a:solidFill>
              </a:defRPr>
            </a:lvl3pPr>
            <a:lvl4pPr lvl="3" rtl="0" algn="ctr">
              <a:spcBef>
                <a:spcPts val="0"/>
              </a:spcBef>
              <a:spcAft>
                <a:spcPts val="0"/>
              </a:spcAft>
              <a:buClr>
                <a:schemeClr val="accent1"/>
              </a:buClr>
              <a:buSzPts val="2400"/>
              <a:buNone/>
              <a:defRPr sz="2400">
                <a:solidFill>
                  <a:schemeClr val="accent1"/>
                </a:solidFill>
              </a:defRPr>
            </a:lvl4pPr>
            <a:lvl5pPr lvl="4" rtl="0" algn="ctr">
              <a:spcBef>
                <a:spcPts val="0"/>
              </a:spcBef>
              <a:spcAft>
                <a:spcPts val="0"/>
              </a:spcAft>
              <a:buClr>
                <a:schemeClr val="accent1"/>
              </a:buClr>
              <a:buSzPts val="2400"/>
              <a:buNone/>
              <a:defRPr sz="2400">
                <a:solidFill>
                  <a:schemeClr val="accent1"/>
                </a:solidFill>
              </a:defRPr>
            </a:lvl5pPr>
            <a:lvl6pPr lvl="5" rtl="0" algn="ctr">
              <a:spcBef>
                <a:spcPts val="0"/>
              </a:spcBef>
              <a:spcAft>
                <a:spcPts val="0"/>
              </a:spcAft>
              <a:buClr>
                <a:schemeClr val="accent1"/>
              </a:buClr>
              <a:buSzPts val="2400"/>
              <a:buNone/>
              <a:defRPr sz="2400">
                <a:solidFill>
                  <a:schemeClr val="accent1"/>
                </a:solidFill>
              </a:defRPr>
            </a:lvl6pPr>
            <a:lvl7pPr lvl="6" rtl="0" algn="ctr">
              <a:spcBef>
                <a:spcPts val="0"/>
              </a:spcBef>
              <a:spcAft>
                <a:spcPts val="0"/>
              </a:spcAft>
              <a:buClr>
                <a:schemeClr val="accent1"/>
              </a:buClr>
              <a:buSzPts val="2400"/>
              <a:buNone/>
              <a:defRPr sz="2400">
                <a:solidFill>
                  <a:schemeClr val="accent1"/>
                </a:solidFill>
              </a:defRPr>
            </a:lvl7pPr>
            <a:lvl8pPr lvl="7" rtl="0" algn="ctr">
              <a:spcBef>
                <a:spcPts val="0"/>
              </a:spcBef>
              <a:spcAft>
                <a:spcPts val="0"/>
              </a:spcAft>
              <a:buClr>
                <a:schemeClr val="accent1"/>
              </a:buClr>
              <a:buSzPts val="2400"/>
              <a:buNone/>
              <a:defRPr sz="2400">
                <a:solidFill>
                  <a:schemeClr val="accent1"/>
                </a:solidFill>
              </a:defRPr>
            </a:lvl8pPr>
            <a:lvl9pPr lvl="8" rtl="0" algn="ctr">
              <a:spcBef>
                <a:spcPts val="0"/>
              </a:spcBef>
              <a:spcAft>
                <a:spcPts val="0"/>
              </a:spcAft>
              <a:buClr>
                <a:schemeClr val="accent1"/>
              </a:buClr>
              <a:buSzPts val="2400"/>
              <a:buNone/>
              <a:defRPr sz="2400">
                <a:solidFill>
                  <a:schemeClr val="accent1"/>
                </a:solidFill>
              </a:defRPr>
            </a:lvl9pPr>
          </a:lstStyle>
          <a:p>
            <a:r>
              <a:t>xx%</a:t>
            </a:r>
          </a:p>
        </p:txBody>
      </p:sp>
      <p:sp>
        <p:nvSpPr>
          <p:cNvPr id="101" name="Google Shape;101;p13"/>
          <p:cNvSpPr txBox="1"/>
          <p:nvPr>
            <p:ph idx="21" type="title"/>
          </p:nvPr>
        </p:nvSpPr>
        <p:spPr>
          <a:xfrm>
            <a:off x="596975" y="655216"/>
            <a:ext cx="79500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p:txBody>
      </p:sp>
      <p:sp>
        <p:nvSpPr>
          <p:cNvPr id="102" name="Google Shape;102;p13"/>
          <p:cNvSpPr/>
          <p:nvPr/>
        </p:nvSpPr>
        <p:spPr>
          <a:xfrm>
            <a:off x="8784650" y="0"/>
            <a:ext cx="359100" cy="356400"/>
          </a:xfrm>
          <a:prstGeom prst="rect">
            <a:avLst/>
          </a:prstGeom>
          <a:solidFill>
            <a:srgbClr val="F6B1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0" y="1603600"/>
            <a:ext cx="713100" cy="356400"/>
          </a:xfrm>
          <a:prstGeom prst="rect">
            <a:avLst/>
          </a:prstGeom>
          <a:solidFill>
            <a:srgbClr val="F6B1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SECTION_TITLE_AND_DESCRIPTION_1_1">
    <p:spTree>
      <p:nvGrpSpPr>
        <p:cNvPr id="105" name="Shape 105"/>
        <p:cNvGrpSpPr/>
        <p:nvPr/>
      </p:nvGrpSpPr>
      <p:grpSpPr>
        <a:xfrm>
          <a:off x="0" y="0"/>
          <a:ext cx="0" cy="0"/>
          <a:chOff x="0" y="0"/>
          <a:chExt cx="0" cy="0"/>
        </a:xfrm>
      </p:grpSpPr>
      <p:sp>
        <p:nvSpPr>
          <p:cNvPr id="106" name="Google Shape;106;p14"/>
          <p:cNvSpPr txBox="1"/>
          <p:nvPr>
            <p:ph type="title"/>
          </p:nvPr>
        </p:nvSpPr>
        <p:spPr>
          <a:xfrm>
            <a:off x="813650" y="2961130"/>
            <a:ext cx="24006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20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7" name="Google Shape;107;p14"/>
          <p:cNvSpPr txBox="1"/>
          <p:nvPr>
            <p:ph idx="1" type="subTitle"/>
          </p:nvPr>
        </p:nvSpPr>
        <p:spPr>
          <a:xfrm>
            <a:off x="813650" y="3280291"/>
            <a:ext cx="2400600" cy="56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8" name="Google Shape;108;p14"/>
          <p:cNvSpPr txBox="1"/>
          <p:nvPr>
            <p:ph idx="2" type="title"/>
          </p:nvPr>
        </p:nvSpPr>
        <p:spPr>
          <a:xfrm>
            <a:off x="3371700" y="2961130"/>
            <a:ext cx="24006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20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9" name="Google Shape;109;p14"/>
          <p:cNvSpPr txBox="1"/>
          <p:nvPr>
            <p:ph idx="3" type="subTitle"/>
          </p:nvPr>
        </p:nvSpPr>
        <p:spPr>
          <a:xfrm>
            <a:off x="3371700" y="3280291"/>
            <a:ext cx="2400600" cy="56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0" name="Google Shape;110;p14"/>
          <p:cNvSpPr txBox="1"/>
          <p:nvPr>
            <p:ph idx="4" type="title"/>
          </p:nvPr>
        </p:nvSpPr>
        <p:spPr>
          <a:xfrm>
            <a:off x="5929750" y="2961130"/>
            <a:ext cx="24006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20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1" name="Google Shape;111;p14"/>
          <p:cNvSpPr txBox="1"/>
          <p:nvPr>
            <p:ph idx="5" type="subTitle"/>
          </p:nvPr>
        </p:nvSpPr>
        <p:spPr>
          <a:xfrm>
            <a:off x="5929750" y="3280291"/>
            <a:ext cx="2400600" cy="56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2" name="Google Shape;112;p14"/>
          <p:cNvSpPr/>
          <p:nvPr/>
        </p:nvSpPr>
        <p:spPr>
          <a:xfrm>
            <a:off x="0" y="4419900"/>
            <a:ext cx="9144000" cy="72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txBox="1"/>
          <p:nvPr>
            <p:ph idx="6" type="title"/>
          </p:nvPr>
        </p:nvSpPr>
        <p:spPr>
          <a:xfrm>
            <a:off x="596975" y="655216"/>
            <a:ext cx="79500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p:txBody>
      </p:sp>
      <p:sp>
        <p:nvSpPr>
          <p:cNvPr id="114" name="Google Shape;114;p14"/>
          <p:cNvSpPr/>
          <p:nvPr/>
        </p:nvSpPr>
        <p:spPr>
          <a:xfrm>
            <a:off x="8430775" y="0"/>
            <a:ext cx="713100" cy="356400"/>
          </a:xfrm>
          <a:prstGeom prst="rect">
            <a:avLst/>
          </a:prstGeom>
          <a:solidFill>
            <a:srgbClr val="FF72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SECTION_TITLE_AND_DESCRIPTION_1_1_1">
    <p:spTree>
      <p:nvGrpSpPr>
        <p:cNvPr id="116" name="Shape 116"/>
        <p:cNvGrpSpPr/>
        <p:nvPr/>
      </p:nvGrpSpPr>
      <p:grpSpPr>
        <a:xfrm>
          <a:off x="0" y="0"/>
          <a:ext cx="0" cy="0"/>
          <a:chOff x="0" y="0"/>
          <a:chExt cx="0" cy="0"/>
        </a:xfrm>
      </p:grpSpPr>
      <p:sp>
        <p:nvSpPr>
          <p:cNvPr id="117" name="Google Shape;117;p15"/>
          <p:cNvSpPr/>
          <p:nvPr/>
        </p:nvSpPr>
        <p:spPr>
          <a:xfrm>
            <a:off x="712175" y="3051975"/>
            <a:ext cx="7730400" cy="358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5300" y="0"/>
            <a:ext cx="9144000" cy="719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5300" y="4416875"/>
            <a:ext cx="9144000" cy="767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txBox="1"/>
          <p:nvPr>
            <p:ph type="title"/>
          </p:nvPr>
        </p:nvSpPr>
        <p:spPr>
          <a:xfrm>
            <a:off x="3277050" y="3007434"/>
            <a:ext cx="2589900" cy="447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None/>
              <a:defRPr sz="1600">
                <a:solidFill>
                  <a:schemeClr val="dk1"/>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21" name="Google Shape;121;p15"/>
          <p:cNvSpPr txBox="1"/>
          <p:nvPr>
            <p:ph idx="1" type="subTitle"/>
          </p:nvPr>
        </p:nvSpPr>
        <p:spPr>
          <a:xfrm>
            <a:off x="1551975" y="1688475"/>
            <a:ext cx="6040200" cy="144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200"/>
              <a:buNone/>
              <a:defRPr sz="25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22" name="Google Shape;122;p15"/>
          <p:cNvSpPr/>
          <p:nvPr/>
        </p:nvSpPr>
        <p:spPr>
          <a:xfrm>
            <a:off x="7592175" y="4775700"/>
            <a:ext cx="1557000" cy="36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5300" y="541150"/>
            <a:ext cx="706800" cy="356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of text 1">
  <p:cSld name="TITLE_ONLY_1">
    <p:spTree>
      <p:nvGrpSpPr>
        <p:cNvPr id="125" name="Shape 125"/>
        <p:cNvGrpSpPr/>
        <p:nvPr/>
      </p:nvGrpSpPr>
      <p:grpSpPr>
        <a:xfrm>
          <a:off x="0" y="0"/>
          <a:ext cx="0" cy="0"/>
          <a:chOff x="0" y="0"/>
          <a:chExt cx="0" cy="0"/>
        </a:xfrm>
      </p:grpSpPr>
      <p:sp>
        <p:nvSpPr>
          <p:cNvPr id="126" name="Google Shape;126;p16"/>
          <p:cNvSpPr/>
          <p:nvPr/>
        </p:nvSpPr>
        <p:spPr>
          <a:xfrm>
            <a:off x="4470525" y="3701400"/>
            <a:ext cx="4673400" cy="940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5111875" y="0"/>
            <a:ext cx="4032000" cy="425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txBox="1"/>
          <p:nvPr>
            <p:ph type="title"/>
          </p:nvPr>
        </p:nvSpPr>
        <p:spPr>
          <a:xfrm>
            <a:off x="5462775" y="1331400"/>
            <a:ext cx="2320800" cy="1262400"/>
          </a:xfrm>
          <a:prstGeom prst="rect">
            <a:avLst/>
          </a:prstGeom>
        </p:spPr>
        <p:txBody>
          <a:bodyPr anchorCtr="0" anchor="b" bIns="91425" lIns="91425" spcFirstLastPara="1" rIns="91425" wrap="square" tIns="91425">
            <a:noAutofit/>
          </a:bodyPr>
          <a:lstStyle>
            <a:lvl1pPr lvl="0" rtl="0" algn="ctr">
              <a:lnSpc>
                <a:spcPct val="90000"/>
              </a:lnSpc>
              <a:spcBef>
                <a:spcPts val="0"/>
              </a:spcBef>
              <a:spcAft>
                <a:spcPts val="0"/>
              </a:spcAft>
              <a:buSzPts val="2600"/>
              <a:buNone/>
              <a:defRPr/>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p:txBody>
      </p:sp>
      <p:sp>
        <p:nvSpPr>
          <p:cNvPr id="129" name="Google Shape;129;p16"/>
          <p:cNvSpPr txBox="1"/>
          <p:nvPr>
            <p:ph idx="1" type="subTitle"/>
          </p:nvPr>
        </p:nvSpPr>
        <p:spPr>
          <a:xfrm>
            <a:off x="5449675" y="2549700"/>
            <a:ext cx="2346900" cy="126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0" name="Google Shape;130;p16"/>
          <p:cNvSpPr/>
          <p:nvPr/>
        </p:nvSpPr>
        <p:spPr>
          <a:xfrm>
            <a:off x="0" y="0"/>
            <a:ext cx="713100" cy="716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a:off x="0" y="4786500"/>
            <a:ext cx="1491900" cy="357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of text 2">
  <p:cSld name="TITLE_ONLY_1_1">
    <p:spTree>
      <p:nvGrpSpPr>
        <p:cNvPr id="133" name="Shape 133"/>
        <p:cNvGrpSpPr/>
        <p:nvPr/>
      </p:nvGrpSpPr>
      <p:grpSpPr>
        <a:xfrm>
          <a:off x="0" y="0"/>
          <a:ext cx="0" cy="0"/>
          <a:chOff x="0" y="0"/>
          <a:chExt cx="0" cy="0"/>
        </a:xfrm>
      </p:grpSpPr>
      <p:sp>
        <p:nvSpPr>
          <p:cNvPr id="134" name="Google Shape;134;p17"/>
          <p:cNvSpPr/>
          <p:nvPr/>
        </p:nvSpPr>
        <p:spPr>
          <a:xfrm flipH="1">
            <a:off x="0" y="3701400"/>
            <a:ext cx="4518600" cy="940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flipH="1">
            <a:off x="50" y="0"/>
            <a:ext cx="4032000" cy="425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flipH="1">
            <a:off x="8430825" y="0"/>
            <a:ext cx="713100" cy="716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p:nvPr/>
        </p:nvSpPr>
        <p:spPr>
          <a:xfrm flipH="1">
            <a:off x="7652025" y="4786500"/>
            <a:ext cx="1491900" cy="357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7"/>
          <p:cNvSpPr txBox="1"/>
          <p:nvPr>
            <p:ph type="title"/>
          </p:nvPr>
        </p:nvSpPr>
        <p:spPr>
          <a:xfrm>
            <a:off x="1312150" y="1331500"/>
            <a:ext cx="2417400" cy="1262400"/>
          </a:xfrm>
          <a:prstGeom prst="rect">
            <a:avLst/>
          </a:prstGeom>
        </p:spPr>
        <p:txBody>
          <a:bodyPr anchorCtr="0" anchor="b" bIns="91425" lIns="91425" spcFirstLastPara="1" rIns="91425" wrap="square" tIns="91425">
            <a:noAutofit/>
          </a:bodyPr>
          <a:lstStyle>
            <a:lvl1pPr lvl="0" rtl="0" algn="ctr">
              <a:lnSpc>
                <a:spcPct val="90000"/>
              </a:lnSpc>
              <a:spcBef>
                <a:spcPts val="0"/>
              </a:spcBef>
              <a:spcAft>
                <a:spcPts val="0"/>
              </a:spcAft>
              <a:buSzPts val="2600"/>
              <a:buNone/>
              <a:defRPr/>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p:txBody>
      </p:sp>
      <p:sp>
        <p:nvSpPr>
          <p:cNvPr id="139" name="Google Shape;139;p17"/>
          <p:cNvSpPr txBox="1"/>
          <p:nvPr>
            <p:ph idx="1" type="subTitle"/>
          </p:nvPr>
        </p:nvSpPr>
        <p:spPr>
          <a:xfrm>
            <a:off x="1332300" y="2549613"/>
            <a:ext cx="2376900" cy="126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0" name="Google Shape;140;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p:cSld name="SECTION_TITLE_AND_DESCRIPTION_1_1_2">
    <p:spTree>
      <p:nvGrpSpPr>
        <p:cNvPr id="141" name="Shape 141"/>
        <p:cNvGrpSpPr/>
        <p:nvPr/>
      </p:nvGrpSpPr>
      <p:grpSpPr>
        <a:xfrm>
          <a:off x="0" y="0"/>
          <a:ext cx="0" cy="0"/>
          <a:chOff x="0" y="0"/>
          <a:chExt cx="0" cy="0"/>
        </a:xfrm>
      </p:grpSpPr>
      <p:sp>
        <p:nvSpPr>
          <p:cNvPr id="142" name="Google Shape;142;p18"/>
          <p:cNvSpPr/>
          <p:nvPr/>
        </p:nvSpPr>
        <p:spPr>
          <a:xfrm>
            <a:off x="712550" y="2307375"/>
            <a:ext cx="3141300" cy="2836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5289448" y="2307375"/>
            <a:ext cx="3141300" cy="2836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txBox="1"/>
          <p:nvPr>
            <p:ph type="title"/>
          </p:nvPr>
        </p:nvSpPr>
        <p:spPr>
          <a:xfrm>
            <a:off x="1082306" y="2838793"/>
            <a:ext cx="24006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2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45" name="Google Shape;145;p18"/>
          <p:cNvSpPr txBox="1"/>
          <p:nvPr>
            <p:ph idx="1" type="subTitle"/>
          </p:nvPr>
        </p:nvSpPr>
        <p:spPr>
          <a:xfrm>
            <a:off x="1082306" y="3333294"/>
            <a:ext cx="2400600" cy="98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6" name="Google Shape;146;p18"/>
          <p:cNvSpPr txBox="1"/>
          <p:nvPr>
            <p:ph idx="2" type="title"/>
          </p:nvPr>
        </p:nvSpPr>
        <p:spPr>
          <a:xfrm>
            <a:off x="5653500" y="2838793"/>
            <a:ext cx="24006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2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47" name="Google Shape;147;p18"/>
          <p:cNvSpPr txBox="1"/>
          <p:nvPr>
            <p:ph idx="3" type="subTitle"/>
          </p:nvPr>
        </p:nvSpPr>
        <p:spPr>
          <a:xfrm>
            <a:off x="5653500" y="3333294"/>
            <a:ext cx="2400600" cy="98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8" name="Google Shape;148;p18"/>
          <p:cNvSpPr txBox="1"/>
          <p:nvPr>
            <p:ph idx="4" type="title"/>
          </p:nvPr>
        </p:nvSpPr>
        <p:spPr>
          <a:xfrm>
            <a:off x="596975" y="655216"/>
            <a:ext cx="79500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p:txBody>
      </p:sp>
      <p:sp>
        <p:nvSpPr>
          <p:cNvPr id="149" name="Google Shape;149;p18"/>
          <p:cNvSpPr/>
          <p:nvPr/>
        </p:nvSpPr>
        <p:spPr>
          <a:xfrm>
            <a:off x="0" y="4772325"/>
            <a:ext cx="9144000" cy="3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flipH="1">
            <a:off x="8433163" y="0"/>
            <a:ext cx="707700" cy="367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flipH="1">
            <a:off x="3088" y="0"/>
            <a:ext cx="707700" cy="724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
  <p:cSld name="SECTION_TITLE_AND_DESCRIPTION_1_1_3">
    <p:spTree>
      <p:nvGrpSpPr>
        <p:cNvPr id="153" name="Shape 153"/>
        <p:cNvGrpSpPr/>
        <p:nvPr/>
      </p:nvGrpSpPr>
      <p:grpSpPr>
        <a:xfrm>
          <a:off x="0" y="0"/>
          <a:ext cx="0" cy="0"/>
          <a:chOff x="0" y="0"/>
          <a:chExt cx="0" cy="0"/>
        </a:xfrm>
      </p:grpSpPr>
      <p:sp>
        <p:nvSpPr>
          <p:cNvPr id="154" name="Google Shape;154;p19"/>
          <p:cNvSpPr txBox="1"/>
          <p:nvPr>
            <p:ph type="title"/>
          </p:nvPr>
        </p:nvSpPr>
        <p:spPr>
          <a:xfrm>
            <a:off x="923550" y="2104063"/>
            <a:ext cx="2190900" cy="447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None/>
              <a:defRPr sz="200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5" name="Google Shape;155;p19"/>
          <p:cNvSpPr txBox="1"/>
          <p:nvPr>
            <p:ph idx="1" type="subTitle"/>
          </p:nvPr>
        </p:nvSpPr>
        <p:spPr>
          <a:xfrm>
            <a:off x="923550" y="2475136"/>
            <a:ext cx="2190900" cy="56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6" name="Google Shape;156;p19"/>
          <p:cNvSpPr txBox="1"/>
          <p:nvPr>
            <p:ph idx="2" type="title"/>
          </p:nvPr>
        </p:nvSpPr>
        <p:spPr>
          <a:xfrm>
            <a:off x="923550" y="3506341"/>
            <a:ext cx="2190900" cy="447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None/>
              <a:defRPr sz="200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7" name="Google Shape;157;p19"/>
          <p:cNvSpPr txBox="1"/>
          <p:nvPr>
            <p:ph idx="3" type="subTitle"/>
          </p:nvPr>
        </p:nvSpPr>
        <p:spPr>
          <a:xfrm>
            <a:off x="923550" y="3877413"/>
            <a:ext cx="2190900" cy="56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8" name="Google Shape;158;p19"/>
          <p:cNvSpPr txBox="1"/>
          <p:nvPr>
            <p:ph idx="4" type="title"/>
          </p:nvPr>
        </p:nvSpPr>
        <p:spPr>
          <a:xfrm>
            <a:off x="6029625" y="2104063"/>
            <a:ext cx="21909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200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9" name="Google Shape;159;p19"/>
          <p:cNvSpPr txBox="1"/>
          <p:nvPr>
            <p:ph idx="5" type="subTitle"/>
          </p:nvPr>
        </p:nvSpPr>
        <p:spPr>
          <a:xfrm>
            <a:off x="6029625" y="2475137"/>
            <a:ext cx="21909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19"/>
          <p:cNvSpPr txBox="1"/>
          <p:nvPr>
            <p:ph idx="6" type="title"/>
          </p:nvPr>
        </p:nvSpPr>
        <p:spPr>
          <a:xfrm>
            <a:off x="6029625" y="3506343"/>
            <a:ext cx="21909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200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1" name="Google Shape;161;p19"/>
          <p:cNvSpPr txBox="1"/>
          <p:nvPr>
            <p:ph idx="7" type="subTitle"/>
          </p:nvPr>
        </p:nvSpPr>
        <p:spPr>
          <a:xfrm>
            <a:off x="6029625" y="3877414"/>
            <a:ext cx="21909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2" name="Google Shape;162;p19"/>
          <p:cNvSpPr txBox="1"/>
          <p:nvPr>
            <p:ph idx="8" type="title"/>
          </p:nvPr>
        </p:nvSpPr>
        <p:spPr>
          <a:xfrm>
            <a:off x="596975" y="655216"/>
            <a:ext cx="79500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p:txBody>
      </p:sp>
      <p:sp>
        <p:nvSpPr>
          <p:cNvPr id="163" name="Google Shape;163;p19"/>
          <p:cNvSpPr/>
          <p:nvPr/>
        </p:nvSpPr>
        <p:spPr>
          <a:xfrm>
            <a:off x="5575" y="-5125"/>
            <a:ext cx="707700" cy="145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p:nvPr/>
        </p:nvSpPr>
        <p:spPr>
          <a:xfrm>
            <a:off x="8435675" y="719350"/>
            <a:ext cx="707700" cy="145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p:nvPr/>
        </p:nvSpPr>
        <p:spPr>
          <a:xfrm>
            <a:off x="5575" y="4783500"/>
            <a:ext cx="707700" cy="360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SECTION_TITLE_AND_DESCRIPTION_1_1_4">
    <p:spTree>
      <p:nvGrpSpPr>
        <p:cNvPr id="167" name="Shape 167"/>
        <p:cNvGrpSpPr/>
        <p:nvPr/>
      </p:nvGrpSpPr>
      <p:grpSpPr>
        <a:xfrm>
          <a:off x="0" y="0"/>
          <a:ext cx="0" cy="0"/>
          <a:chOff x="0" y="0"/>
          <a:chExt cx="0" cy="0"/>
        </a:xfrm>
      </p:grpSpPr>
      <p:sp>
        <p:nvSpPr>
          <p:cNvPr id="168" name="Google Shape;168;p20"/>
          <p:cNvSpPr/>
          <p:nvPr/>
        </p:nvSpPr>
        <p:spPr>
          <a:xfrm>
            <a:off x="0" y="4776850"/>
            <a:ext cx="9144000" cy="362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txBox="1"/>
          <p:nvPr>
            <p:ph type="title"/>
          </p:nvPr>
        </p:nvSpPr>
        <p:spPr>
          <a:xfrm>
            <a:off x="596975" y="655216"/>
            <a:ext cx="79500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p:txBody>
      </p:sp>
      <p:sp>
        <p:nvSpPr>
          <p:cNvPr id="170" name="Google Shape;170;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
          <p:cNvSpPr/>
          <p:nvPr/>
        </p:nvSpPr>
        <p:spPr>
          <a:xfrm>
            <a:off x="4573925" y="350"/>
            <a:ext cx="45702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txBox="1"/>
          <p:nvPr>
            <p:ph type="title"/>
          </p:nvPr>
        </p:nvSpPr>
        <p:spPr>
          <a:xfrm>
            <a:off x="4836250" y="2931900"/>
            <a:ext cx="4035300" cy="6621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lt1"/>
              </a:buClr>
              <a:buSzPts val="3200"/>
              <a:buNone/>
              <a:defRPr sz="4300">
                <a:solidFill>
                  <a:schemeClr val="lt1"/>
                </a:solidFill>
              </a:defRPr>
            </a:lvl1pPr>
            <a:lvl2pPr lvl="1" algn="ctr">
              <a:lnSpc>
                <a:spcPct val="80000"/>
              </a:lnSpc>
              <a:spcBef>
                <a:spcPts val="0"/>
              </a:spcBef>
              <a:spcAft>
                <a:spcPts val="0"/>
              </a:spcAft>
              <a:buSzPts val="3600"/>
              <a:buNone/>
              <a:defRPr sz="3600"/>
            </a:lvl2pPr>
            <a:lvl3pPr lvl="2" algn="ctr">
              <a:lnSpc>
                <a:spcPct val="80000"/>
              </a:lnSpc>
              <a:spcBef>
                <a:spcPts val="0"/>
              </a:spcBef>
              <a:spcAft>
                <a:spcPts val="0"/>
              </a:spcAft>
              <a:buSzPts val="3600"/>
              <a:buNone/>
              <a:defRPr sz="3600"/>
            </a:lvl3pPr>
            <a:lvl4pPr lvl="3" algn="ctr">
              <a:lnSpc>
                <a:spcPct val="80000"/>
              </a:lnSpc>
              <a:spcBef>
                <a:spcPts val="0"/>
              </a:spcBef>
              <a:spcAft>
                <a:spcPts val="0"/>
              </a:spcAft>
              <a:buSzPts val="3600"/>
              <a:buNone/>
              <a:defRPr sz="3600"/>
            </a:lvl4pPr>
            <a:lvl5pPr lvl="4" algn="ctr">
              <a:lnSpc>
                <a:spcPct val="80000"/>
              </a:lnSpc>
              <a:spcBef>
                <a:spcPts val="0"/>
              </a:spcBef>
              <a:spcAft>
                <a:spcPts val="0"/>
              </a:spcAft>
              <a:buSzPts val="3600"/>
              <a:buNone/>
              <a:defRPr sz="3600"/>
            </a:lvl5pPr>
            <a:lvl6pPr lvl="5" algn="ctr">
              <a:lnSpc>
                <a:spcPct val="80000"/>
              </a:lnSpc>
              <a:spcBef>
                <a:spcPts val="0"/>
              </a:spcBef>
              <a:spcAft>
                <a:spcPts val="0"/>
              </a:spcAft>
              <a:buSzPts val="3600"/>
              <a:buNone/>
              <a:defRPr sz="3600"/>
            </a:lvl6pPr>
            <a:lvl7pPr lvl="6" algn="ctr">
              <a:lnSpc>
                <a:spcPct val="80000"/>
              </a:lnSpc>
              <a:spcBef>
                <a:spcPts val="0"/>
              </a:spcBef>
              <a:spcAft>
                <a:spcPts val="0"/>
              </a:spcAft>
              <a:buSzPts val="3600"/>
              <a:buNone/>
              <a:defRPr sz="3600"/>
            </a:lvl7pPr>
            <a:lvl8pPr lvl="7" algn="ctr">
              <a:lnSpc>
                <a:spcPct val="80000"/>
              </a:lnSpc>
              <a:spcBef>
                <a:spcPts val="0"/>
              </a:spcBef>
              <a:spcAft>
                <a:spcPts val="0"/>
              </a:spcAft>
              <a:buSzPts val="3600"/>
              <a:buNone/>
              <a:defRPr sz="3600"/>
            </a:lvl8pPr>
            <a:lvl9pPr lvl="8" algn="ctr">
              <a:lnSpc>
                <a:spcPct val="80000"/>
              </a:lnSpc>
              <a:spcBef>
                <a:spcPts val="0"/>
              </a:spcBef>
              <a:spcAft>
                <a:spcPts val="0"/>
              </a:spcAft>
              <a:buSzPts val="3600"/>
              <a:buNone/>
              <a:defRPr sz="3600"/>
            </a:lvl9pPr>
          </a:lstStyle>
          <a:p/>
        </p:txBody>
      </p:sp>
      <p:sp>
        <p:nvSpPr>
          <p:cNvPr id="22" name="Google Shape;22;p3"/>
          <p:cNvSpPr txBox="1"/>
          <p:nvPr>
            <p:ph hasCustomPrompt="1" idx="2" type="title"/>
          </p:nvPr>
        </p:nvSpPr>
        <p:spPr>
          <a:xfrm>
            <a:off x="5786125" y="956698"/>
            <a:ext cx="2135400" cy="197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12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3" name="Google Shape;23;p3"/>
          <p:cNvSpPr txBox="1"/>
          <p:nvPr>
            <p:ph idx="1" type="subTitle"/>
          </p:nvPr>
        </p:nvSpPr>
        <p:spPr>
          <a:xfrm>
            <a:off x="5277425" y="3594000"/>
            <a:ext cx="3152700" cy="59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4" name="Google Shape;24;p3"/>
          <p:cNvSpPr/>
          <p:nvPr/>
        </p:nvSpPr>
        <p:spPr>
          <a:xfrm>
            <a:off x="-10850" y="-5125"/>
            <a:ext cx="724200" cy="724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6853800" y="4776850"/>
            <a:ext cx="2300400" cy="363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10850" y="4776850"/>
            <a:ext cx="724200" cy="363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SECTION_TITLE_AND_DESCRIPTION_1_1_4_2">
    <p:spTree>
      <p:nvGrpSpPr>
        <p:cNvPr id="171" name="Shape 171"/>
        <p:cNvGrpSpPr/>
        <p:nvPr/>
      </p:nvGrpSpPr>
      <p:grpSpPr>
        <a:xfrm>
          <a:off x="0" y="0"/>
          <a:ext cx="0" cy="0"/>
          <a:chOff x="0" y="0"/>
          <a:chExt cx="0" cy="0"/>
        </a:xfrm>
      </p:grpSpPr>
      <p:sp>
        <p:nvSpPr>
          <p:cNvPr id="172" name="Google Shape;172;p21"/>
          <p:cNvSpPr/>
          <p:nvPr/>
        </p:nvSpPr>
        <p:spPr>
          <a:xfrm>
            <a:off x="0" y="719350"/>
            <a:ext cx="713100" cy="4419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
          <p:cNvSpPr/>
          <p:nvPr/>
        </p:nvSpPr>
        <p:spPr>
          <a:xfrm>
            <a:off x="8430775" y="2571750"/>
            <a:ext cx="713100" cy="256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1"/>
          <p:cNvSpPr/>
          <p:nvPr/>
        </p:nvSpPr>
        <p:spPr>
          <a:xfrm>
            <a:off x="8430775" y="-1600"/>
            <a:ext cx="713100" cy="720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txBox="1"/>
          <p:nvPr>
            <p:ph type="title"/>
          </p:nvPr>
        </p:nvSpPr>
        <p:spPr>
          <a:xfrm>
            <a:off x="596975" y="655216"/>
            <a:ext cx="79500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p:txBody>
      </p:sp>
      <p:sp>
        <p:nvSpPr>
          <p:cNvPr id="176" name="Google Shape;176;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SECTION_TITLE_AND_DESCRIPTION_1_2">
    <p:spTree>
      <p:nvGrpSpPr>
        <p:cNvPr id="177" name="Shape 177"/>
        <p:cNvGrpSpPr/>
        <p:nvPr/>
      </p:nvGrpSpPr>
      <p:grpSpPr>
        <a:xfrm>
          <a:off x="0" y="0"/>
          <a:ext cx="0" cy="0"/>
          <a:chOff x="0" y="0"/>
          <a:chExt cx="0" cy="0"/>
        </a:xfrm>
      </p:grpSpPr>
      <p:sp>
        <p:nvSpPr>
          <p:cNvPr id="178" name="Google Shape;178;p22"/>
          <p:cNvSpPr/>
          <p:nvPr/>
        </p:nvSpPr>
        <p:spPr>
          <a:xfrm>
            <a:off x="5300" y="2162570"/>
            <a:ext cx="9133500" cy="447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p:nvPr/>
        </p:nvSpPr>
        <p:spPr>
          <a:xfrm>
            <a:off x="5300" y="3502195"/>
            <a:ext cx="9133500" cy="447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p:nvPr/>
        </p:nvSpPr>
        <p:spPr>
          <a:xfrm>
            <a:off x="5300" y="0"/>
            <a:ext cx="9133500" cy="175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txBox="1"/>
          <p:nvPr>
            <p:ph type="title"/>
          </p:nvPr>
        </p:nvSpPr>
        <p:spPr>
          <a:xfrm>
            <a:off x="986300" y="2162570"/>
            <a:ext cx="20553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82" name="Google Shape;182;p22"/>
          <p:cNvSpPr txBox="1"/>
          <p:nvPr>
            <p:ph idx="1" type="subTitle"/>
          </p:nvPr>
        </p:nvSpPr>
        <p:spPr>
          <a:xfrm>
            <a:off x="813650" y="2609843"/>
            <a:ext cx="2400600" cy="62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3" name="Google Shape;183;p22"/>
          <p:cNvSpPr txBox="1"/>
          <p:nvPr>
            <p:ph idx="2" type="title"/>
          </p:nvPr>
        </p:nvSpPr>
        <p:spPr>
          <a:xfrm>
            <a:off x="3544350" y="2162570"/>
            <a:ext cx="20553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84" name="Google Shape;184;p22"/>
          <p:cNvSpPr txBox="1"/>
          <p:nvPr>
            <p:ph idx="3" type="subTitle"/>
          </p:nvPr>
        </p:nvSpPr>
        <p:spPr>
          <a:xfrm>
            <a:off x="3371700" y="2609843"/>
            <a:ext cx="2400600" cy="62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5" name="Google Shape;185;p22"/>
          <p:cNvSpPr txBox="1"/>
          <p:nvPr>
            <p:ph idx="4" type="title"/>
          </p:nvPr>
        </p:nvSpPr>
        <p:spPr>
          <a:xfrm>
            <a:off x="6102400" y="2162570"/>
            <a:ext cx="20553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86" name="Google Shape;186;p22"/>
          <p:cNvSpPr txBox="1"/>
          <p:nvPr>
            <p:ph idx="5" type="subTitle"/>
          </p:nvPr>
        </p:nvSpPr>
        <p:spPr>
          <a:xfrm>
            <a:off x="5929750" y="2609843"/>
            <a:ext cx="2400600" cy="62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7" name="Google Shape;187;p22"/>
          <p:cNvSpPr txBox="1"/>
          <p:nvPr>
            <p:ph idx="6" type="title"/>
          </p:nvPr>
        </p:nvSpPr>
        <p:spPr>
          <a:xfrm>
            <a:off x="986300" y="3502195"/>
            <a:ext cx="20553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88" name="Google Shape;188;p22"/>
          <p:cNvSpPr txBox="1"/>
          <p:nvPr>
            <p:ph idx="7" type="subTitle"/>
          </p:nvPr>
        </p:nvSpPr>
        <p:spPr>
          <a:xfrm>
            <a:off x="813650" y="3949481"/>
            <a:ext cx="2400600" cy="62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9" name="Google Shape;189;p22"/>
          <p:cNvSpPr txBox="1"/>
          <p:nvPr>
            <p:ph idx="8" type="title"/>
          </p:nvPr>
        </p:nvSpPr>
        <p:spPr>
          <a:xfrm>
            <a:off x="3544350" y="3502195"/>
            <a:ext cx="20553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90" name="Google Shape;190;p22"/>
          <p:cNvSpPr txBox="1"/>
          <p:nvPr>
            <p:ph idx="9" type="subTitle"/>
          </p:nvPr>
        </p:nvSpPr>
        <p:spPr>
          <a:xfrm>
            <a:off x="3371700" y="3949481"/>
            <a:ext cx="2400600" cy="62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1" name="Google Shape;191;p22"/>
          <p:cNvSpPr txBox="1"/>
          <p:nvPr>
            <p:ph idx="13" type="title"/>
          </p:nvPr>
        </p:nvSpPr>
        <p:spPr>
          <a:xfrm>
            <a:off x="6102400" y="3502195"/>
            <a:ext cx="20553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92" name="Google Shape;192;p22"/>
          <p:cNvSpPr txBox="1"/>
          <p:nvPr>
            <p:ph idx="14" type="subTitle"/>
          </p:nvPr>
        </p:nvSpPr>
        <p:spPr>
          <a:xfrm>
            <a:off x="5929750" y="3949481"/>
            <a:ext cx="2400600" cy="62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3" name="Google Shape;193;p22"/>
          <p:cNvSpPr txBox="1"/>
          <p:nvPr>
            <p:ph idx="15" type="title"/>
          </p:nvPr>
        </p:nvSpPr>
        <p:spPr>
          <a:xfrm>
            <a:off x="596975" y="655216"/>
            <a:ext cx="79500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p:txBody>
      </p:sp>
      <p:sp>
        <p:nvSpPr>
          <p:cNvPr id="194" name="Google Shape;194;p22"/>
          <p:cNvSpPr/>
          <p:nvPr/>
        </p:nvSpPr>
        <p:spPr>
          <a:xfrm>
            <a:off x="7926175" y="0"/>
            <a:ext cx="1217700" cy="36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p:nvPr/>
        </p:nvSpPr>
        <p:spPr>
          <a:xfrm>
            <a:off x="0" y="1028700"/>
            <a:ext cx="713100" cy="36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TITLE_1">
    <p:spTree>
      <p:nvGrpSpPr>
        <p:cNvPr id="197" name="Shape 197"/>
        <p:cNvGrpSpPr/>
        <p:nvPr/>
      </p:nvGrpSpPr>
      <p:grpSpPr>
        <a:xfrm>
          <a:off x="0" y="0"/>
          <a:ext cx="0" cy="0"/>
          <a:chOff x="0" y="0"/>
          <a:chExt cx="0" cy="0"/>
        </a:xfrm>
      </p:grpSpPr>
      <p:sp>
        <p:nvSpPr>
          <p:cNvPr id="198" name="Google Shape;198;p23"/>
          <p:cNvSpPr/>
          <p:nvPr/>
        </p:nvSpPr>
        <p:spPr>
          <a:xfrm>
            <a:off x="0" y="0"/>
            <a:ext cx="38874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
          <p:cNvSpPr txBox="1"/>
          <p:nvPr>
            <p:ph type="ctrTitle"/>
          </p:nvPr>
        </p:nvSpPr>
        <p:spPr>
          <a:xfrm>
            <a:off x="592425" y="594400"/>
            <a:ext cx="2691300" cy="13938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5200"/>
              <a:buFont typeface="Work Sans ExtraBold"/>
              <a:buNone/>
              <a:defRPr sz="50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p:txBody>
      </p:sp>
      <p:sp>
        <p:nvSpPr>
          <p:cNvPr id="200" name="Google Shape;200;p23"/>
          <p:cNvSpPr txBox="1"/>
          <p:nvPr>
            <p:ph idx="1" type="subTitle"/>
          </p:nvPr>
        </p:nvSpPr>
        <p:spPr>
          <a:xfrm>
            <a:off x="592423" y="1908225"/>
            <a:ext cx="2691300" cy="102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201" name="Google Shape;201;p23"/>
          <p:cNvSpPr txBox="1"/>
          <p:nvPr/>
        </p:nvSpPr>
        <p:spPr>
          <a:xfrm>
            <a:off x="602175" y="3532850"/>
            <a:ext cx="2691300" cy="667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900">
                <a:solidFill>
                  <a:schemeClr val="dk1"/>
                </a:solidFill>
                <a:latin typeface="Montserrat"/>
                <a:ea typeface="Montserrat"/>
                <a:cs typeface="Montserrat"/>
                <a:sym typeface="Montserrat"/>
              </a:rPr>
              <a:t>CREDITS: This presentation template was created by </a:t>
            </a:r>
            <a:r>
              <a:rPr b="1" lang="en" sz="900">
                <a:solidFill>
                  <a:schemeClr val="dk1"/>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900">
                <a:solidFill>
                  <a:schemeClr val="dk1"/>
                </a:solidFill>
                <a:latin typeface="Montserrat"/>
                <a:ea typeface="Montserrat"/>
                <a:cs typeface="Montserrat"/>
                <a:sym typeface="Montserrat"/>
              </a:rPr>
              <a:t>, including icons by </a:t>
            </a:r>
            <a:r>
              <a:rPr b="1" lang="en" sz="900">
                <a:solidFill>
                  <a:schemeClr val="dk1"/>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900">
                <a:solidFill>
                  <a:schemeClr val="dk1"/>
                </a:solidFill>
                <a:latin typeface="Montserrat"/>
                <a:ea typeface="Montserrat"/>
                <a:cs typeface="Montserrat"/>
                <a:sym typeface="Montserrat"/>
              </a:rPr>
              <a:t>, infographics &amp; images by </a:t>
            </a:r>
            <a:r>
              <a:rPr b="1" lang="en" sz="9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Freepik</a:t>
            </a:r>
            <a:r>
              <a:rPr lang="en" sz="900">
                <a:solidFill>
                  <a:schemeClr val="dk1"/>
                </a:solidFill>
                <a:latin typeface="Montserrat"/>
                <a:ea typeface="Montserrat"/>
                <a:cs typeface="Montserrat"/>
                <a:sym typeface="Montserrat"/>
              </a:rPr>
              <a:t> and illustrations by </a:t>
            </a:r>
            <a:r>
              <a:rPr b="1" lang="en" sz="900">
                <a:solidFill>
                  <a:schemeClr val="dk1"/>
                </a:solidFill>
                <a:uFill>
                  <a:noFill/>
                </a:uFill>
                <a:latin typeface="Montserrat"/>
                <a:ea typeface="Montserrat"/>
                <a:cs typeface="Montserrat"/>
                <a:sym typeface="Montserrat"/>
                <a:hlinkClick r:id="rId5">
                  <a:extLst>
                    <a:ext uri="{A12FA001-AC4F-418D-AE19-62706E023703}">
                      <ahyp:hlinkClr val="tx"/>
                    </a:ext>
                  </a:extLst>
                </a:hlinkClick>
              </a:rPr>
              <a:t>Stories</a:t>
            </a:r>
            <a:endParaRPr sz="900">
              <a:solidFill>
                <a:schemeClr val="dk1"/>
              </a:solidFill>
              <a:latin typeface="Montserrat"/>
              <a:ea typeface="Montserrat"/>
              <a:cs typeface="Montserrat"/>
              <a:sym typeface="Montserrat"/>
            </a:endParaRPr>
          </a:p>
          <a:p>
            <a:pPr indent="0" lvl="0" marL="0" rtl="0" algn="ctr">
              <a:lnSpc>
                <a:spcPct val="100000"/>
              </a:lnSpc>
              <a:spcBef>
                <a:spcPts val="300"/>
              </a:spcBef>
              <a:spcAft>
                <a:spcPts val="0"/>
              </a:spcAft>
              <a:buNone/>
            </a:pPr>
            <a:r>
              <a:rPr lang="en" sz="850">
                <a:solidFill>
                  <a:schemeClr val="dk1"/>
                </a:solidFill>
                <a:latin typeface="Montserrat"/>
                <a:ea typeface="Montserrat"/>
                <a:cs typeface="Montserrat"/>
                <a:sym typeface="Montserrat"/>
              </a:rPr>
              <a:t>. </a:t>
            </a:r>
            <a:endParaRPr sz="850">
              <a:solidFill>
                <a:schemeClr val="dk1"/>
              </a:solidFill>
              <a:latin typeface="Montserrat"/>
              <a:ea typeface="Montserrat"/>
              <a:cs typeface="Montserrat"/>
              <a:sym typeface="Montserrat"/>
            </a:endParaRPr>
          </a:p>
          <a:p>
            <a:pPr indent="0" lvl="0" marL="0" rtl="0" algn="ctr">
              <a:lnSpc>
                <a:spcPct val="115000"/>
              </a:lnSpc>
              <a:spcBef>
                <a:spcPts val="300"/>
              </a:spcBef>
              <a:spcAft>
                <a:spcPts val="0"/>
              </a:spcAft>
              <a:buNone/>
            </a:pPr>
            <a:r>
              <a:t/>
            </a:r>
            <a:endParaRPr sz="9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sz="900">
              <a:solidFill>
                <a:schemeClr val="dk1"/>
              </a:solidFill>
              <a:latin typeface="Montserrat"/>
              <a:ea typeface="Montserrat"/>
              <a:cs typeface="Montserrat"/>
              <a:sym typeface="Montserrat"/>
            </a:endParaRPr>
          </a:p>
        </p:txBody>
      </p:sp>
      <p:grpSp>
        <p:nvGrpSpPr>
          <p:cNvPr id="202" name="Google Shape;202;p23"/>
          <p:cNvGrpSpPr/>
          <p:nvPr/>
        </p:nvGrpSpPr>
        <p:grpSpPr>
          <a:xfrm>
            <a:off x="0" y="0"/>
            <a:ext cx="9143975" cy="5143500"/>
            <a:chOff x="0" y="0"/>
            <a:chExt cx="9143975" cy="5143500"/>
          </a:xfrm>
        </p:grpSpPr>
        <p:sp>
          <p:nvSpPr>
            <p:cNvPr id="203" name="Google Shape;203;p23"/>
            <p:cNvSpPr/>
            <p:nvPr/>
          </p:nvSpPr>
          <p:spPr>
            <a:xfrm>
              <a:off x="3538075" y="0"/>
              <a:ext cx="3315900" cy="71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p:nvPr/>
          </p:nvSpPr>
          <p:spPr>
            <a:xfrm>
              <a:off x="8430775" y="0"/>
              <a:ext cx="713100" cy="356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p:nvPr/>
          </p:nvSpPr>
          <p:spPr>
            <a:xfrm>
              <a:off x="0" y="4787100"/>
              <a:ext cx="713100" cy="356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a:off x="7791875" y="4787100"/>
              <a:ext cx="1352100" cy="356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p:nvPr/>
          </p:nvSpPr>
          <p:spPr>
            <a:xfrm>
              <a:off x="3887725" y="1075800"/>
              <a:ext cx="2293200" cy="356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 name="Google Shape;208;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sp>
        <p:nvSpPr>
          <p:cNvPr id="29" name="Google Shape;29;p4"/>
          <p:cNvSpPr txBox="1"/>
          <p:nvPr>
            <p:ph idx="1" type="body"/>
          </p:nvPr>
        </p:nvSpPr>
        <p:spPr>
          <a:xfrm>
            <a:off x="611275" y="1423030"/>
            <a:ext cx="7921500" cy="316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accent2"/>
              </a:buClr>
              <a:buSzPts val="1400"/>
              <a:buFont typeface="Lato"/>
              <a:buChar char="●"/>
              <a:defRPr sz="1100"/>
            </a:lvl1pPr>
            <a:lvl2pPr indent="-317500" lvl="1" marL="914400">
              <a:spcBef>
                <a:spcPts val="1600"/>
              </a:spcBef>
              <a:spcAft>
                <a:spcPts val="0"/>
              </a:spcAft>
              <a:buClr>
                <a:srgbClr val="555555"/>
              </a:buClr>
              <a:buSzPts val="1400"/>
              <a:buFont typeface="Lato"/>
              <a:buChar char="○"/>
              <a:defRPr sz="1200"/>
            </a:lvl2pPr>
            <a:lvl3pPr indent="-317500" lvl="2" marL="1371600">
              <a:spcBef>
                <a:spcPts val="1600"/>
              </a:spcBef>
              <a:spcAft>
                <a:spcPts val="0"/>
              </a:spcAft>
              <a:buClr>
                <a:srgbClr val="555555"/>
              </a:buClr>
              <a:buSzPts val="1400"/>
              <a:buFont typeface="Lato"/>
              <a:buChar char="■"/>
              <a:defRPr sz="1200"/>
            </a:lvl3pPr>
            <a:lvl4pPr indent="-317500" lvl="3" marL="1828800">
              <a:spcBef>
                <a:spcPts val="1600"/>
              </a:spcBef>
              <a:spcAft>
                <a:spcPts val="0"/>
              </a:spcAft>
              <a:buClr>
                <a:srgbClr val="555555"/>
              </a:buClr>
              <a:buSzPts val="1400"/>
              <a:buFont typeface="Lato"/>
              <a:buChar char="●"/>
              <a:defRPr sz="1200"/>
            </a:lvl4pPr>
            <a:lvl5pPr indent="-317500" lvl="4" marL="2286000">
              <a:spcBef>
                <a:spcPts val="1600"/>
              </a:spcBef>
              <a:spcAft>
                <a:spcPts val="0"/>
              </a:spcAft>
              <a:buClr>
                <a:srgbClr val="555555"/>
              </a:buClr>
              <a:buSzPts val="1400"/>
              <a:buFont typeface="Lato"/>
              <a:buChar char="○"/>
              <a:defRPr sz="1200"/>
            </a:lvl5pPr>
            <a:lvl6pPr indent="-317500" lvl="5" marL="2743200">
              <a:spcBef>
                <a:spcPts val="1600"/>
              </a:spcBef>
              <a:spcAft>
                <a:spcPts val="0"/>
              </a:spcAft>
              <a:buClr>
                <a:srgbClr val="555555"/>
              </a:buClr>
              <a:buSzPts val="1400"/>
              <a:buFont typeface="Lato"/>
              <a:buChar char="■"/>
              <a:defRPr sz="1200"/>
            </a:lvl6pPr>
            <a:lvl7pPr indent="-317500" lvl="6" marL="3200400">
              <a:spcBef>
                <a:spcPts val="1600"/>
              </a:spcBef>
              <a:spcAft>
                <a:spcPts val="0"/>
              </a:spcAft>
              <a:buClr>
                <a:srgbClr val="555555"/>
              </a:buClr>
              <a:buSzPts val="1400"/>
              <a:buFont typeface="Lato"/>
              <a:buChar char="●"/>
              <a:defRPr sz="1200"/>
            </a:lvl7pPr>
            <a:lvl8pPr indent="-317500" lvl="7" marL="3657600">
              <a:spcBef>
                <a:spcPts val="1600"/>
              </a:spcBef>
              <a:spcAft>
                <a:spcPts val="0"/>
              </a:spcAft>
              <a:buClr>
                <a:srgbClr val="555555"/>
              </a:buClr>
              <a:buSzPts val="1400"/>
              <a:buFont typeface="Lato"/>
              <a:buChar char="○"/>
              <a:defRPr sz="1200"/>
            </a:lvl8pPr>
            <a:lvl9pPr indent="-317500" lvl="8" marL="4114800">
              <a:spcBef>
                <a:spcPts val="1600"/>
              </a:spcBef>
              <a:spcAft>
                <a:spcPts val="1600"/>
              </a:spcAft>
              <a:buClr>
                <a:srgbClr val="555555"/>
              </a:buClr>
              <a:buSzPts val="1400"/>
              <a:buFont typeface="Lato"/>
              <a:buChar char="■"/>
              <a:defRPr sz="1200"/>
            </a:lvl9pPr>
          </a:lstStyle>
          <a:p/>
        </p:txBody>
      </p:sp>
      <p:sp>
        <p:nvSpPr>
          <p:cNvPr id="30" name="Google Shape;30;p4"/>
          <p:cNvSpPr/>
          <p:nvPr/>
        </p:nvSpPr>
        <p:spPr>
          <a:xfrm>
            <a:off x="0" y="0"/>
            <a:ext cx="713100" cy="723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0" y="4807300"/>
            <a:ext cx="9144000" cy="353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txBox="1"/>
          <p:nvPr>
            <p:ph type="title"/>
          </p:nvPr>
        </p:nvSpPr>
        <p:spPr>
          <a:xfrm>
            <a:off x="596975" y="655216"/>
            <a:ext cx="79500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p:txBody>
      </p:sp>
      <p:sp>
        <p:nvSpPr>
          <p:cNvPr id="33" name="Google Shape;33;p4"/>
          <p:cNvSpPr/>
          <p:nvPr/>
        </p:nvSpPr>
        <p:spPr>
          <a:xfrm>
            <a:off x="8430900" y="719350"/>
            <a:ext cx="713100" cy="723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5"/>
          <p:cNvSpPr txBox="1"/>
          <p:nvPr>
            <p:ph idx="1" type="body"/>
          </p:nvPr>
        </p:nvSpPr>
        <p:spPr>
          <a:xfrm>
            <a:off x="606475" y="2293394"/>
            <a:ext cx="3365400" cy="2306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accent2"/>
              </a:buClr>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5"/>
          <p:cNvSpPr txBox="1"/>
          <p:nvPr>
            <p:ph idx="2" type="body"/>
          </p:nvPr>
        </p:nvSpPr>
        <p:spPr>
          <a:xfrm>
            <a:off x="5172150" y="2007458"/>
            <a:ext cx="3365400" cy="2530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accent2"/>
              </a:buClr>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8" name="Google Shape;38;p5"/>
          <p:cNvSpPr txBox="1"/>
          <p:nvPr>
            <p:ph type="title"/>
          </p:nvPr>
        </p:nvSpPr>
        <p:spPr>
          <a:xfrm>
            <a:off x="596975" y="655216"/>
            <a:ext cx="79500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p:txBody>
      </p:sp>
      <p:sp>
        <p:nvSpPr>
          <p:cNvPr id="39" name="Google Shape;39;p5"/>
          <p:cNvSpPr/>
          <p:nvPr/>
        </p:nvSpPr>
        <p:spPr>
          <a:xfrm>
            <a:off x="0" y="0"/>
            <a:ext cx="713100" cy="356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a:off x="8430750" y="4419900"/>
            <a:ext cx="713100" cy="72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6"/>
          <p:cNvSpPr txBox="1"/>
          <p:nvPr>
            <p:ph type="title"/>
          </p:nvPr>
        </p:nvSpPr>
        <p:spPr>
          <a:xfrm>
            <a:off x="596975" y="655216"/>
            <a:ext cx="79500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p:txBody>
      </p:sp>
      <p:sp>
        <p:nvSpPr>
          <p:cNvPr id="44" name="Google Shape;44;p6"/>
          <p:cNvSpPr/>
          <p:nvPr/>
        </p:nvSpPr>
        <p:spPr>
          <a:xfrm>
            <a:off x="5575" y="4771375"/>
            <a:ext cx="9144000" cy="367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a:off x="5575" y="-5125"/>
            <a:ext cx="707700" cy="367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a:off x="8435650" y="-5125"/>
            <a:ext cx="707700" cy="724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48" name="Shape 48"/>
        <p:cNvGrpSpPr/>
        <p:nvPr/>
      </p:nvGrpSpPr>
      <p:grpSpPr>
        <a:xfrm>
          <a:off x="0" y="0"/>
          <a:ext cx="0" cy="0"/>
          <a:chOff x="0" y="0"/>
          <a:chExt cx="0" cy="0"/>
        </a:xfrm>
      </p:grpSpPr>
      <p:sp>
        <p:nvSpPr>
          <p:cNvPr id="49" name="Google Shape;49;p7"/>
          <p:cNvSpPr/>
          <p:nvPr/>
        </p:nvSpPr>
        <p:spPr>
          <a:xfrm>
            <a:off x="6853800" y="0"/>
            <a:ext cx="2290200" cy="72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txBox="1"/>
          <p:nvPr>
            <p:ph type="title"/>
          </p:nvPr>
        </p:nvSpPr>
        <p:spPr>
          <a:xfrm>
            <a:off x="609947" y="564207"/>
            <a:ext cx="2460000" cy="11244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26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1" name="Google Shape;51;p7"/>
          <p:cNvSpPr txBox="1"/>
          <p:nvPr>
            <p:ph idx="1" type="subTitle"/>
          </p:nvPr>
        </p:nvSpPr>
        <p:spPr>
          <a:xfrm>
            <a:off x="609958" y="1659000"/>
            <a:ext cx="2290200" cy="182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52" name="Google Shape;52;p7"/>
          <p:cNvSpPr/>
          <p:nvPr/>
        </p:nvSpPr>
        <p:spPr>
          <a:xfrm>
            <a:off x="713225" y="4776850"/>
            <a:ext cx="6140700" cy="3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
          <p:cNvSpPr/>
          <p:nvPr/>
        </p:nvSpPr>
        <p:spPr>
          <a:xfrm>
            <a:off x="0" y="4050475"/>
            <a:ext cx="713100" cy="366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5354250" y="533873"/>
            <a:ext cx="2999100" cy="2213100"/>
          </a:xfrm>
          <a:prstGeom prst="rect">
            <a:avLst/>
          </a:prstGeom>
        </p:spPr>
        <p:txBody>
          <a:bodyPr anchorCtr="0" anchor="b" bIns="91425" lIns="91425" spcFirstLastPara="1" rIns="91425" wrap="square" tIns="91425">
            <a:noAutofit/>
          </a:bodyPr>
          <a:lstStyle>
            <a:lvl1pPr lvl="0" algn="ctr">
              <a:lnSpc>
                <a:spcPct val="95000"/>
              </a:lnSpc>
              <a:spcBef>
                <a:spcPts val="0"/>
              </a:spcBef>
              <a:spcAft>
                <a:spcPts val="0"/>
              </a:spcAft>
              <a:buSzPts val="30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7" name="Google Shape;57;p8"/>
          <p:cNvSpPr/>
          <p:nvPr/>
        </p:nvSpPr>
        <p:spPr>
          <a:xfrm>
            <a:off x="0" y="0"/>
            <a:ext cx="713100" cy="723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a:off x="6853800" y="3696300"/>
            <a:ext cx="2290200" cy="723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0" name="Shape 60"/>
        <p:cNvGrpSpPr/>
        <p:nvPr/>
      </p:nvGrpSpPr>
      <p:grpSpPr>
        <a:xfrm>
          <a:off x="0" y="0"/>
          <a:ext cx="0" cy="0"/>
          <a:chOff x="0" y="0"/>
          <a:chExt cx="0" cy="0"/>
        </a:xfrm>
      </p:grpSpPr>
      <p:sp>
        <p:nvSpPr>
          <p:cNvPr id="61" name="Google Shape;61;p9"/>
          <p:cNvSpPr txBox="1"/>
          <p:nvPr>
            <p:ph idx="1" type="body"/>
          </p:nvPr>
        </p:nvSpPr>
        <p:spPr>
          <a:xfrm>
            <a:off x="490000" y="1977597"/>
            <a:ext cx="2686500" cy="186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400"/>
            </a:lvl1pPr>
            <a:lvl2pPr indent="-317500" lvl="1" marL="914400" rtl="0">
              <a:spcBef>
                <a:spcPts val="10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2" name="Google Shape;62;p9"/>
          <p:cNvSpPr txBox="1"/>
          <p:nvPr>
            <p:ph type="title"/>
          </p:nvPr>
        </p:nvSpPr>
        <p:spPr>
          <a:xfrm>
            <a:off x="599000" y="553250"/>
            <a:ext cx="2733300" cy="11244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3" name="Google Shape;63;p9"/>
          <p:cNvSpPr/>
          <p:nvPr/>
        </p:nvSpPr>
        <p:spPr>
          <a:xfrm>
            <a:off x="11050" y="4424050"/>
            <a:ext cx="2279400" cy="719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9"/>
          <p:cNvSpPr/>
          <p:nvPr/>
        </p:nvSpPr>
        <p:spPr>
          <a:xfrm>
            <a:off x="8430775" y="4419900"/>
            <a:ext cx="713100" cy="71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type="title"/>
          </p:nvPr>
        </p:nvSpPr>
        <p:spPr>
          <a:xfrm>
            <a:off x="596975" y="655216"/>
            <a:ext cx="79500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p:txBody>
      </p:sp>
      <p:sp>
        <p:nvSpPr>
          <p:cNvPr id="68" name="Google Shape;68;p10"/>
          <p:cNvSpPr/>
          <p:nvPr/>
        </p:nvSpPr>
        <p:spPr>
          <a:xfrm>
            <a:off x="2290350" y="2212200"/>
            <a:ext cx="4563600" cy="719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0"/>
          <p:cNvSpPr/>
          <p:nvPr/>
        </p:nvSpPr>
        <p:spPr>
          <a:xfrm>
            <a:off x="-8425" y="2212200"/>
            <a:ext cx="721500" cy="719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0"/>
          <p:cNvSpPr/>
          <p:nvPr/>
        </p:nvSpPr>
        <p:spPr>
          <a:xfrm>
            <a:off x="8428075" y="2212200"/>
            <a:ext cx="721500" cy="719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500"/>
              <a:buFont typeface="Sarala"/>
              <a:buNone/>
              <a:defRPr b="1" sz="3500">
                <a:solidFill>
                  <a:schemeClr val="dk1"/>
                </a:solidFill>
                <a:latin typeface="Sarala"/>
                <a:ea typeface="Sarala"/>
                <a:cs typeface="Sarala"/>
                <a:sym typeface="Sarala"/>
              </a:defRPr>
            </a:lvl1pPr>
            <a:lvl2pPr lvl="1">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2pPr>
            <a:lvl3pPr lvl="2">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3pPr>
            <a:lvl4pPr lvl="3">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4pPr>
            <a:lvl5pPr lvl="4">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5pPr>
            <a:lvl6pPr lvl="5">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6pPr>
            <a:lvl7pPr lvl="6">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7pPr>
            <a:lvl8pPr lvl="7">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8pPr>
            <a:lvl9pPr lvl="8">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indent="-317500" lvl="1" marL="9144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indent="-317500" lvl="2" marL="13716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indent="-317500" lvl="3" marL="18288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indent="-317500" lvl="4" marL="22860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indent="-317500" lvl="5" marL="27432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indent="-317500" lvl="6" marL="32004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indent="-317500" lvl="7" marL="36576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indent="-317500" lvl="8" marL="4114800">
              <a:lnSpc>
                <a:spcPct val="100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Montserrat"/>
                <a:ea typeface="Montserrat"/>
                <a:cs typeface="Montserrat"/>
                <a:sym typeface="Montserrat"/>
              </a:defRPr>
            </a:lvl1pPr>
            <a:lvl2pPr lvl="1" algn="r">
              <a:buNone/>
              <a:defRPr sz="1300">
                <a:solidFill>
                  <a:schemeClr val="dk1"/>
                </a:solidFill>
                <a:latin typeface="Montserrat"/>
                <a:ea typeface="Montserrat"/>
                <a:cs typeface="Montserrat"/>
                <a:sym typeface="Montserrat"/>
              </a:defRPr>
            </a:lvl2pPr>
            <a:lvl3pPr lvl="2" algn="r">
              <a:buNone/>
              <a:defRPr sz="1300">
                <a:solidFill>
                  <a:schemeClr val="dk1"/>
                </a:solidFill>
                <a:latin typeface="Montserrat"/>
                <a:ea typeface="Montserrat"/>
                <a:cs typeface="Montserrat"/>
                <a:sym typeface="Montserrat"/>
              </a:defRPr>
            </a:lvl3pPr>
            <a:lvl4pPr lvl="3" algn="r">
              <a:buNone/>
              <a:defRPr sz="1300">
                <a:solidFill>
                  <a:schemeClr val="dk1"/>
                </a:solidFill>
                <a:latin typeface="Montserrat"/>
                <a:ea typeface="Montserrat"/>
                <a:cs typeface="Montserrat"/>
                <a:sym typeface="Montserrat"/>
              </a:defRPr>
            </a:lvl4pPr>
            <a:lvl5pPr lvl="4" algn="r">
              <a:buNone/>
              <a:defRPr sz="1300">
                <a:solidFill>
                  <a:schemeClr val="dk1"/>
                </a:solidFill>
                <a:latin typeface="Montserrat"/>
                <a:ea typeface="Montserrat"/>
                <a:cs typeface="Montserrat"/>
                <a:sym typeface="Montserrat"/>
              </a:defRPr>
            </a:lvl5pPr>
            <a:lvl6pPr lvl="5" algn="r">
              <a:buNone/>
              <a:defRPr sz="1300">
                <a:solidFill>
                  <a:schemeClr val="dk1"/>
                </a:solidFill>
                <a:latin typeface="Montserrat"/>
                <a:ea typeface="Montserrat"/>
                <a:cs typeface="Montserrat"/>
                <a:sym typeface="Montserrat"/>
              </a:defRPr>
            </a:lvl6pPr>
            <a:lvl7pPr lvl="6" algn="r">
              <a:buNone/>
              <a:defRPr sz="1300">
                <a:solidFill>
                  <a:schemeClr val="dk1"/>
                </a:solidFill>
                <a:latin typeface="Montserrat"/>
                <a:ea typeface="Montserrat"/>
                <a:cs typeface="Montserrat"/>
                <a:sym typeface="Montserrat"/>
              </a:defRPr>
            </a:lvl7pPr>
            <a:lvl8pPr lvl="7" algn="r">
              <a:buNone/>
              <a:defRPr sz="1300">
                <a:solidFill>
                  <a:schemeClr val="dk1"/>
                </a:solidFill>
                <a:latin typeface="Montserrat"/>
                <a:ea typeface="Montserrat"/>
                <a:cs typeface="Montserrat"/>
                <a:sym typeface="Montserrat"/>
              </a:defRPr>
            </a:lvl8pPr>
            <a:lvl9pPr lvl="8" algn="r">
              <a:buNone/>
              <a:defRPr sz="1300">
                <a:solidFill>
                  <a:schemeClr val="dk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p:nvPr/>
        </p:nvSpPr>
        <p:spPr>
          <a:xfrm>
            <a:off x="125" y="4063975"/>
            <a:ext cx="2175600" cy="723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4"/>
          <p:cNvSpPr txBox="1"/>
          <p:nvPr>
            <p:ph type="ctrTitle"/>
          </p:nvPr>
        </p:nvSpPr>
        <p:spPr>
          <a:xfrm>
            <a:off x="123950" y="1649525"/>
            <a:ext cx="4449300" cy="220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600">
                <a:solidFill>
                  <a:schemeClr val="dk1"/>
                </a:solidFill>
              </a:rPr>
              <a:t>BTP</a:t>
            </a:r>
            <a:endParaRPr sz="4600"/>
          </a:p>
          <a:p>
            <a:pPr indent="0" lvl="0" marL="0" rtl="0" algn="l">
              <a:spcBef>
                <a:spcPts val="0"/>
              </a:spcBef>
              <a:spcAft>
                <a:spcPts val="0"/>
              </a:spcAft>
              <a:buNone/>
            </a:pPr>
            <a:r>
              <a:rPr lang="en" sz="4600">
                <a:solidFill>
                  <a:schemeClr val="lt1"/>
                </a:solidFill>
              </a:rPr>
              <a:t>Spectral Reconstruction from RGB images</a:t>
            </a:r>
            <a:endParaRPr sz="4600">
              <a:solidFill>
                <a:schemeClr val="lt1"/>
              </a:solidFill>
            </a:endParaRPr>
          </a:p>
        </p:txBody>
      </p:sp>
      <p:sp>
        <p:nvSpPr>
          <p:cNvPr id="215" name="Google Shape;215;p24"/>
          <p:cNvSpPr txBox="1"/>
          <p:nvPr>
            <p:ph type="ctrTitle"/>
          </p:nvPr>
        </p:nvSpPr>
        <p:spPr>
          <a:xfrm>
            <a:off x="4848350" y="1801925"/>
            <a:ext cx="4066200" cy="220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Guide: </a:t>
            </a:r>
            <a:br>
              <a:rPr lang="en" sz="3500"/>
            </a:br>
            <a:r>
              <a:rPr lang="en" sz="3500">
                <a:solidFill>
                  <a:schemeClr val="dk2"/>
                </a:solidFill>
              </a:rPr>
              <a:t>Dr. Viswanath P</a:t>
            </a:r>
            <a:br>
              <a:rPr lang="en" sz="3500">
                <a:solidFill>
                  <a:schemeClr val="dk2"/>
                </a:solidFill>
              </a:rPr>
            </a:br>
            <a:endParaRPr sz="3500">
              <a:solidFill>
                <a:schemeClr val="dk2"/>
              </a:solidFill>
            </a:endParaRPr>
          </a:p>
          <a:p>
            <a:pPr indent="0" lvl="0" marL="0" rtl="0" algn="l">
              <a:spcBef>
                <a:spcPts val="0"/>
              </a:spcBef>
              <a:spcAft>
                <a:spcPts val="0"/>
              </a:spcAft>
              <a:buNone/>
            </a:pPr>
            <a:r>
              <a:rPr lang="en" sz="2800">
                <a:solidFill>
                  <a:srgbClr val="000000"/>
                </a:solidFill>
              </a:rPr>
              <a:t>Members:</a:t>
            </a:r>
            <a:br>
              <a:rPr lang="en" sz="2800">
                <a:solidFill>
                  <a:srgbClr val="000000"/>
                </a:solidFill>
              </a:rPr>
            </a:br>
            <a:r>
              <a:rPr lang="en" sz="2800">
                <a:solidFill>
                  <a:schemeClr val="dk2"/>
                </a:solidFill>
              </a:rPr>
              <a:t>Praveen P</a:t>
            </a:r>
            <a:br>
              <a:rPr lang="en" sz="2800">
                <a:solidFill>
                  <a:schemeClr val="dk2"/>
                </a:solidFill>
              </a:rPr>
            </a:br>
            <a:r>
              <a:rPr lang="en" sz="2800">
                <a:solidFill>
                  <a:schemeClr val="dk2"/>
                </a:solidFill>
              </a:rPr>
              <a:t>Vishruth T</a:t>
            </a:r>
            <a:br>
              <a:rPr lang="en" sz="2800">
                <a:solidFill>
                  <a:schemeClr val="dk2"/>
                </a:solidFill>
              </a:rPr>
            </a:br>
            <a:r>
              <a:rPr lang="en" sz="2800">
                <a:solidFill>
                  <a:schemeClr val="dk2"/>
                </a:solidFill>
              </a:rPr>
              <a:t>Dinesh kumar K</a:t>
            </a:r>
            <a:endParaRPr sz="2800">
              <a:solidFill>
                <a:schemeClr val="dk2"/>
              </a:solidFill>
            </a:endParaRPr>
          </a:p>
          <a:p>
            <a:pPr indent="0" lvl="0" marL="0" rtl="0" algn="l">
              <a:spcBef>
                <a:spcPts val="0"/>
              </a:spcBef>
              <a:spcAft>
                <a:spcPts val="0"/>
              </a:spcAft>
              <a:buNone/>
            </a:pPr>
            <a:r>
              <a:rPr lang="en" sz="2800">
                <a:solidFill>
                  <a:schemeClr val="dk2"/>
                </a:solidFill>
              </a:rPr>
              <a:t>Harsha vardhan S</a:t>
            </a:r>
            <a:endParaRPr sz="2800">
              <a:solidFill>
                <a:schemeClr val="dk2"/>
              </a:solidFill>
            </a:endParaRPr>
          </a:p>
        </p:txBody>
      </p:sp>
      <p:sp>
        <p:nvSpPr>
          <p:cNvPr id="216" name="Google Shape;216;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3"/>
          <p:cNvSpPr txBox="1"/>
          <p:nvPr>
            <p:ph type="title"/>
          </p:nvPr>
        </p:nvSpPr>
        <p:spPr>
          <a:xfrm>
            <a:off x="599000" y="553250"/>
            <a:ext cx="7105500" cy="6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Generator Loss Functions</a:t>
            </a:r>
            <a:endParaRPr>
              <a:solidFill>
                <a:schemeClr val="dk2"/>
              </a:solidFill>
            </a:endParaRPr>
          </a:p>
        </p:txBody>
      </p:sp>
      <p:sp>
        <p:nvSpPr>
          <p:cNvPr id="292" name="Google Shape;292;p33"/>
          <p:cNvSpPr txBox="1"/>
          <p:nvPr>
            <p:ph idx="1" type="body"/>
          </p:nvPr>
        </p:nvSpPr>
        <p:spPr>
          <a:xfrm>
            <a:off x="599000" y="1335750"/>
            <a:ext cx="8203200" cy="3608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Generator Loss function</a:t>
            </a:r>
            <a:r>
              <a:rPr lang="en" sz="1600"/>
              <a:t>.</a:t>
            </a:r>
            <a:endParaRPr sz="1600"/>
          </a:p>
          <a:p>
            <a:pPr indent="-330200" lvl="0" marL="914400" rtl="0" algn="l">
              <a:spcBef>
                <a:spcPts val="0"/>
              </a:spcBef>
              <a:spcAft>
                <a:spcPts val="0"/>
              </a:spcAft>
              <a:buSzPts val="1600"/>
              <a:buAutoNum type="arabicPeriod"/>
            </a:pPr>
            <a:r>
              <a:rPr b="1" lang="en" sz="1600"/>
              <a:t>Adversarial</a:t>
            </a:r>
            <a:r>
              <a:rPr b="1" lang="en" sz="1600"/>
              <a:t> loss</a:t>
            </a:r>
            <a:r>
              <a:rPr lang="en" sz="1600"/>
              <a:t>  ----→ </a:t>
            </a:r>
            <a:endParaRPr sz="1600"/>
          </a:p>
          <a:p>
            <a:pPr indent="-330200" lvl="0" marL="914400" rtl="0" algn="l">
              <a:spcBef>
                <a:spcPts val="0"/>
              </a:spcBef>
              <a:spcAft>
                <a:spcPts val="0"/>
              </a:spcAft>
              <a:buSzPts val="1600"/>
              <a:buAutoNum type="arabicPeriod"/>
            </a:pPr>
            <a:r>
              <a:rPr b="1" lang="en" sz="1600"/>
              <a:t>L1 Loss</a:t>
            </a:r>
            <a:r>
              <a:rPr lang="en" sz="1600"/>
              <a:t> </a:t>
            </a:r>
            <a:endParaRPr sz="1600"/>
          </a:p>
          <a:p>
            <a:pPr indent="0" lvl="0" marL="0" rtl="0" algn="l">
              <a:spcBef>
                <a:spcPts val="1000"/>
              </a:spcBef>
              <a:spcAft>
                <a:spcPts val="0"/>
              </a:spcAft>
              <a:buNone/>
            </a:pPr>
            <a:r>
              <a:t/>
            </a:r>
            <a:endParaRPr sz="1600"/>
          </a:p>
          <a:p>
            <a:pPr indent="0" lvl="0" marL="0" rtl="0" algn="l">
              <a:spcBef>
                <a:spcPts val="1000"/>
              </a:spcBef>
              <a:spcAft>
                <a:spcPts val="0"/>
              </a:spcAft>
              <a:buNone/>
            </a:pPr>
            <a:r>
              <a:rPr lang="en" sz="1600"/>
              <a:t>	</a:t>
            </a:r>
            <a:endParaRPr sz="1600"/>
          </a:p>
          <a:p>
            <a:pPr indent="-330200" lvl="0" marL="914400" rtl="0" algn="l">
              <a:spcBef>
                <a:spcPts val="1000"/>
              </a:spcBef>
              <a:spcAft>
                <a:spcPts val="0"/>
              </a:spcAft>
              <a:buSzPts val="1600"/>
              <a:buAutoNum type="arabicPeriod"/>
            </a:pPr>
            <a:r>
              <a:rPr lang="en" sz="1600"/>
              <a:t> </a:t>
            </a:r>
            <a:r>
              <a:rPr b="1" lang="en" sz="1600"/>
              <a:t>Total Loss</a:t>
            </a:r>
            <a:r>
              <a:rPr lang="en" sz="1600"/>
              <a:t> ---→ </a:t>
            </a:r>
            <a:endParaRPr sz="1600"/>
          </a:p>
          <a:p>
            <a:pPr indent="0" lvl="0" marL="914400" rtl="0" algn="l">
              <a:spcBef>
                <a:spcPts val="1000"/>
              </a:spcBef>
              <a:spcAft>
                <a:spcPts val="0"/>
              </a:spcAft>
              <a:buNone/>
            </a:pPr>
            <a:r>
              <a:t/>
            </a:r>
            <a:endParaRPr sz="1600"/>
          </a:p>
          <a:p>
            <a:pPr indent="-330200" lvl="0" marL="457200" rtl="0" algn="l">
              <a:spcBef>
                <a:spcPts val="1000"/>
              </a:spcBef>
              <a:spcAft>
                <a:spcPts val="0"/>
              </a:spcAft>
              <a:buSzPts val="1600"/>
              <a:buChar char="●"/>
            </a:pPr>
            <a:r>
              <a:rPr b="1" lang="en" sz="1600"/>
              <a:t>Optimizer Used </a:t>
            </a:r>
            <a:r>
              <a:rPr lang="en" sz="1600"/>
              <a:t>: </a:t>
            </a:r>
            <a:r>
              <a:rPr b="1" lang="en" sz="1600"/>
              <a:t>Adam</a:t>
            </a:r>
            <a:r>
              <a:rPr lang="en" sz="1600"/>
              <a:t>, </a:t>
            </a:r>
            <a:r>
              <a:rPr b="1" lang="en" sz="1600"/>
              <a:t>learning rate 2e-4</a:t>
            </a:r>
            <a:r>
              <a:rPr lang="en" sz="1600"/>
              <a:t> , </a:t>
            </a:r>
            <a:r>
              <a:rPr b="1" lang="en" sz="1600"/>
              <a:t>betas = (0.5,0.999)</a:t>
            </a:r>
            <a:r>
              <a:rPr lang="en" sz="1600"/>
              <a:t>.</a:t>
            </a:r>
            <a:endParaRPr sz="1600"/>
          </a:p>
        </p:txBody>
      </p:sp>
      <p:pic>
        <p:nvPicPr>
          <p:cNvPr id="293" name="Google Shape;293;p33"/>
          <p:cNvPicPr preferRelativeResize="0"/>
          <p:nvPr/>
        </p:nvPicPr>
        <p:blipFill>
          <a:blip r:embed="rId3">
            <a:alphaModFix/>
          </a:blip>
          <a:stretch>
            <a:fillRect/>
          </a:stretch>
        </p:blipFill>
        <p:spPr>
          <a:xfrm>
            <a:off x="3841700" y="1400375"/>
            <a:ext cx="4960500" cy="686700"/>
          </a:xfrm>
          <a:prstGeom prst="rect">
            <a:avLst/>
          </a:prstGeom>
          <a:noFill/>
          <a:ln>
            <a:noFill/>
          </a:ln>
        </p:spPr>
      </p:pic>
      <p:pic>
        <p:nvPicPr>
          <p:cNvPr id="294" name="Google Shape;294;p33"/>
          <p:cNvPicPr preferRelativeResize="0"/>
          <p:nvPr/>
        </p:nvPicPr>
        <p:blipFill>
          <a:blip r:embed="rId4">
            <a:alphaModFix/>
          </a:blip>
          <a:stretch>
            <a:fillRect/>
          </a:stretch>
        </p:blipFill>
        <p:spPr>
          <a:xfrm>
            <a:off x="1422975" y="2247500"/>
            <a:ext cx="4256325" cy="542000"/>
          </a:xfrm>
          <a:prstGeom prst="rect">
            <a:avLst/>
          </a:prstGeom>
          <a:noFill/>
          <a:ln>
            <a:noFill/>
          </a:ln>
        </p:spPr>
      </p:pic>
      <p:pic>
        <p:nvPicPr>
          <p:cNvPr id="295" name="Google Shape;295;p33"/>
          <p:cNvPicPr preferRelativeResize="0"/>
          <p:nvPr/>
        </p:nvPicPr>
        <p:blipFill>
          <a:blip r:embed="rId5">
            <a:alphaModFix/>
          </a:blip>
          <a:stretch>
            <a:fillRect/>
          </a:stretch>
        </p:blipFill>
        <p:spPr>
          <a:xfrm>
            <a:off x="3236650" y="2831975"/>
            <a:ext cx="5833651" cy="797250"/>
          </a:xfrm>
          <a:prstGeom prst="rect">
            <a:avLst/>
          </a:prstGeom>
          <a:noFill/>
          <a:ln>
            <a:noFill/>
          </a:ln>
        </p:spPr>
      </p:pic>
      <p:sp>
        <p:nvSpPr>
          <p:cNvPr id="296" name="Google Shape;296;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4"/>
          <p:cNvSpPr txBox="1"/>
          <p:nvPr>
            <p:ph type="title"/>
          </p:nvPr>
        </p:nvSpPr>
        <p:spPr>
          <a:xfrm>
            <a:off x="599000" y="553250"/>
            <a:ext cx="7105500" cy="7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Discriminator Loss Function</a:t>
            </a:r>
            <a:endParaRPr>
              <a:solidFill>
                <a:schemeClr val="dk2"/>
              </a:solidFill>
            </a:endParaRPr>
          </a:p>
        </p:txBody>
      </p:sp>
      <p:sp>
        <p:nvSpPr>
          <p:cNvPr id="302" name="Google Shape;302;p34"/>
          <p:cNvSpPr txBox="1"/>
          <p:nvPr>
            <p:ph idx="1" type="body"/>
          </p:nvPr>
        </p:nvSpPr>
        <p:spPr>
          <a:xfrm>
            <a:off x="599000" y="1335750"/>
            <a:ext cx="7591800" cy="1862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Discriminator Loss Function</a:t>
            </a:r>
            <a:r>
              <a:rPr lang="en" sz="1600"/>
              <a:t>.</a:t>
            </a:r>
            <a:endParaRPr sz="1600"/>
          </a:p>
          <a:p>
            <a:pPr indent="0" lvl="0" marL="457200" rtl="0" algn="l">
              <a:spcBef>
                <a:spcPts val="1000"/>
              </a:spcBef>
              <a:spcAft>
                <a:spcPts val="0"/>
              </a:spcAft>
              <a:buNone/>
            </a:pPr>
            <a:r>
              <a:t/>
            </a:r>
            <a:endParaRPr sz="1600"/>
          </a:p>
          <a:p>
            <a:pPr indent="0" lvl="0" marL="457200" rtl="0" algn="l">
              <a:spcBef>
                <a:spcPts val="1000"/>
              </a:spcBef>
              <a:spcAft>
                <a:spcPts val="0"/>
              </a:spcAft>
              <a:buNone/>
            </a:pPr>
            <a:r>
              <a:t/>
            </a:r>
            <a:endParaRPr sz="1600"/>
          </a:p>
          <a:p>
            <a:pPr indent="0" lvl="0" marL="0" rtl="0" algn="l">
              <a:spcBef>
                <a:spcPts val="1000"/>
              </a:spcBef>
              <a:spcAft>
                <a:spcPts val="0"/>
              </a:spcAft>
              <a:buNone/>
            </a:pPr>
            <a:r>
              <a:rPr lang="en" sz="1600"/>
              <a:t>	</a:t>
            </a:r>
            <a:endParaRPr sz="1600"/>
          </a:p>
          <a:p>
            <a:pPr indent="0" lvl="0" marL="0" rtl="0" algn="l">
              <a:spcBef>
                <a:spcPts val="1000"/>
              </a:spcBef>
              <a:spcAft>
                <a:spcPts val="0"/>
              </a:spcAft>
              <a:buNone/>
            </a:pPr>
            <a:r>
              <a:t/>
            </a:r>
            <a:endParaRPr sz="1600"/>
          </a:p>
          <a:p>
            <a:pPr indent="-330200" lvl="0" marL="457200" rtl="0" algn="l">
              <a:spcBef>
                <a:spcPts val="1000"/>
              </a:spcBef>
              <a:spcAft>
                <a:spcPts val="0"/>
              </a:spcAft>
              <a:buSzPts val="1600"/>
              <a:buChar char="●"/>
            </a:pPr>
            <a:r>
              <a:rPr b="1" lang="en" sz="1600"/>
              <a:t>Optimizer used </a:t>
            </a:r>
            <a:r>
              <a:rPr lang="en" sz="1600"/>
              <a:t>: </a:t>
            </a:r>
            <a:r>
              <a:rPr b="1" lang="en" sz="1600"/>
              <a:t>Adam</a:t>
            </a:r>
            <a:r>
              <a:rPr lang="en" sz="1600"/>
              <a:t> , </a:t>
            </a:r>
            <a:r>
              <a:rPr b="1" lang="en" sz="1600"/>
              <a:t>learning rate 2e-4</a:t>
            </a:r>
            <a:r>
              <a:rPr lang="en" sz="1600"/>
              <a:t> , </a:t>
            </a:r>
            <a:r>
              <a:rPr b="1" lang="en" sz="1600"/>
              <a:t>betas = (0.5,0.999). </a:t>
            </a:r>
            <a:endParaRPr b="1" sz="1600"/>
          </a:p>
          <a:p>
            <a:pPr indent="0" lvl="0" marL="457200" rtl="0" algn="l">
              <a:spcBef>
                <a:spcPts val="1000"/>
              </a:spcBef>
              <a:spcAft>
                <a:spcPts val="1000"/>
              </a:spcAft>
              <a:buNone/>
            </a:pPr>
            <a:r>
              <a:t/>
            </a:r>
            <a:endParaRPr sz="1600"/>
          </a:p>
        </p:txBody>
      </p:sp>
      <p:pic>
        <p:nvPicPr>
          <p:cNvPr id="303" name="Google Shape;303;p34"/>
          <p:cNvPicPr preferRelativeResize="0"/>
          <p:nvPr/>
        </p:nvPicPr>
        <p:blipFill>
          <a:blip r:embed="rId3">
            <a:alphaModFix/>
          </a:blip>
          <a:stretch>
            <a:fillRect/>
          </a:stretch>
        </p:blipFill>
        <p:spPr>
          <a:xfrm>
            <a:off x="1178025" y="1776425"/>
            <a:ext cx="7012775" cy="1116800"/>
          </a:xfrm>
          <a:prstGeom prst="rect">
            <a:avLst/>
          </a:prstGeom>
          <a:noFill/>
          <a:ln>
            <a:noFill/>
          </a:ln>
        </p:spPr>
      </p:pic>
      <p:sp>
        <p:nvSpPr>
          <p:cNvPr id="304" name="Google Shape;304;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5"/>
          <p:cNvSpPr txBox="1"/>
          <p:nvPr>
            <p:ph idx="1" type="body"/>
          </p:nvPr>
        </p:nvSpPr>
        <p:spPr>
          <a:xfrm>
            <a:off x="611275" y="1423025"/>
            <a:ext cx="2745000" cy="31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400"/>
          </a:p>
          <a:p>
            <a:pPr indent="-330200" lvl="0" marL="457200" rtl="0" algn="l">
              <a:spcBef>
                <a:spcPts val="0"/>
              </a:spcBef>
              <a:spcAft>
                <a:spcPts val="0"/>
              </a:spcAft>
              <a:buClr>
                <a:schemeClr val="dk2"/>
              </a:buClr>
              <a:buSzPts val="1600"/>
              <a:buChar char="●"/>
            </a:pPr>
            <a:r>
              <a:rPr b="1" lang="en" sz="1600"/>
              <a:t>NTIRE 2020 Spectral Reconstruction.</a:t>
            </a:r>
            <a:endParaRPr b="1" sz="1600"/>
          </a:p>
          <a:p>
            <a:pPr indent="-330200" lvl="0" marL="457200" rtl="0" algn="l">
              <a:spcBef>
                <a:spcPts val="0"/>
              </a:spcBef>
              <a:spcAft>
                <a:spcPts val="0"/>
              </a:spcAft>
              <a:buClr>
                <a:schemeClr val="dk2"/>
              </a:buClr>
              <a:buSzPts val="1600"/>
              <a:buFont typeface="Montserrat"/>
              <a:buChar char="●"/>
            </a:pPr>
            <a:r>
              <a:rPr b="1" lang="en" sz="1600"/>
              <a:t>31 spectral channels</a:t>
            </a:r>
            <a:r>
              <a:rPr lang="en" sz="1600"/>
              <a:t> from </a:t>
            </a:r>
            <a:r>
              <a:rPr b="1" lang="en" sz="1600"/>
              <a:t>400nm</a:t>
            </a:r>
            <a:r>
              <a:rPr lang="en" sz="1600"/>
              <a:t> to </a:t>
            </a:r>
            <a:r>
              <a:rPr b="1" lang="en" sz="1600"/>
              <a:t>700nm</a:t>
            </a:r>
            <a:r>
              <a:rPr lang="en" sz="1600"/>
              <a:t>.</a:t>
            </a:r>
            <a:endParaRPr sz="1600"/>
          </a:p>
          <a:p>
            <a:pPr indent="-330200" lvl="0" marL="457200" rtl="0" algn="l">
              <a:spcBef>
                <a:spcPts val="0"/>
              </a:spcBef>
              <a:spcAft>
                <a:spcPts val="0"/>
              </a:spcAft>
              <a:buSzPts val="1600"/>
              <a:buChar char="●"/>
            </a:pPr>
            <a:r>
              <a:rPr lang="en" sz="1600"/>
              <a:t>train : validation : test</a:t>
            </a:r>
            <a:r>
              <a:rPr b="1" lang="en" sz="1600"/>
              <a:t> 450 : 10 : 10</a:t>
            </a:r>
            <a:r>
              <a:rPr lang="en" sz="1600"/>
              <a:t>.</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457200" rtl="0" algn="l">
              <a:spcBef>
                <a:spcPts val="1600"/>
              </a:spcBef>
              <a:spcAft>
                <a:spcPts val="0"/>
              </a:spcAft>
              <a:buNone/>
            </a:pPr>
            <a:r>
              <a:t/>
            </a:r>
            <a:endParaRPr sz="1400"/>
          </a:p>
          <a:p>
            <a:pPr indent="0" lvl="0" marL="45720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ctr">
              <a:spcBef>
                <a:spcPts val="1600"/>
              </a:spcBef>
              <a:spcAft>
                <a:spcPts val="0"/>
              </a:spcAft>
              <a:buClr>
                <a:schemeClr val="dk1"/>
              </a:buClr>
              <a:buSzPts val="1100"/>
              <a:buFont typeface="Arial"/>
              <a:buNone/>
            </a:pPr>
            <a:r>
              <a:t/>
            </a:r>
            <a:endParaRPr sz="1400"/>
          </a:p>
          <a:p>
            <a:pPr indent="0" lvl="0" marL="0" rtl="0" algn="l">
              <a:spcBef>
                <a:spcPts val="1600"/>
              </a:spcBef>
              <a:spcAft>
                <a:spcPts val="1600"/>
              </a:spcAft>
              <a:buNone/>
            </a:pPr>
            <a:r>
              <a:t/>
            </a:r>
            <a:endParaRPr sz="1400"/>
          </a:p>
        </p:txBody>
      </p:sp>
      <p:sp>
        <p:nvSpPr>
          <p:cNvPr id="310" name="Google Shape;310;p35"/>
          <p:cNvSpPr txBox="1"/>
          <p:nvPr>
            <p:ph type="title"/>
          </p:nvPr>
        </p:nvSpPr>
        <p:spPr>
          <a:xfrm>
            <a:off x="596975" y="655216"/>
            <a:ext cx="79500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Dataset Information</a:t>
            </a:r>
            <a:endParaRPr>
              <a:solidFill>
                <a:schemeClr val="accent1"/>
              </a:solidFill>
            </a:endParaRPr>
          </a:p>
        </p:txBody>
      </p:sp>
      <p:sp>
        <p:nvSpPr>
          <p:cNvPr id="311" name="Google Shape;311;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2" name="Google Shape;312;p35"/>
          <p:cNvSpPr txBox="1"/>
          <p:nvPr>
            <p:ph idx="1" type="body"/>
          </p:nvPr>
        </p:nvSpPr>
        <p:spPr>
          <a:xfrm>
            <a:off x="3356275" y="1423025"/>
            <a:ext cx="2745000" cy="31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400"/>
          </a:p>
          <a:p>
            <a:pPr indent="-330200" lvl="0" marL="457200" rtl="0" algn="l">
              <a:spcBef>
                <a:spcPts val="0"/>
              </a:spcBef>
              <a:spcAft>
                <a:spcPts val="0"/>
              </a:spcAft>
              <a:buClr>
                <a:schemeClr val="dk2"/>
              </a:buClr>
              <a:buSzPts val="1600"/>
              <a:buChar char="●"/>
            </a:pPr>
            <a:r>
              <a:rPr b="1" lang="en" sz="1600"/>
              <a:t>Cave multispectral images dataset.</a:t>
            </a:r>
            <a:endParaRPr b="1" sz="1600"/>
          </a:p>
          <a:p>
            <a:pPr indent="-330200" lvl="0" marL="457200" rtl="0" algn="l">
              <a:spcBef>
                <a:spcPts val="0"/>
              </a:spcBef>
              <a:spcAft>
                <a:spcPts val="0"/>
              </a:spcAft>
              <a:buClr>
                <a:schemeClr val="dk2"/>
              </a:buClr>
              <a:buSzPts val="1600"/>
              <a:buFont typeface="Montserrat"/>
              <a:buChar char="●"/>
            </a:pPr>
            <a:r>
              <a:rPr b="1" lang="en" sz="1600"/>
              <a:t>31 spectral channels</a:t>
            </a:r>
            <a:r>
              <a:rPr lang="en" sz="1600"/>
              <a:t> from </a:t>
            </a:r>
            <a:r>
              <a:rPr b="1" lang="en" sz="1600"/>
              <a:t>400nm</a:t>
            </a:r>
            <a:r>
              <a:rPr lang="en" sz="1600"/>
              <a:t> to </a:t>
            </a:r>
            <a:r>
              <a:rPr b="1" lang="en" sz="1600"/>
              <a:t>700nm</a:t>
            </a:r>
            <a:r>
              <a:rPr lang="en" sz="1600"/>
              <a:t>.</a:t>
            </a:r>
            <a:endParaRPr sz="1600"/>
          </a:p>
          <a:p>
            <a:pPr indent="-330200" lvl="0" marL="457200" rtl="0" algn="l">
              <a:spcBef>
                <a:spcPts val="0"/>
              </a:spcBef>
              <a:spcAft>
                <a:spcPts val="0"/>
              </a:spcAft>
              <a:buSzPts val="1600"/>
              <a:buChar char="●"/>
            </a:pPr>
            <a:r>
              <a:rPr lang="en" sz="1600"/>
              <a:t>train : validation : test</a:t>
            </a:r>
            <a:r>
              <a:rPr b="1" lang="en" sz="1600"/>
              <a:t> 22 : 5 : 5</a:t>
            </a:r>
            <a:r>
              <a:rPr lang="en" sz="1600"/>
              <a:t>.</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457200" rtl="0" algn="l">
              <a:spcBef>
                <a:spcPts val="1600"/>
              </a:spcBef>
              <a:spcAft>
                <a:spcPts val="0"/>
              </a:spcAft>
              <a:buNone/>
            </a:pPr>
            <a:r>
              <a:t/>
            </a:r>
            <a:endParaRPr sz="1400"/>
          </a:p>
          <a:p>
            <a:pPr indent="0" lvl="0" marL="45720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ctr">
              <a:spcBef>
                <a:spcPts val="1600"/>
              </a:spcBef>
              <a:spcAft>
                <a:spcPts val="0"/>
              </a:spcAft>
              <a:buClr>
                <a:schemeClr val="dk1"/>
              </a:buClr>
              <a:buSzPts val="1100"/>
              <a:buFont typeface="Arial"/>
              <a:buNone/>
            </a:pPr>
            <a:r>
              <a:t/>
            </a:r>
            <a:endParaRPr sz="1400"/>
          </a:p>
          <a:p>
            <a:pPr indent="0" lvl="0" marL="0" rtl="0" algn="l">
              <a:spcBef>
                <a:spcPts val="1600"/>
              </a:spcBef>
              <a:spcAft>
                <a:spcPts val="1600"/>
              </a:spcAft>
              <a:buNone/>
            </a:pPr>
            <a:r>
              <a:t/>
            </a:r>
            <a:endParaRPr sz="1400"/>
          </a:p>
        </p:txBody>
      </p:sp>
      <p:sp>
        <p:nvSpPr>
          <p:cNvPr id="313" name="Google Shape;313;p35"/>
          <p:cNvSpPr txBox="1"/>
          <p:nvPr>
            <p:ph idx="1" type="body"/>
          </p:nvPr>
        </p:nvSpPr>
        <p:spPr>
          <a:xfrm>
            <a:off x="6114175" y="1423025"/>
            <a:ext cx="2745000" cy="31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400"/>
          </a:p>
          <a:p>
            <a:pPr indent="-330200" lvl="0" marL="457200" rtl="0" algn="l">
              <a:spcBef>
                <a:spcPts val="0"/>
              </a:spcBef>
              <a:spcAft>
                <a:spcPts val="0"/>
              </a:spcAft>
              <a:buClr>
                <a:schemeClr val="dk2"/>
              </a:buClr>
              <a:buSzPts val="1600"/>
              <a:buChar char="●"/>
            </a:pPr>
            <a:r>
              <a:rPr b="1" lang="en" sz="1600"/>
              <a:t>NUS multispectral images dataset.</a:t>
            </a:r>
            <a:endParaRPr b="1" sz="1600"/>
          </a:p>
          <a:p>
            <a:pPr indent="-330200" lvl="0" marL="457200" rtl="0" algn="l">
              <a:spcBef>
                <a:spcPts val="0"/>
              </a:spcBef>
              <a:spcAft>
                <a:spcPts val="0"/>
              </a:spcAft>
              <a:buClr>
                <a:schemeClr val="dk2"/>
              </a:buClr>
              <a:buSzPts val="1600"/>
              <a:buFont typeface="Montserrat"/>
              <a:buChar char="●"/>
            </a:pPr>
            <a:r>
              <a:rPr b="1" lang="en" sz="1600"/>
              <a:t>31 spectral channels</a:t>
            </a:r>
            <a:r>
              <a:rPr lang="en" sz="1600"/>
              <a:t> from </a:t>
            </a:r>
            <a:r>
              <a:rPr b="1" lang="en" sz="1600"/>
              <a:t>400nm</a:t>
            </a:r>
            <a:r>
              <a:rPr lang="en" sz="1600"/>
              <a:t> to </a:t>
            </a:r>
            <a:r>
              <a:rPr b="1" lang="en" sz="1600"/>
              <a:t>700nm</a:t>
            </a:r>
            <a:r>
              <a:rPr lang="en" sz="1600"/>
              <a:t>.</a:t>
            </a:r>
            <a:endParaRPr sz="1600"/>
          </a:p>
          <a:p>
            <a:pPr indent="-330200" lvl="0" marL="457200" rtl="0" algn="l">
              <a:spcBef>
                <a:spcPts val="0"/>
              </a:spcBef>
              <a:spcAft>
                <a:spcPts val="0"/>
              </a:spcAft>
              <a:buSzPts val="1600"/>
              <a:buChar char="●"/>
            </a:pPr>
            <a:r>
              <a:rPr lang="en" sz="1600"/>
              <a:t>train : validation : test</a:t>
            </a:r>
            <a:r>
              <a:rPr b="1" lang="en" sz="1600"/>
              <a:t> 50 : 8 : 8</a:t>
            </a:r>
            <a:r>
              <a:rPr lang="en" sz="1600"/>
              <a:t>.</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457200" rtl="0" algn="l">
              <a:spcBef>
                <a:spcPts val="1600"/>
              </a:spcBef>
              <a:spcAft>
                <a:spcPts val="0"/>
              </a:spcAft>
              <a:buNone/>
            </a:pPr>
            <a:r>
              <a:t/>
            </a:r>
            <a:endParaRPr sz="1400"/>
          </a:p>
          <a:p>
            <a:pPr indent="0" lvl="0" marL="45720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ctr">
              <a:spcBef>
                <a:spcPts val="1600"/>
              </a:spcBef>
              <a:spcAft>
                <a:spcPts val="0"/>
              </a:spcAft>
              <a:buClr>
                <a:schemeClr val="dk1"/>
              </a:buClr>
              <a:buSzPts val="1100"/>
              <a:buFont typeface="Arial"/>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6"/>
          <p:cNvSpPr txBox="1"/>
          <p:nvPr>
            <p:ph type="title"/>
          </p:nvPr>
        </p:nvSpPr>
        <p:spPr>
          <a:xfrm>
            <a:off x="596975" y="655216"/>
            <a:ext cx="79500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Evaluation Metrics</a:t>
            </a:r>
            <a:endParaRPr>
              <a:solidFill>
                <a:schemeClr val="accent1"/>
              </a:solidFill>
            </a:endParaRPr>
          </a:p>
        </p:txBody>
      </p:sp>
      <p:sp>
        <p:nvSpPr>
          <p:cNvPr id="319" name="Google Shape;319;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0" name="Google Shape;320;p36"/>
          <p:cNvSpPr txBox="1"/>
          <p:nvPr/>
        </p:nvSpPr>
        <p:spPr>
          <a:xfrm>
            <a:off x="1105100" y="1459825"/>
            <a:ext cx="3096900" cy="306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ontserrat"/>
                <a:ea typeface="Montserrat"/>
                <a:cs typeface="Montserrat"/>
                <a:sym typeface="Montserrat"/>
              </a:rPr>
              <a:t>RMSE</a:t>
            </a:r>
            <a:r>
              <a:rPr lang="en">
                <a:latin typeface="Montserrat"/>
                <a:ea typeface="Montserrat"/>
                <a:cs typeface="Montserrat"/>
                <a:sym typeface="Montserrat"/>
              </a:rPr>
              <a:t> </a:t>
            </a:r>
            <a:endParaRPr>
              <a:latin typeface="Montserrat"/>
              <a:ea typeface="Montserrat"/>
              <a:cs typeface="Montserrat"/>
              <a:sym typeface="Montserrat"/>
            </a:endParaRPr>
          </a:p>
          <a:p>
            <a:pPr indent="-304800" lvl="0" marL="457200" rtl="0" algn="l">
              <a:spcBef>
                <a:spcPts val="0"/>
              </a:spcBef>
              <a:spcAft>
                <a:spcPts val="0"/>
              </a:spcAft>
              <a:buSzPts val="1200"/>
              <a:buFont typeface="Montserrat"/>
              <a:buAutoNum type="arabicPeriod"/>
            </a:pPr>
            <a:r>
              <a:rPr lang="en" sz="1200">
                <a:latin typeface="Montserrat"/>
                <a:ea typeface="Montserrat"/>
                <a:cs typeface="Montserrat"/>
                <a:sym typeface="Montserrat"/>
              </a:rPr>
              <a:t>Root mean square error.</a:t>
            </a:r>
            <a:endParaRPr sz="1200">
              <a:latin typeface="Montserrat"/>
              <a:ea typeface="Montserrat"/>
              <a:cs typeface="Montserrat"/>
              <a:sym typeface="Montserrat"/>
            </a:endParaRPr>
          </a:p>
          <a:p>
            <a:pPr indent="-298450" lvl="0" marL="457200" rtl="0" algn="l">
              <a:spcBef>
                <a:spcPts val="0"/>
              </a:spcBef>
              <a:spcAft>
                <a:spcPts val="0"/>
              </a:spcAft>
              <a:buSzPts val="1100"/>
              <a:buFont typeface="Montserrat"/>
              <a:buAutoNum type="arabicPeriod"/>
            </a:pPr>
            <a:r>
              <a:rPr lang="en" sz="1100">
                <a:solidFill>
                  <a:schemeClr val="dk1"/>
                </a:solidFill>
                <a:latin typeface="Montserrat"/>
                <a:ea typeface="Montserrat"/>
                <a:cs typeface="Montserrat"/>
                <a:sym typeface="Montserrat"/>
              </a:rPr>
              <a:t>Pgtic and Precic denote the value of the c spectral channel of the i-th pixel in the ground truth and the reconstructed image</a:t>
            </a:r>
            <a:endParaRPr>
              <a:latin typeface="Montserrat"/>
              <a:ea typeface="Montserrat"/>
              <a:cs typeface="Montserrat"/>
              <a:sym typeface="Montserrat"/>
            </a:endParaRPr>
          </a:p>
          <a:p>
            <a:pPr indent="-298450" lvl="0" marL="457200" rtl="0" algn="l">
              <a:spcBef>
                <a:spcPts val="0"/>
              </a:spcBef>
              <a:spcAft>
                <a:spcPts val="0"/>
              </a:spcAft>
              <a:buSzPts val="1100"/>
              <a:buFont typeface="Montserrat"/>
              <a:buAutoNum type="arabicPeriod"/>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298450" lvl="0" marL="457200" rtl="0" algn="l">
              <a:spcBef>
                <a:spcPts val="0"/>
              </a:spcBef>
              <a:spcAft>
                <a:spcPts val="0"/>
              </a:spcAft>
              <a:buSzPts val="1100"/>
              <a:buFont typeface="Montserrat"/>
              <a:buAutoNum type="arabicPeriod"/>
            </a:pPr>
            <a:r>
              <a:rPr lang="en" sz="1100">
                <a:latin typeface="Montserrat"/>
                <a:ea typeface="Montserrat"/>
                <a:cs typeface="Montserrat"/>
                <a:sym typeface="Montserrat"/>
              </a:rPr>
              <a:t>|Pgt| is the size of the ground truth image (pixel count × number of spectral channels).</a:t>
            </a:r>
            <a:endParaRPr sz="1100">
              <a:latin typeface="Montserrat"/>
              <a:ea typeface="Montserrat"/>
              <a:cs typeface="Montserrat"/>
              <a:sym typeface="Montserrat"/>
            </a:endParaRPr>
          </a:p>
        </p:txBody>
      </p:sp>
      <p:sp>
        <p:nvSpPr>
          <p:cNvPr id="321" name="Google Shape;321;p36"/>
          <p:cNvSpPr txBox="1"/>
          <p:nvPr/>
        </p:nvSpPr>
        <p:spPr>
          <a:xfrm>
            <a:off x="4365825" y="1459825"/>
            <a:ext cx="3683700" cy="304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Montserrat"/>
                <a:ea typeface="Montserrat"/>
                <a:cs typeface="Montserrat"/>
                <a:sym typeface="Montserrat"/>
              </a:rPr>
              <a:t>R</a:t>
            </a:r>
            <a:r>
              <a:rPr b="1" lang="en">
                <a:solidFill>
                  <a:schemeClr val="dk1"/>
                </a:solidFill>
                <a:latin typeface="Montserrat"/>
                <a:ea typeface="Montserrat"/>
                <a:cs typeface="Montserrat"/>
                <a:sym typeface="Montserrat"/>
              </a:rPr>
              <a:t>RMSE</a:t>
            </a:r>
            <a:r>
              <a:rPr lang="en">
                <a:solidFill>
                  <a:schemeClr val="dk1"/>
                </a:solidFill>
                <a:latin typeface="Montserrat"/>
                <a:ea typeface="Montserrat"/>
                <a:cs typeface="Montserrat"/>
                <a:sym typeface="Montserrat"/>
              </a:rPr>
              <a:t> </a:t>
            </a:r>
            <a:endParaRPr>
              <a:solidFill>
                <a:schemeClr val="dk1"/>
              </a:solidFill>
              <a:latin typeface="Montserrat"/>
              <a:ea typeface="Montserrat"/>
              <a:cs typeface="Montserrat"/>
              <a:sym typeface="Montserrat"/>
            </a:endParaRPr>
          </a:p>
          <a:p>
            <a:pPr indent="-298450" lvl="0" marL="457200" rtl="0" algn="l">
              <a:spcBef>
                <a:spcPts val="0"/>
              </a:spcBef>
              <a:spcAft>
                <a:spcPts val="0"/>
              </a:spcAft>
              <a:buClr>
                <a:schemeClr val="dk1"/>
              </a:buClr>
              <a:buSzPts val="1100"/>
              <a:buFont typeface="Montserrat"/>
              <a:buAutoNum type="arabicPeriod"/>
            </a:pPr>
            <a:r>
              <a:rPr lang="en" sz="1100">
                <a:solidFill>
                  <a:schemeClr val="dk1"/>
                </a:solidFill>
                <a:latin typeface="Montserrat"/>
                <a:ea typeface="Montserrat"/>
                <a:cs typeface="Montserrat"/>
                <a:sym typeface="Montserrat"/>
              </a:rPr>
              <a:t>Relative root mean square error.</a:t>
            </a:r>
            <a:endParaRPr sz="1100">
              <a:solidFill>
                <a:schemeClr val="dk1"/>
              </a:solidFill>
              <a:latin typeface="Montserrat"/>
              <a:ea typeface="Montserrat"/>
              <a:cs typeface="Montserrat"/>
              <a:sym typeface="Montserrat"/>
            </a:endParaRPr>
          </a:p>
          <a:p>
            <a:pPr indent="-298450" lvl="0" marL="457200" rtl="0" algn="l">
              <a:spcBef>
                <a:spcPts val="0"/>
              </a:spcBef>
              <a:spcAft>
                <a:spcPts val="0"/>
              </a:spcAft>
              <a:buClr>
                <a:schemeClr val="dk1"/>
              </a:buClr>
              <a:buSzPts val="1100"/>
              <a:buFont typeface="Montserrat"/>
              <a:buAutoNum type="arabicPeriod"/>
            </a:pPr>
            <a:r>
              <a:rPr lang="en" sz="1100">
                <a:solidFill>
                  <a:schemeClr val="dk1"/>
                </a:solidFill>
                <a:latin typeface="Montserrat"/>
                <a:ea typeface="Montserrat"/>
                <a:cs typeface="Montserrat"/>
                <a:sym typeface="Montserrat"/>
              </a:rPr>
              <a:t>This indicator is </a:t>
            </a:r>
            <a:r>
              <a:rPr lang="en" sz="1100">
                <a:solidFill>
                  <a:schemeClr val="dk1"/>
                </a:solidFill>
                <a:latin typeface="Montserrat"/>
                <a:ea typeface="Montserrat"/>
                <a:cs typeface="Montserrat"/>
                <a:sym typeface="Montserrat"/>
              </a:rPr>
              <a:t>calculated</a:t>
            </a:r>
            <a:r>
              <a:rPr lang="en" sz="1100">
                <a:solidFill>
                  <a:schemeClr val="dk1"/>
                </a:solidFill>
                <a:latin typeface="Montserrat"/>
                <a:ea typeface="Montserrat"/>
                <a:cs typeface="Montserrat"/>
                <a:sym typeface="Montserrat"/>
              </a:rPr>
              <a:t> by dividing RMSE with average value of measured data.</a:t>
            </a:r>
            <a:endParaRPr sz="1100">
              <a:solidFill>
                <a:schemeClr val="dk1"/>
              </a:solidFill>
              <a:latin typeface="Montserrat"/>
              <a:ea typeface="Montserrat"/>
              <a:cs typeface="Montserrat"/>
              <a:sym typeface="Montserrat"/>
            </a:endParaRPr>
          </a:p>
          <a:p>
            <a:pPr indent="-298450" lvl="0" marL="457200" rtl="0" algn="l">
              <a:spcBef>
                <a:spcPts val="0"/>
              </a:spcBef>
              <a:spcAft>
                <a:spcPts val="0"/>
              </a:spcAft>
              <a:buClr>
                <a:schemeClr val="dk1"/>
              </a:buClr>
              <a:buSzPts val="1100"/>
              <a:buFont typeface="Montserrat"/>
              <a:buAutoNum type="arabicPeriod"/>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298450" lvl="0" marL="457200" rtl="0" algn="l">
              <a:spcBef>
                <a:spcPts val="0"/>
              </a:spcBef>
              <a:spcAft>
                <a:spcPts val="0"/>
              </a:spcAft>
              <a:buClr>
                <a:schemeClr val="dk1"/>
              </a:buClr>
              <a:buSzPts val="1100"/>
              <a:buFont typeface="Montserrat"/>
              <a:buAutoNum type="arabicPeriod"/>
            </a:pPr>
            <a:r>
              <a:rPr lang="en" sz="1100">
                <a:solidFill>
                  <a:schemeClr val="dk1"/>
                </a:solidFill>
                <a:latin typeface="Montserrat"/>
                <a:ea typeface="Montserrat"/>
                <a:cs typeface="Montserrat"/>
                <a:sym typeface="Montserrat"/>
              </a:rPr>
              <a:t>Relative RMSE by dividing the error by the ground truth pixels value, thus preventing a bias towards low errors in lower pixel values.</a:t>
            </a:r>
            <a:endParaRPr sz="1100">
              <a:solidFill>
                <a:schemeClr val="dk1"/>
              </a:solidFill>
              <a:latin typeface="Montserrat"/>
              <a:ea typeface="Montserrat"/>
              <a:cs typeface="Montserrat"/>
              <a:sym typeface="Montserrat"/>
            </a:endParaRPr>
          </a:p>
        </p:txBody>
      </p:sp>
      <p:pic>
        <p:nvPicPr>
          <p:cNvPr id="322" name="Google Shape;322;p36"/>
          <p:cNvPicPr preferRelativeResize="0"/>
          <p:nvPr/>
        </p:nvPicPr>
        <p:blipFill>
          <a:blip r:embed="rId3">
            <a:alphaModFix/>
          </a:blip>
          <a:stretch>
            <a:fillRect/>
          </a:stretch>
        </p:blipFill>
        <p:spPr>
          <a:xfrm>
            <a:off x="1571275" y="2771163"/>
            <a:ext cx="2467100" cy="904875"/>
          </a:xfrm>
          <a:prstGeom prst="rect">
            <a:avLst/>
          </a:prstGeom>
          <a:noFill/>
          <a:ln>
            <a:noFill/>
          </a:ln>
        </p:spPr>
      </p:pic>
      <p:pic>
        <p:nvPicPr>
          <p:cNvPr id="323" name="Google Shape;323;p36"/>
          <p:cNvPicPr preferRelativeResize="0"/>
          <p:nvPr/>
        </p:nvPicPr>
        <p:blipFill rotWithShape="1">
          <a:blip r:embed="rId4">
            <a:alphaModFix/>
          </a:blip>
          <a:srcRect b="13549" l="-5540" r="5540" t="-13550"/>
          <a:stretch/>
        </p:blipFill>
        <p:spPr>
          <a:xfrm>
            <a:off x="4850725" y="2638900"/>
            <a:ext cx="2953225" cy="826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7"/>
          <p:cNvSpPr txBox="1"/>
          <p:nvPr>
            <p:ph type="title"/>
          </p:nvPr>
        </p:nvSpPr>
        <p:spPr>
          <a:xfrm>
            <a:off x="599000" y="149350"/>
            <a:ext cx="7105500" cy="71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chemeClr val="dk2"/>
                </a:solidFill>
              </a:rPr>
              <a:t>Loss Curves of Generators and Discriminators</a:t>
            </a:r>
            <a:endParaRPr sz="3200">
              <a:solidFill>
                <a:schemeClr val="dk2"/>
              </a:solidFill>
            </a:endParaRPr>
          </a:p>
        </p:txBody>
      </p:sp>
      <p:sp>
        <p:nvSpPr>
          <p:cNvPr id="329" name="Google Shape;329;p37"/>
          <p:cNvSpPr txBox="1"/>
          <p:nvPr>
            <p:ph idx="1" type="body"/>
          </p:nvPr>
        </p:nvSpPr>
        <p:spPr>
          <a:xfrm>
            <a:off x="964975" y="861550"/>
            <a:ext cx="7591800" cy="40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457200" rtl="0" algn="l">
              <a:spcBef>
                <a:spcPts val="1000"/>
              </a:spcBef>
              <a:spcAft>
                <a:spcPts val="0"/>
              </a:spcAft>
              <a:buNone/>
            </a:pPr>
            <a:r>
              <a:t/>
            </a:r>
            <a:endParaRPr sz="1600"/>
          </a:p>
          <a:p>
            <a:pPr indent="0" lvl="0" marL="457200" rtl="0" algn="l">
              <a:spcBef>
                <a:spcPts val="1000"/>
              </a:spcBef>
              <a:spcAft>
                <a:spcPts val="0"/>
              </a:spcAft>
              <a:buNone/>
            </a:pPr>
            <a:r>
              <a:t/>
            </a:r>
            <a:endParaRPr sz="1600"/>
          </a:p>
          <a:p>
            <a:pPr indent="0" lvl="0" marL="457200" rtl="0" algn="l">
              <a:spcBef>
                <a:spcPts val="1000"/>
              </a:spcBef>
              <a:spcAft>
                <a:spcPts val="1000"/>
              </a:spcAft>
              <a:buNone/>
            </a:pPr>
            <a:r>
              <a:t/>
            </a:r>
            <a:endParaRPr sz="1600"/>
          </a:p>
        </p:txBody>
      </p:sp>
      <p:sp>
        <p:nvSpPr>
          <p:cNvPr id="330" name="Google Shape;330;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1" name="Google Shape;331;p37"/>
          <p:cNvPicPr preferRelativeResize="0"/>
          <p:nvPr/>
        </p:nvPicPr>
        <p:blipFill>
          <a:blip r:embed="rId3">
            <a:alphaModFix/>
          </a:blip>
          <a:stretch>
            <a:fillRect/>
          </a:stretch>
        </p:blipFill>
        <p:spPr>
          <a:xfrm>
            <a:off x="0" y="1204187"/>
            <a:ext cx="9143999" cy="31721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8"/>
          <p:cNvSpPr txBox="1"/>
          <p:nvPr>
            <p:ph type="title"/>
          </p:nvPr>
        </p:nvSpPr>
        <p:spPr>
          <a:xfrm>
            <a:off x="596975" y="655216"/>
            <a:ext cx="79500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Results and Evaluation</a:t>
            </a:r>
            <a:endParaRPr>
              <a:solidFill>
                <a:schemeClr val="accent1"/>
              </a:solidFill>
            </a:endParaRPr>
          </a:p>
        </p:txBody>
      </p:sp>
      <p:sp>
        <p:nvSpPr>
          <p:cNvPr id="337" name="Google Shape;337;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38" name="Google Shape;338;p38"/>
          <p:cNvGraphicFramePr/>
          <p:nvPr/>
        </p:nvGraphicFramePr>
        <p:xfrm>
          <a:off x="734250" y="1275388"/>
          <a:ext cx="3000000" cy="3000000"/>
        </p:xfrm>
        <a:graphic>
          <a:graphicData uri="http://schemas.openxmlformats.org/drawingml/2006/table">
            <a:tbl>
              <a:tblPr>
                <a:noFill/>
                <a:tableStyleId>{A358A810-165D-4A7E-811F-452AF47ECC65}</a:tableStyleId>
              </a:tblPr>
              <a:tblGrid>
                <a:gridCol w="1059800"/>
                <a:gridCol w="828050"/>
                <a:gridCol w="848075"/>
                <a:gridCol w="943950"/>
                <a:gridCol w="928000"/>
                <a:gridCol w="1039800"/>
                <a:gridCol w="943950"/>
                <a:gridCol w="895975"/>
              </a:tblGrid>
              <a:tr h="609575">
                <a:tc gridSpan="2" rowSpan="2">
                  <a:txBody>
                    <a:bodyPr/>
                    <a:lstStyle/>
                    <a:p>
                      <a:pPr indent="0" lvl="0" marL="0" rtl="0" algn="l">
                        <a:spcBef>
                          <a:spcPts val="0"/>
                        </a:spcBef>
                        <a:spcAft>
                          <a:spcPts val="0"/>
                        </a:spcAft>
                        <a:buNone/>
                      </a:pPr>
                      <a:r>
                        <a:t/>
                      </a:r>
                      <a:endParaRPr/>
                    </a:p>
                  </a:txBody>
                  <a:tcPr marT="91425" marB="91425" marR="91425" marL="91425">
                    <a:solidFill>
                      <a:schemeClr val="accent3"/>
                    </a:solidFill>
                  </a:tcPr>
                </a:tc>
                <a:tc rowSpan="2" hMerge="1"/>
                <a:tc gridSpan="2">
                  <a:txBody>
                    <a:bodyPr/>
                    <a:lstStyle/>
                    <a:p>
                      <a:pPr indent="0" lvl="0" marL="0" rtl="0" algn="l">
                        <a:spcBef>
                          <a:spcPts val="0"/>
                        </a:spcBef>
                        <a:spcAft>
                          <a:spcPts val="0"/>
                        </a:spcAft>
                        <a:buNone/>
                      </a:pPr>
                      <a:r>
                        <a:rPr b="1" lang="en"/>
                        <a:t>NTIRE 2020 dataset (Primary)</a:t>
                      </a:r>
                      <a:endParaRPr b="1"/>
                    </a:p>
                  </a:txBody>
                  <a:tcPr marT="91425" marB="91425" marR="91425" marL="91425">
                    <a:solidFill>
                      <a:schemeClr val="accent3"/>
                    </a:solidFill>
                  </a:tcPr>
                </a:tc>
                <a:tc hMerge="1"/>
                <a:tc gridSpan="2">
                  <a:txBody>
                    <a:bodyPr/>
                    <a:lstStyle/>
                    <a:p>
                      <a:pPr indent="0" lvl="0" marL="0" rtl="0" algn="l">
                        <a:spcBef>
                          <a:spcPts val="0"/>
                        </a:spcBef>
                        <a:spcAft>
                          <a:spcPts val="0"/>
                        </a:spcAft>
                        <a:buNone/>
                      </a:pPr>
                      <a:r>
                        <a:rPr b="1" lang="en"/>
                        <a:t>CAVE dataset</a:t>
                      </a:r>
                      <a:endParaRPr b="1"/>
                    </a:p>
                  </a:txBody>
                  <a:tcPr marT="91425" marB="91425" marR="91425" marL="91425">
                    <a:solidFill>
                      <a:schemeClr val="accent3"/>
                    </a:solidFill>
                  </a:tcPr>
                </a:tc>
                <a:tc hMerge="1"/>
                <a:tc gridSpan="2">
                  <a:txBody>
                    <a:bodyPr/>
                    <a:lstStyle/>
                    <a:p>
                      <a:pPr indent="0" lvl="0" marL="0" rtl="0" algn="l">
                        <a:spcBef>
                          <a:spcPts val="0"/>
                        </a:spcBef>
                        <a:spcAft>
                          <a:spcPts val="0"/>
                        </a:spcAft>
                        <a:buNone/>
                      </a:pPr>
                      <a:r>
                        <a:rPr b="1" lang="en"/>
                        <a:t>NUS dataset</a:t>
                      </a:r>
                      <a:endParaRPr b="1"/>
                    </a:p>
                  </a:txBody>
                  <a:tcPr marT="91425" marB="91425" marR="91425" marL="91425">
                    <a:solidFill>
                      <a:schemeClr val="accent3"/>
                    </a:solidFill>
                  </a:tcPr>
                </a:tc>
                <a:tc hMerge="1"/>
              </a:tr>
              <a:tr h="396200">
                <a:tc gridSpan="2" vMerge="1"/>
                <a:tc hMerge="1" vMerge="1"/>
                <a:tc>
                  <a:txBody>
                    <a:bodyPr/>
                    <a:lstStyle/>
                    <a:p>
                      <a:pPr indent="0" lvl="0" marL="0" rtl="0" algn="l">
                        <a:spcBef>
                          <a:spcPts val="0"/>
                        </a:spcBef>
                        <a:spcAft>
                          <a:spcPts val="0"/>
                        </a:spcAft>
                        <a:buNone/>
                      </a:pPr>
                      <a:r>
                        <a:rPr b="1" lang="en"/>
                        <a:t>train</a:t>
                      </a:r>
                      <a:endParaRPr b="1"/>
                    </a:p>
                  </a:txBody>
                  <a:tcPr marT="91425" marB="91425" marR="91425" marL="91425">
                    <a:solidFill>
                      <a:srgbClr val="FCE5CD"/>
                    </a:solidFill>
                  </a:tcPr>
                </a:tc>
                <a:tc>
                  <a:txBody>
                    <a:bodyPr/>
                    <a:lstStyle/>
                    <a:p>
                      <a:pPr indent="0" lvl="0" marL="0" rtl="0" algn="l">
                        <a:spcBef>
                          <a:spcPts val="0"/>
                        </a:spcBef>
                        <a:spcAft>
                          <a:spcPts val="0"/>
                        </a:spcAft>
                        <a:buNone/>
                      </a:pPr>
                      <a:r>
                        <a:rPr b="1" lang="en"/>
                        <a:t>valid</a:t>
                      </a:r>
                      <a:endParaRPr b="1"/>
                    </a:p>
                  </a:txBody>
                  <a:tcPr marT="91425" marB="91425" marR="91425" marL="91425">
                    <a:solidFill>
                      <a:srgbClr val="FCE5CD"/>
                    </a:solidFill>
                  </a:tcPr>
                </a:tc>
                <a:tc>
                  <a:txBody>
                    <a:bodyPr/>
                    <a:lstStyle/>
                    <a:p>
                      <a:pPr indent="0" lvl="0" marL="0" rtl="0" algn="l">
                        <a:spcBef>
                          <a:spcPts val="0"/>
                        </a:spcBef>
                        <a:spcAft>
                          <a:spcPts val="0"/>
                        </a:spcAft>
                        <a:buNone/>
                      </a:pPr>
                      <a:r>
                        <a:rPr b="1" lang="en"/>
                        <a:t>train</a:t>
                      </a:r>
                      <a:endParaRPr b="1"/>
                    </a:p>
                  </a:txBody>
                  <a:tcPr marT="91425" marB="91425" marR="91425" marL="91425">
                    <a:lnB cap="flat" cmpd="sng" w="9525">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
                        <a:t>valid</a:t>
                      </a:r>
                      <a:endParaRPr b="1"/>
                    </a:p>
                  </a:txBody>
                  <a:tcPr marT="91425" marB="91425" marR="91425" marL="91425">
                    <a:lnB cap="flat" cmpd="sng" w="9525">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
                        <a:t>train</a:t>
                      </a:r>
                      <a:endParaRPr b="1"/>
                    </a:p>
                  </a:txBody>
                  <a:tcPr marT="91425" marB="91425" marR="91425" marL="91425">
                    <a:solidFill>
                      <a:srgbClr val="FCE5CD"/>
                    </a:solidFill>
                  </a:tcPr>
                </a:tc>
                <a:tc>
                  <a:txBody>
                    <a:bodyPr/>
                    <a:lstStyle/>
                    <a:p>
                      <a:pPr indent="0" lvl="0" marL="0" rtl="0" algn="l">
                        <a:spcBef>
                          <a:spcPts val="0"/>
                        </a:spcBef>
                        <a:spcAft>
                          <a:spcPts val="0"/>
                        </a:spcAft>
                        <a:buNone/>
                      </a:pPr>
                      <a:r>
                        <a:rPr b="1" lang="en"/>
                        <a:t>valid</a:t>
                      </a:r>
                      <a:endParaRPr b="1"/>
                    </a:p>
                  </a:txBody>
                  <a:tcPr marT="91425" marB="91425" marR="91425" marL="91425">
                    <a:solidFill>
                      <a:srgbClr val="FCE5CD"/>
                    </a:solidFill>
                  </a:tcPr>
                </a:tc>
              </a:tr>
              <a:tr h="396200">
                <a:tc rowSpan="2">
                  <a:txBody>
                    <a:bodyPr/>
                    <a:lstStyle/>
                    <a:p>
                      <a:pPr indent="0" lvl="0" marL="0" rtl="0" algn="l">
                        <a:spcBef>
                          <a:spcPts val="0"/>
                        </a:spcBef>
                        <a:spcAft>
                          <a:spcPts val="0"/>
                        </a:spcAft>
                        <a:buNone/>
                      </a:pPr>
                      <a:r>
                        <a:rPr b="1" lang="en"/>
                        <a:t>Deep ConvNet</a:t>
                      </a:r>
                      <a:endParaRPr b="1"/>
                    </a:p>
                  </a:txBody>
                  <a:tcPr marT="91425" marB="91425" marR="91425" marL="91425">
                    <a:solidFill>
                      <a:schemeClr val="accent3"/>
                    </a:solidFill>
                  </a:tcPr>
                </a:tc>
                <a:tc>
                  <a:txBody>
                    <a:bodyPr/>
                    <a:lstStyle/>
                    <a:p>
                      <a:pPr indent="0" lvl="0" marL="0" rtl="0" algn="l">
                        <a:spcBef>
                          <a:spcPts val="0"/>
                        </a:spcBef>
                        <a:spcAft>
                          <a:spcPts val="0"/>
                        </a:spcAft>
                        <a:buNone/>
                      </a:pPr>
                      <a:r>
                        <a:rPr b="1" lang="en"/>
                        <a:t>RMSE</a:t>
                      </a:r>
                      <a:endParaRPr b="1"/>
                    </a:p>
                  </a:txBody>
                  <a:tcPr marT="91425" marB="91425" marR="91425" marL="91425">
                    <a:solidFill>
                      <a:srgbClr val="FCE5CD"/>
                    </a:solidFill>
                  </a:tcPr>
                </a:tc>
                <a:tc>
                  <a:txBody>
                    <a:bodyPr/>
                    <a:lstStyle/>
                    <a:p>
                      <a:pPr indent="0" lvl="0" marL="0" rtl="0" algn="l">
                        <a:spcBef>
                          <a:spcPts val="0"/>
                        </a:spcBef>
                        <a:spcAft>
                          <a:spcPts val="0"/>
                        </a:spcAft>
                        <a:buNone/>
                      </a:pPr>
                      <a:r>
                        <a:rPr lang="en"/>
                        <a:t>16.451</a:t>
                      </a:r>
                      <a:endParaRPr/>
                    </a:p>
                  </a:txBody>
                  <a:tcPr marT="91425" marB="91425" marR="91425" marL="91425"/>
                </a:tc>
                <a:tc>
                  <a:txBody>
                    <a:bodyPr/>
                    <a:lstStyle/>
                    <a:p>
                      <a:pPr indent="0" lvl="0" marL="0" rtl="0" algn="l">
                        <a:spcBef>
                          <a:spcPts val="0"/>
                        </a:spcBef>
                        <a:spcAft>
                          <a:spcPts val="0"/>
                        </a:spcAft>
                        <a:buNone/>
                      </a:pPr>
                      <a:r>
                        <a:rPr lang="en"/>
                        <a:t>17.998</a:t>
                      </a:r>
                      <a:endParaRPr/>
                    </a:p>
                  </a:txBody>
                  <a:tcPr marT="91425" marB="91425" marR="91425" marL="91425"/>
                </a:tc>
                <a:tc>
                  <a:txBody>
                    <a:bodyPr/>
                    <a:lstStyle/>
                    <a:p>
                      <a:pPr indent="0" lvl="0" marL="0" rtl="0" algn="l">
                        <a:spcBef>
                          <a:spcPts val="0"/>
                        </a:spcBef>
                        <a:spcAft>
                          <a:spcPts val="0"/>
                        </a:spcAft>
                        <a:buNone/>
                      </a:pPr>
                      <a:r>
                        <a:rPr lang="en"/>
                        <a:t>17</a:t>
                      </a:r>
                      <a:r>
                        <a:rPr lang="en"/>
                        <a:t>.451</a:t>
                      </a:r>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16</a:t>
                      </a:r>
                      <a:r>
                        <a:rPr lang="en"/>
                        <a:t>.998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16.221</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17.023</a:t>
                      </a:r>
                      <a:endParaRPr/>
                    </a:p>
                  </a:txBody>
                  <a:tcPr marT="91425" marB="91425" marR="91425" marL="91425"/>
                </a:tc>
              </a:tr>
              <a:tr h="441925">
                <a:tc vMerge="1"/>
                <a:tc>
                  <a:txBody>
                    <a:bodyPr/>
                    <a:lstStyle/>
                    <a:p>
                      <a:pPr indent="0" lvl="0" marL="0" rtl="0" algn="l">
                        <a:spcBef>
                          <a:spcPts val="0"/>
                        </a:spcBef>
                        <a:spcAft>
                          <a:spcPts val="0"/>
                        </a:spcAft>
                        <a:buNone/>
                      </a:pPr>
                      <a:r>
                        <a:rPr b="1" lang="en"/>
                        <a:t>rRMSE</a:t>
                      </a:r>
                      <a:endParaRPr b="1"/>
                    </a:p>
                  </a:txBody>
                  <a:tcPr marT="91425" marB="91425" marR="91425" marL="91425">
                    <a:solidFill>
                      <a:srgbClr val="FCE5CD"/>
                    </a:solidFill>
                  </a:tcPr>
                </a:tc>
                <a:tc>
                  <a:txBody>
                    <a:bodyPr/>
                    <a:lstStyle/>
                    <a:p>
                      <a:pPr indent="0" lvl="0" marL="0" rtl="0" algn="l">
                        <a:spcBef>
                          <a:spcPts val="0"/>
                        </a:spcBef>
                        <a:spcAft>
                          <a:spcPts val="0"/>
                        </a:spcAft>
                        <a:buNone/>
                      </a:pPr>
                      <a:r>
                        <a:rPr lang="en"/>
                        <a:t>0.767</a:t>
                      </a:r>
                      <a:endParaRPr/>
                    </a:p>
                  </a:txBody>
                  <a:tcPr marT="91425" marB="91425" marR="91425" marL="91425"/>
                </a:tc>
                <a:tc>
                  <a:txBody>
                    <a:bodyPr/>
                    <a:lstStyle/>
                    <a:p>
                      <a:pPr indent="0" lvl="0" marL="0" rtl="0" algn="l">
                        <a:spcBef>
                          <a:spcPts val="0"/>
                        </a:spcBef>
                        <a:spcAft>
                          <a:spcPts val="0"/>
                        </a:spcAft>
                        <a:buNone/>
                      </a:pPr>
                      <a:r>
                        <a:rPr lang="en"/>
                        <a:t>0.643</a:t>
                      </a:r>
                      <a:endParaRPr/>
                    </a:p>
                  </a:txBody>
                  <a:tcPr marT="91425" marB="91425" marR="91425" marL="91425"/>
                </a:tc>
                <a:tc>
                  <a:txBody>
                    <a:bodyPr/>
                    <a:lstStyle/>
                    <a:p>
                      <a:pPr indent="0" lvl="0" marL="0" rtl="0" algn="l">
                        <a:spcBef>
                          <a:spcPts val="0"/>
                        </a:spcBef>
                        <a:spcAft>
                          <a:spcPts val="0"/>
                        </a:spcAft>
                        <a:buNone/>
                      </a:pPr>
                      <a:r>
                        <a:rPr lang="en"/>
                        <a:t>0.7</a:t>
                      </a:r>
                      <a:r>
                        <a:rPr lang="en"/>
                        <a:t>37</a:t>
                      </a:r>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a:t>
                      </a:r>
                      <a:r>
                        <a:rPr lang="en"/>
                        <a:t>.713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0.761</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0.839</a:t>
                      </a:r>
                      <a:endParaRPr/>
                    </a:p>
                  </a:txBody>
                  <a:tcPr marT="91425" marB="91425" marR="91425" marL="91425"/>
                </a:tc>
              </a:tr>
              <a:tr h="396200">
                <a:tc rowSpan="2">
                  <a:txBody>
                    <a:bodyPr/>
                    <a:lstStyle/>
                    <a:p>
                      <a:pPr indent="0" lvl="0" marL="0" rtl="0" algn="l">
                        <a:spcBef>
                          <a:spcPts val="0"/>
                        </a:spcBef>
                        <a:spcAft>
                          <a:spcPts val="0"/>
                        </a:spcAft>
                        <a:buNone/>
                      </a:pPr>
                      <a:r>
                        <a:rPr b="1" lang="en"/>
                        <a:t>Hyper UNet</a:t>
                      </a:r>
                      <a:endParaRPr b="1"/>
                    </a:p>
                  </a:txBody>
                  <a:tcPr marT="91425" marB="91425" marR="91425" marL="91425">
                    <a:solidFill>
                      <a:srgbClr val="A4C2F4"/>
                    </a:solidFill>
                  </a:tcPr>
                </a:tc>
                <a:tc>
                  <a:txBody>
                    <a:bodyPr/>
                    <a:lstStyle/>
                    <a:p>
                      <a:pPr indent="0" lvl="0" marL="0" rtl="0" algn="l">
                        <a:spcBef>
                          <a:spcPts val="0"/>
                        </a:spcBef>
                        <a:spcAft>
                          <a:spcPts val="0"/>
                        </a:spcAft>
                        <a:buNone/>
                      </a:pPr>
                      <a:r>
                        <a:rPr b="1" lang="en"/>
                        <a:t>RMSE</a:t>
                      </a:r>
                      <a:endParaRPr b="1"/>
                    </a:p>
                  </a:txBody>
                  <a:tcPr marT="91425" marB="91425" marR="91425" marL="91425">
                    <a:solidFill>
                      <a:srgbClr val="A4C2F4"/>
                    </a:solidFill>
                  </a:tcPr>
                </a:tc>
                <a:tc>
                  <a:txBody>
                    <a:bodyPr/>
                    <a:lstStyle/>
                    <a:p>
                      <a:pPr indent="0" lvl="0" marL="0" rtl="0" algn="l">
                        <a:spcBef>
                          <a:spcPts val="0"/>
                        </a:spcBef>
                        <a:spcAft>
                          <a:spcPts val="0"/>
                        </a:spcAft>
                        <a:buNone/>
                      </a:pPr>
                      <a:r>
                        <a:rPr lang="en"/>
                        <a:t>5.148</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5.023</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7.993</a:t>
                      </a:r>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A4C2F4"/>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7.</a:t>
                      </a:r>
                      <a:r>
                        <a:rPr lang="en">
                          <a:solidFill>
                            <a:schemeClr val="dk1"/>
                          </a:solidFill>
                        </a:rPr>
                        <a:t>148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a:t>5.392</a:t>
                      </a:r>
                      <a:endParaRPr/>
                    </a:p>
                  </a:txBody>
                  <a:tcPr marT="91425" marB="91425" marR="91425" marL="91425">
                    <a:lnL cap="flat" cmpd="sng" w="9525">
                      <a:solidFill>
                        <a:srgbClr val="9E9E9E"/>
                      </a:solidFill>
                      <a:prstDash val="solid"/>
                      <a:round/>
                      <a:headEnd len="sm" w="sm" type="none"/>
                      <a:tailEnd len="sm" w="sm" type="none"/>
                    </a:lnL>
                    <a:solidFill>
                      <a:srgbClr val="A4C2F4"/>
                    </a:solidFill>
                  </a:tcPr>
                </a:tc>
                <a:tc>
                  <a:txBody>
                    <a:bodyPr/>
                    <a:lstStyle/>
                    <a:p>
                      <a:pPr indent="0" lvl="0" marL="0" rtl="0" algn="l">
                        <a:spcBef>
                          <a:spcPts val="0"/>
                        </a:spcBef>
                        <a:spcAft>
                          <a:spcPts val="0"/>
                        </a:spcAft>
                        <a:buNone/>
                      </a:pPr>
                      <a:r>
                        <a:rPr lang="en"/>
                        <a:t>5.109</a:t>
                      </a:r>
                      <a:endParaRPr/>
                    </a:p>
                  </a:txBody>
                  <a:tcPr marT="91425" marB="91425" marR="91425" marL="91425">
                    <a:solidFill>
                      <a:srgbClr val="A4C2F4"/>
                    </a:solidFill>
                  </a:tcPr>
                </a:tc>
              </a:tr>
              <a:tr h="441925">
                <a:tc vMerge="1"/>
                <a:tc>
                  <a:txBody>
                    <a:bodyPr/>
                    <a:lstStyle/>
                    <a:p>
                      <a:pPr indent="0" lvl="0" marL="0" rtl="0" algn="l">
                        <a:spcBef>
                          <a:spcPts val="0"/>
                        </a:spcBef>
                        <a:spcAft>
                          <a:spcPts val="0"/>
                        </a:spcAft>
                        <a:buNone/>
                      </a:pPr>
                      <a:r>
                        <a:rPr b="1" lang="en"/>
                        <a:t>rRMSE</a:t>
                      </a:r>
                      <a:endParaRPr b="1"/>
                    </a:p>
                  </a:txBody>
                  <a:tcPr marT="91425" marB="91425" marR="91425" marL="91425">
                    <a:solidFill>
                      <a:srgbClr val="A4C2F4"/>
                    </a:solidFill>
                  </a:tcPr>
                </a:tc>
                <a:tc>
                  <a:txBody>
                    <a:bodyPr/>
                    <a:lstStyle/>
                    <a:p>
                      <a:pPr indent="0" lvl="0" marL="0" rtl="0" algn="l">
                        <a:spcBef>
                          <a:spcPts val="0"/>
                        </a:spcBef>
                        <a:spcAft>
                          <a:spcPts val="0"/>
                        </a:spcAft>
                        <a:buNone/>
                      </a:pPr>
                      <a:r>
                        <a:rPr lang="en"/>
                        <a:t>0.473</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0.464</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0.703</a:t>
                      </a:r>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a:t>0</a:t>
                      </a:r>
                      <a:r>
                        <a:rPr lang="en"/>
                        <a:t>.695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a:t>0.656</a:t>
                      </a:r>
                      <a:endParaRPr/>
                    </a:p>
                  </a:txBody>
                  <a:tcPr marT="91425" marB="91425" marR="91425" marL="91425">
                    <a:lnL cap="flat" cmpd="sng" w="9525">
                      <a:solidFill>
                        <a:srgbClr val="9E9E9E"/>
                      </a:solidFill>
                      <a:prstDash val="solid"/>
                      <a:round/>
                      <a:headEnd len="sm" w="sm" type="none"/>
                      <a:tailEnd len="sm" w="sm" type="none"/>
                    </a:lnL>
                    <a:solidFill>
                      <a:srgbClr val="A4C2F4"/>
                    </a:solidFill>
                  </a:tcPr>
                </a:tc>
                <a:tc>
                  <a:txBody>
                    <a:bodyPr/>
                    <a:lstStyle/>
                    <a:p>
                      <a:pPr indent="0" lvl="0" marL="0" rtl="0" algn="l">
                        <a:spcBef>
                          <a:spcPts val="0"/>
                        </a:spcBef>
                        <a:spcAft>
                          <a:spcPts val="0"/>
                        </a:spcAft>
                        <a:buNone/>
                      </a:pPr>
                      <a:r>
                        <a:rPr lang="en"/>
                        <a:t>0.612</a:t>
                      </a:r>
                      <a:endParaRPr/>
                    </a:p>
                  </a:txBody>
                  <a:tcPr marT="91425" marB="91425" marR="91425" marL="91425">
                    <a:solidFill>
                      <a:srgbClr val="A4C2F4"/>
                    </a:solidFill>
                  </a:tcPr>
                </a:tc>
              </a:tr>
              <a:tr h="396200">
                <a:tc rowSpan="2">
                  <a:txBody>
                    <a:bodyPr/>
                    <a:lstStyle/>
                    <a:p>
                      <a:pPr indent="0" lvl="0" marL="0" rtl="0" algn="l">
                        <a:spcBef>
                          <a:spcPts val="0"/>
                        </a:spcBef>
                        <a:spcAft>
                          <a:spcPts val="0"/>
                        </a:spcAft>
                        <a:buNone/>
                      </a:pPr>
                      <a:r>
                        <a:rPr b="1" lang="en"/>
                        <a:t>Res Net</a:t>
                      </a:r>
                      <a:endParaRPr b="1"/>
                    </a:p>
                  </a:txBody>
                  <a:tcPr marT="91425" marB="91425" marR="91425" marL="91425">
                    <a:solidFill>
                      <a:schemeClr val="accent3"/>
                    </a:solidFill>
                  </a:tcPr>
                </a:tc>
                <a:tc>
                  <a:txBody>
                    <a:bodyPr/>
                    <a:lstStyle/>
                    <a:p>
                      <a:pPr indent="0" lvl="0" marL="0" rtl="0" algn="l">
                        <a:spcBef>
                          <a:spcPts val="0"/>
                        </a:spcBef>
                        <a:spcAft>
                          <a:spcPts val="0"/>
                        </a:spcAft>
                        <a:buNone/>
                      </a:pPr>
                      <a:r>
                        <a:rPr b="1" lang="en"/>
                        <a:t>RMSE</a:t>
                      </a:r>
                      <a:endParaRPr b="1"/>
                    </a:p>
                  </a:txBody>
                  <a:tcPr marT="91425" marB="91425" marR="91425" marL="91425">
                    <a:solidFill>
                      <a:srgbClr val="FCE5CD"/>
                    </a:solidFill>
                  </a:tcPr>
                </a:tc>
                <a:tc>
                  <a:txBody>
                    <a:bodyPr/>
                    <a:lstStyle/>
                    <a:p>
                      <a:pPr indent="0" lvl="0" marL="0" rtl="0" algn="l">
                        <a:spcBef>
                          <a:spcPts val="0"/>
                        </a:spcBef>
                        <a:spcAft>
                          <a:spcPts val="0"/>
                        </a:spcAft>
                        <a:buNone/>
                      </a:pPr>
                      <a:r>
                        <a:rPr lang="en"/>
                        <a:t>10.352</a:t>
                      </a:r>
                      <a:endParaRPr/>
                    </a:p>
                  </a:txBody>
                  <a:tcPr marT="91425" marB="91425" marR="91425" marL="91425"/>
                </a:tc>
                <a:tc>
                  <a:txBody>
                    <a:bodyPr/>
                    <a:lstStyle/>
                    <a:p>
                      <a:pPr indent="0" lvl="0" marL="0" rtl="0" algn="l">
                        <a:spcBef>
                          <a:spcPts val="0"/>
                        </a:spcBef>
                        <a:spcAft>
                          <a:spcPts val="0"/>
                        </a:spcAft>
                        <a:buNone/>
                      </a:pPr>
                      <a:r>
                        <a:rPr lang="en"/>
                        <a:t>11.821</a:t>
                      </a:r>
                      <a:endParaRPr/>
                    </a:p>
                  </a:txBody>
                  <a:tcPr marT="91425" marB="91425" marR="91425" marL="91425"/>
                </a:tc>
                <a:tc>
                  <a:txBody>
                    <a:bodyPr/>
                    <a:lstStyle/>
                    <a:p>
                      <a:pPr indent="0" lvl="0" marL="0" rtl="0" algn="l">
                        <a:spcBef>
                          <a:spcPts val="0"/>
                        </a:spcBef>
                        <a:spcAft>
                          <a:spcPts val="0"/>
                        </a:spcAft>
                        <a:buNone/>
                      </a:pPr>
                      <a:r>
                        <a:rPr lang="en"/>
                        <a:t>14.894</a:t>
                      </a:r>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a:t>
                      </a:r>
                      <a:r>
                        <a:rPr lang="en"/>
                        <a:t>5.821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14.237</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15.452</a:t>
                      </a:r>
                      <a:endParaRPr/>
                    </a:p>
                  </a:txBody>
                  <a:tcPr marT="91425" marB="91425" marR="91425" marL="91425"/>
                </a:tc>
              </a:tr>
              <a:tr h="396200">
                <a:tc vMerge="1"/>
                <a:tc>
                  <a:txBody>
                    <a:bodyPr/>
                    <a:lstStyle/>
                    <a:p>
                      <a:pPr indent="0" lvl="0" marL="0" rtl="0" algn="l">
                        <a:spcBef>
                          <a:spcPts val="0"/>
                        </a:spcBef>
                        <a:spcAft>
                          <a:spcPts val="0"/>
                        </a:spcAft>
                        <a:buNone/>
                      </a:pPr>
                      <a:r>
                        <a:rPr b="1" lang="en"/>
                        <a:t>rRMSE</a:t>
                      </a:r>
                      <a:endParaRPr b="1"/>
                    </a:p>
                  </a:txBody>
                  <a:tcPr marT="91425" marB="91425" marR="91425" marL="91425">
                    <a:solidFill>
                      <a:srgbClr val="FCE5CD"/>
                    </a:solidFill>
                  </a:tcPr>
                </a:tc>
                <a:tc>
                  <a:txBody>
                    <a:bodyPr/>
                    <a:lstStyle/>
                    <a:p>
                      <a:pPr indent="0" lvl="0" marL="0" rtl="0" algn="l">
                        <a:spcBef>
                          <a:spcPts val="0"/>
                        </a:spcBef>
                        <a:spcAft>
                          <a:spcPts val="0"/>
                        </a:spcAft>
                        <a:buNone/>
                      </a:pPr>
                      <a:r>
                        <a:rPr lang="en"/>
                        <a:t>0.631</a:t>
                      </a:r>
                      <a:endParaRPr/>
                    </a:p>
                  </a:txBody>
                  <a:tcPr marT="91425" marB="91425" marR="91425" marL="91425"/>
                </a:tc>
                <a:tc>
                  <a:txBody>
                    <a:bodyPr/>
                    <a:lstStyle/>
                    <a:p>
                      <a:pPr indent="0" lvl="0" marL="0" rtl="0" algn="l">
                        <a:spcBef>
                          <a:spcPts val="0"/>
                        </a:spcBef>
                        <a:spcAft>
                          <a:spcPts val="0"/>
                        </a:spcAft>
                        <a:buNone/>
                      </a:pPr>
                      <a:r>
                        <a:rPr lang="en"/>
                        <a:t>0.642</a:t>
                      </a:r>
                      <a:endParaRPr/>
                    </a:p>
                  </a:txBody>
                  <a:tcPr marT="91425" marB="91425" marR="91425" marL="91425"/>
                </a:tc>
                <a:tc>
                  <a:txBody>
                    <a:bodyPr/>
                    <a:lstStyle/>
                    <a:p>
                      <a:pPr indent="0" lvl="0" marL="0" rtl="0" algn="l">
                        <a:spcBef>
                          <a:spcPts val="0"/>
                        </a:spcBef>
                        <a:spcAft>
                          <a:spcPts val="0"/>
                        </a:spcAft>
                        <a:buNone/>
                      </a:pPr>
                      <a:r>
                        <a:rPr lang="en"/>
                        <a:t>0</a:t>
                      </a:r>
                      <a:r>
                        <a:rPr lang="en"/>
                        <a:t>.731</a:t>
                      </a:r>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a:t>
                      </a:r>
                      <a:r>
                        <a:rPr lang="en"/>
                        <a:t>.732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0.791</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0.603</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9"/>
          <p:cNvSpPr txBox="1"/>
          <p:nvPr>
            <p:ph type="title"/>
          </p:nvPr>
        </p:nvSpPr>
        <p:spPr>
          <a:xfrm>
            <a:off x="596975" y="655216"/>
            <a:ext cx="79500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Results and Evaluation</a:t>
            </a:r>
            <a:endParaRPr>
              <a:solidFill>
                <a:schemeClr val="accent1"/>
              </a:solidFill>
            </a:endParaRPr>
          </a:p>
        </p:txBody>
      </p:sp>
      <p:sp>
        <p:nvSpPr>
          <p:cNvPr id="344" name="Google Shape;344;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45" name="Google Shape;345;p39"/>
          <p:cNvGraphicFramePr/>
          <p:nvPr/>
        </p:nvGraphicFramePr>
        <p:xfrm>
          <a:off x="216875" y="2057000"/>
          <a:ext cx="3000000" cy="3000000"/>
        </p:xfrm>
        <a:graphic>
          <a:graphicData uri="http://schemas.openxmlformats.org/drawingml/2006/table">
            <a:tbl>
              <a:tblPr>
                <a:noFill/>
                <a:tableStyleId>{A358A810-165D-4A7E-811F-452AF47ECC65}</a:tableStyleId>
              </a:tblPr>
              <a:tblGrid>
                <a:gridCol w="637450"/>
                <a:gridCol w="577950"/>
                <a:gridCol w="518800"/>
                <a:gridCol w="545400"/>
                <a:gridCol w="829875"/>
                <a:gridCol w="652825"/>
                <a:gridCol w="639475"/>
                <a:gridCol w="583125"/>
                <a:gridCol w="865950"/>
                <a:gridCol w="676775"/>
                <a:gridCol w="689575"/>
                <a:gridCol w="564700"/>
                <a:gridCol w="928300"/>
              </a:tblGrid>
              <a:tr h="396200">
                <a:tc rowSpan="2">
                  <a:txBody>
                    <a:bodyPr/>
                    <a:lstStyle/>
                    <a:p>
                      <a:pPr indent="0" lvl="0" marL="0" rtl="0" algn="l">
                        <a:spcBef>
                          <a:spcPts val="0"/>
                        </a:spcBef>
                        <a:spcAft>
                          <a:spcPts val="0"/>
                        </a:spcAft>
                        <a:buNone/>
                      </a:pPr>
                      <a:r>
                        <a:t/>
                      </a:r>
                      <a:endParaRPr/>
                    </a:p>
                  </a:txBody>
                  <a:tcPr marT="91425" marB="91425" marR="91425" marL="91425">
                    <a:solidFill>
                      <a:srgbClr val="F6B1A7"/>
                    </a:solidFill>
                  </a:tcPr>
                </a:tc>
                <a:tc gridSpan="4">
                  <a:txBody>
                    <a:bodyPr/>
                    <a:lstStyle/>
                    <a:p>
                      <a:pPr indent="0" lvl="0" marL="0" rtl="0" algn="l">
                        <a:spcBef>
                          <a:spcPts val="0"/>
                        </a:spcBef>
                        <a:spcAft>
                          <a:spcPts val="0"/>
                        </a:spcAft>
                        <a:buNone/>
                      </a:pPr>
                      <a:r>
                        <a:rPr lang="en"/>
                        <a:t>NTIRE 2020</a:t>
                      </a:r>
                      <a:endParaRPr/>
                    </a:p>
                  </a:txBody>
                  <a:tcPr marT="91425" marB="91425" marR="91425" marL="91425">
                    <a:solidFill>
                      <a:srgbClr val="F6B1A7"/>
                    </a:solidFill>
                  </a:tcPr>
                </a:tc>
                <a:tc hMerge="1"/>
                <a:tc hMerge="1"/>
                <a:tc hMerge="1"/>
                <a:tc gridSpan="4">
                  <a:txBody>
                    <a:bodyPr/>
                    <a:lstStyle/>
                    <a:p>
                      <a:pPr indent="0" lvl="0" marL="0" rtl="0" algn="l">
                        <a:spcBef>
                          <a:spcPts val="0"/>
                        </a:spcBef>
                        <a:spcAft>
                          <a:spcPts val="0"/>
                        </a:spcAft>
                        <a:buNone/>
                      </a:pPr>
                      <a:r>
                        <a:rPr lang="en"/>
                        <a:t>CAVE dataset</a:t>
                      </a:r>
                      <a:endParaRPr/>
                    </a:p>
                  </a:txBody>
                  <a:tcPr marT="91425" marB="91425" marR="91425" marL="91425">
                    <a:solidFill>
                      <a:srgbClr val="F6B1A7"/>
                    </a:solidFill>
                  </a:tcPr>
                </a:tc>
                <a:tc hMerge="1"/>
                <a:tc hMerge="1"/>
                <a:tc hMerge="1"/>
                <a:tc gridSpan="4">
                  <a:txBody>
                    <a:bodyPr/>
                    <a:lstStyle/>
                    <a:p>
                      <a:pPr indent="0" lvl="0" marL="0" rtl="0" algn="l">
                        <a:spcBef>
                          <a:spcPts val="0"/>
                        </a:spcBef>
                        <a:spcAft>
                          <a:spcPts val="0"/>
                        </a:spcAft>
                        <a:buNone/>
                      </a:pPr>
                      <a:r>
                        <a:rPr lang="en"/>
                        <a:t>NUS dataset</a:t>
                      </a:r>
                      <a:endParaRPr/>
                    </a:p>
                  </a:txBody>
                  <a:tcPr marT="91425" marB="91425" marR="91425" marL="91425">
                    <a:solidFill>
                      <a:srgbClr val="F6B1A7"/>
                    </a:solidFill>
                  </a:tcPr>
                </a:tc>
                <a:tc hMerge="1"/>
                <a:tc hMerge="1"/>
                <a:tc hMerge="1"/>
              </a:tr>
              <a:tr h="396200">
                <a:tc vMerge="1"/>
                <a:tc>
                  <a:txBody>
                    <a:bodyPr/>
                    <a:lstStyle/>
                    <a:p>
                      <a:pPr indent="0" lvl="0" marL="0" rtl="0" algn="l">
                        <a:spcBef>
                          <a:spcPts val="0"/>
                        </a:spcBef>
                        <a:spcAft>
                          <a:spcPts val="0"/>
                        </a:spcAft>
                        <a:buNone/>
                      </a:pPr>
                      <a:r>
                        <a:rPr lang="en" sz="1100"/>
                        <a:t>Arad</a:t>
                      </a:r>
                      <a:endParaRPr sz="1100"/>
                    </a:p>
                  </a:txBody>
                  <a:tcPr marT="91425" marB="91425" marR="91425" marL="91425">
                    <a:solidFill>
                      <a:srgbClr val="FCE5CD"/>
                    </a:solidFill>
                  </a:tcPr>
                </a:tc>
                <a:tc>
                  <a:txBody>
                    <a:bodyPr/>
                    <a:lstStyle/>
                    <a:p>
                      <a:pPr indent="0" lvl="0" marL="0" rtl="0" algn="l">
                        <a:spcBef>
                          <a:spcPts val="0"/>
                        </a:spcBef>
                        <a:spcAft>
                          <a:spcPts val="0"/>
                        </a:spcAft>
                        <a:buNone/>
                      </a:pPr>
                      <a:r>
                        <a:rPr lang="en" sz="1200"/>
                        <a:t>A+</a:t>
                      </a:r>
                      <a:endParaRPr sz="1200"/>
                    </a:p>
                  </a:txBody>
                  <a:tcPr marT="91425" marB="91425" marR="91425" marL="91425">
                    <a:solidFill>
                      <a:srgbClr val="FCE5CD"/>
                    </a:solidFill>
                  </a:tcPr>
                </a:tc>
                <a:tc>
                  <a:txBody>
                    <a:bodyPr/>
                    <a:lstStyle/>
                    <a:p>
                      <a:pPr indent="0" lvl="0" marL="0" rtl="0" algn="l">
                        <a:spcBef>
                          <a:spcPts val="0"/>
                        </a:spcBef>
                        <a:spcAft>
                          <a:spcPts val="0"/>
                        </a:spcAft>
                        <a:buNone/>
                      </a:pPr>
                      <a:r>
                        <a:rPr lang="en" sz="1200"/>
                        <a:t>CNN</a:t>
                      </a:r>
                      <a:endParaRPr sz="1200"/>
                    </a:p>
                  </a:txBody>
                  <a:tcPr marT="91425" marB="91425" marR="91425" marL="91425">
                    <a:solidFill>
                      <a:srgbClr val="FCE5CD"/>
                    </a:solidFill>
                  </a:tcPr>
                </a:tc>
                <a:tc>
                  <a:txBody>
                    <a:bodyPr/>
                    <a:lstStyle/>
                    <a:p>
                      <a:pPr indent="0" lvl="0" marL="0" rtl="0" algn="l">
                        <a:spcBef>
                          <a:spcPts val="0"/>
                        </a:spcBef>
                        <a:spcAft>
                          <a:spcPts val="0"/>
                        </a:spcAft>
                        <a:buNone/>
                      </a:pPr>
                      <a:r>
                        <a:rPr lang="en" sz="1200"/>
                        <a:t>HyperNet</a:t>
                      </a:r>
                      <a:endParaRPr sz="1200"/>
                    </a:p>
                  </a:txBody>
                  <a:tcPr marT="91425" marB="91425" marR="91425" marL="91425">
                    <a:solidFill>
                      <a:srgbClr val="FCE5CD"/>
                    </a:solidFill>
                  </a:tcPr>
                </a:tc>
                <a:tc>
                  <a:txBody>
                    <a:bodyPr/>
                    <a:lstStyle/>
                    <a:p>
                      <a:pPr indent="0" lvl="0" marL="0" rtl="0" algn="l">
                        <a:spcBef>
                          <a:spcPts val="0"/>
                        </a:spcBef>
                        <a:spcAft>
                          <a:spcPts val="0"/>
                        </a:spcAft>
                        <a:buNone/>
                      </a:pPr>
                      <a:r>
                        <a:rPr lang="en" sz="1200"/>
                        <a:t>Arad</a:t>
                      </a:r>
                      <a:endParaRPr sz="1200"/>
                    </a:p>
                  </a:txBody>
                  <a:tcPr marT="91425" marB="91425" marR="91425" marL="91425">
                    <a:solidFill>
                      <a:srgbClr val="FCE5CD"/>
                    </a:solidFill>
                  </a:tcPr>
                </a:tc>
                <a:tc>
                  <a:txBody>
                    <a:bodyPr/>
                    <a:lstStyle/>
                    <a:p>
                      <a:pPr indent="0" lvl="0" marL="0" rtl="0" algn="l">
                        <a:spcBef>
                          <a:spcPts val="0"/>
                        </a:spcBef>
                        <a:spcAft>
                          <a:spcPts val="0"/>
                        </a:spcAft>
                        <a:buNone/>
                      </a:pPr>
                      <a:r>
                        <a:rPr lang="en" sz="1200"/>
                        <a:t>A+</a:t>
                      </a:r>
                      <a:endParaRPr sz="1200"/>
                    </a:p>
                  </a:txBody>
                  <a:tcPr marT="91425" marB="91425" marR="91425" marL="91425">
                    <a:solidFill>
                      <a:srgbClr val="FCE5CD"/>
                    </a:solidFill>
                  </a:tcPr>
                </a:tc>
                <a:tc>
                  <a:txBody>
                    <a:bodyPr/>
                    <a:lstStyle/>
                    <a:p>
                      <a:pPr indent="0" lvl="0" marL="0" rtl="0" algn="l">
                        <a:spcBef>
                          <a:spcPts val="0"/>
                        </a:spcBef>
                        <a:spcAft>
                          <a:spcPts val="0"/>
                        </a:spcAft>
                        <a:buNone/>
                      </a:pPr>
                      <a:r>
                        <a:rPr lang="en" sz="1200"/>
                        <a:t>CNN</a:t>
                      </a:r>
                      <a:endParaRPr sz="1200"/>
                    </a:p>
                  </a:txBody>
                  <a:tcPr marT="91425" marB="91425" marR="91425" marL="91425">
                    <a:solidFill>
                      <a:srgbClr val="FCE5CD"/>
                    </a:solidFill>
                  </a:tcPr>
                </a:tc>
                <a:tc>
                  <a:txBody>
                    <a:bodyPr/>
                    <a:lstStyle/>
                    <a:p>
                      <a:pPr indent="0" lvl="0" marL="0" rtl="0" algn="l">
                        <a:spcBef>
                          <a:spcPts val="0"/>
                        </a:spcBef>
                        <a:spcAft>
                          <a:spcPts val="0"/>
                        </a:spcAft>
                        <a:buNone/>
                      </a:pPr>
                      <a:r>
                        <a:rPr lang="en" sz="1200"/>
                        <a:t>HyperNet</a:t>
                      </a:r>
                      <a:endParaRPr sz="1200"/>
                    </a:p>
                  </a:txBody>
                  <a:tcPr marT="91425" marB="91425" marR="91425" marL="91425">
                    <a:solidFill>
                      <a:srgbClr val="FCE5CD"/>
                    </a:solidFill>
                  </a:tcPr>
                </a:tc>
                <a:tc>
                  <a:txBody>
                    <a:bodyPr/>
                    <a:lstStyle/>
                    <a:p>
                      <a:pPr indent="0" lvl="0" marL="0" rtl="0" algn="l">
                        <a:spcBef>
                          <a:spcPts val="0"/>
                        </a:spcBef>
                        <a:spcAft>
                          <a:spcPts val="0"/>
                        </a:spcAft>
                        <a:buNone/>
                      </a:pPr>
                      <a:r>
                        <a:rPr lang="en" sz="1200"/>
                        <a:t>Arad</a:t>
                      </a:r>
                      <a:endParaRPr sz="1200"/>
                    </a:p>
                  </a:txBody>
                  <a:tcPr marT="91425" marB="91425" marR="91425" marL="91425">
                    <a:solidFill>
                      <a:srgbClr val="FCE5CD"/>
                    </a:solidFill>
                  </a:tcPr>
                </a:tc>
                <a:tc>
                  <a:txBody>
                    <a:bodyPr/>
                    <a:lstStyle/>
                    <a:p>
                      <a:pPr indent="0" lvl="0" marL="0" rtl="0" algn="l">
                        <a:spcBef>
                          <a:spcPts val="0"/>
                        </a:spcBef>
                        <a:spcAft>
                          <a:spcPts val="0"/>
                        </a:spcAft>
                        <a:buNone/>
                      </a:pPr>
                      <a:r>
                        <a:rPr lang="en" sz="1200"/>
                        <a:t>A+</a:t>
                      </a:r>
                      <a:endParaRPr sz="1200"/>
                    </a:p>
                  </a:txBody>
                  <a:tcPr marT="91425" marB="91425" marR="91425" marL="91425">
                    <a:solidFill>
                      <a:srgbClr val="FCE5CD"/>
                    </a:solidFill>
                  </a:tcPr>
                </a:tc>
                <a:tc>
                  <a:txBody>
                    <a:bodyPr/>
                    <a:lstStyle/>
                    <a:p>
                      <a:pPr indent="0" lvl="0" marL="0" rtl="0" algn="l">
                        <a:spcBef>
                          <a:spcPts val="0"/>
                        </a:spcBef>
                        <a:spcAft>
                          <a:spcPts val="0"/>
                        </a:spcAft>
                        <a:buNone/>
                      </a:pPr>
                      <a:r>
                        <a:rPr lang="en" sz="1200"/>
                        <a:t>CNN</a:t>
                      </a:r>
                      <a:endParaRPr sz="1200"/>
                    </a:p>
                  </a:txBody>
                  <a:tcPr marT="91425" marB="91425" marR="91425" marL="91425">
                    <a:solidFill>
                      <a:srgbClr val="FCE5CD"/>
                    </a:solidFill>
                  </a:tcPr>
                </a:tc>
                <a:tc>
                  <a:txBody>
                    <a:bodyPr/>
                    <a:lstStyle/>
                    <a:p>
                      <a:pPr indent="0" lvl="0" marL="0" rtl="0" algn="l">
                        <a:spcBef>
                          <a:spcPts val="0"/>
                        </a:spcBef>
                        <a:spcAft>
                          <a:spcPts val="0"/>
                        </a:spcAft>
                        <a:buNone/>
                      </a:pPr>
                      <a:r>
                        <a:rPr lang="en" sz="1200"/>
                        <a:t>HyperNet</a:t>
                      </a:r>
                      <a:endParaRPr sz="1200"/>
                    </a:p>
                  </a:txBody>
                  <a:tcPr marT="91425" marB="91425" marR="91425" marL="91425">
                    <a:solidFill>
                      <a:srgbClr val="FCE5CD"/>
                    </a:solidFill>
                  </a:tcPr>
                </a:tc>
              </a:tr>
              <a:tr h="445850">
                <a:tc>
                  <a:txBody>
                    <a:bodyPr/>
                    <a:lstStyle/>
                    <a:p>
                      <a:pPr indent="0" lvl="0" marL="0" rtl="0" algn="l">
                        <a:spcBef>
                          <a:spcPts val="0"/>
                        </a:spcBef>
                        <a:spcAft>
                          <a:spcPts val="0"/>
                        </a:spcAft>
                        <a:buNone/>
                      </a:pPr>
                      <a:r>
                        <a:rPr lang="en" sz="1200"/>
                        <a:t>RMSE</a:t>
                      </a:r>
                      <a:endParaRPr sz="1200"/>
                    </a:p>
                  </a:txBody>
                  <a:tcPr marT="91425" marB="91425" marR="91425" marL="91425">
                    <a:solidFill>
                      <a:srgbClr val="F6B1A7"/>
                    </a:solidFill>
                  </a:tcPr>
                </a:tc>
                <a:tc>
                  <a:txBody>
                    <a:bodyPr/>
                    <a:lstStyle/>
                    <a:p>
                      <a:pPr indent="0" lvl="0" marL="0" rtl="0" algn="l">
                        <a:spcBef>
                          <a:spcPts val="0"/>
                        </a:spcBef>
                        <a:spcAft>
                          <a:spcPts val="0"/>
                        </a:spcAft>
                        <a:buNone/>
                      </a:pPr>
                      <a:r>
                        <a:rPr lang="en"/>
                        <a:t>   – </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  –</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  –</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sz="1200"/>
                        <a:t>5.085</a:t>
                      </a:r>
                      <a:endParaRPr sz="1200"/>
                    </a:p>
                  </a:txBody>
                  <a:tcPr marT="91425" marB="91425" marR="91425" marL="91425">
                    <a:solidFill>
                      <a:srgbClr val="C9DAF8"/>
                    </a:solidFill>
                  </a:tcPr>
                </a:tc>
                <a:tc>
                  <a:txBody>
                    <a:bodyPr/>
                    <a:lstStyle/>
                    <a:p>
                      <a:pPr indent="0" lvl="0" marL="0" rtl="0" algn="l">
                        <a:spcBef>
                          <a:spcPts val="0"/>
                        </a:spcBef>
                        <a:spcAft>
                          <a:spcPts val="0"/>
                        </a:spcAft>
                        <a:buNone/>
                      </a:pPr>
                      <a:r>
                        <a:rPr lang="en" sz="1200"/>
                        <a:t>5.61</a:t>
                      </a:r>
                      <a:endParaRPr sz="1200"/>
                    </a:p>
                  </a:txBody>
                  <a:tcPr marT="91425" marB="91425" marR="91425" marL="91425">
                    <a:solidFill>
                      <a:srgbClr val="EAD1DC"/>
                    </a:solidFill>
                  </a:tcPr>
                </a:tc>
                <a:tc>
                  <a:txBody>
                    <a:bodyPr/>
                    <a:lstStyle/>
                    <a:p>
                      <a:pPr indent="0" lvl="0" marL="0" rtl="0" algn="l">
                        <a:spcBef>
                          <a:spcPts val="0"/>
                        </a:spcBef>
                        <a:spcAft>
                          <a:spcPts val="0"/>
                        </a:spcAft>
                        <a:buNone/>
                      </a:pPr>
                      <a:r>
                        <a:rPr lang="en" sz="1200"/>
                        <a:t>2.74</a:t>
                      </a:r>
                      <a:endParaRPr sz="1200"/>
                    </a:p>
                  </a:txBody>
                  <a:tcPr marT="91425" marB="91425" marR="91425" marL="91425">
                    <a:solidFill>
                      <a:srgbClr val="EAD1DC"/>
                    </a:solidFill>
                  </a:tcPr>
                </a:tc>
                <a:tc>
                  <a:txBody>
                    <a:bodyPr/>
                    <a:lstStyle/>
                    <a:p>
                      <a:pPr indent="0" lvl="0" marL="0" rtl="0" algn="l">
                        <a:spcBef>
                          <a:spcPts val="0"/>
                        </a:spcBef>
                        <a:spcAft>
                          <a:spcPts val="0"/>
                        </a:spcAft>
                        <a:buNone/>
                      </a:pPr>
                      <a:r>
                        <a:rPr lang="en" sz="1200"/>
                        <a:t>2.55</a:t>
                      </a:r>
                      <a:endParaRPr sz="1200"/>
                    </a:p>
                  </a:txBody>
                  <a:tcPr marT="91425" marB="91425" marR="91425" marL="91425">
                    <a:solidFill>
                      <a:srgbClr val="EAD1DC"/>
                    </a:solidFill>
                  </a:tcPr>
                </a:tc>
                <a:tc>
                  <a:txBody>
                    <a:bodyPr/>
                    <a:lstStyle/>
                    <a:p>
                      <a:pPr indent="0" lvl="0" marL="0" rtl="0" algn="l">
                        <a:spcBef>
                          <a:spcPts val="0"/>
                        </a:spcBef>
                        <a:spcAft>
                          <a:spcPts val="0"/>
                        </a:spcAft>
                        <a:buNone/>
                      </a:pPr>
                      <a:r>
                        <a:rPr lang="en" sz="1200"/>
                        <a:t>7.0705</a:t>
                      </a:r>
                      <a:endParaRPr sz="1200"/>
                    </a:p>
                  </a:txBody>
                  <a:tcPr marT="91425" marB="91425" marR="91425" marL="91425">
                    <a:solidFill>
                      <a:srgbClr val="EAD1DC"/>
                    </a:solidFill>
                  </a:tcPr>
                </a:tc>
                <a:tc>
                  <a:txBody>
                    <a:bodyPr/>
                    <a:lstStyle/>
                    <a:p>
                      <a:pPr indent="0" lvl="0" marL="0" rtl="0" algn="l">
                        <a:spcBef>
                          <a:spcPts val="0"/>
                        </a:spcBef>
                        <a:spcAft>
                          <a:spcPts val="0"/>
                        </a:spcAft>
                        <a:buNone/>
                      </a:pPr>
                      <a:r>
                        <a:rPr lang="en" sz="1200"/>
                        <a:t>4.44</a:t>
                      </a:r>
                      <a:endParaRPr sz="1200"/>
                    </a:p>
                  </a:txBody>
                  <a:tcPr marT="91425" marB="91425" marR="91425" marL="91425">
                    <a:solidFill>
                      <a:srgbClr val="C9DAF8"/>
                    </a:solidFill>
                  </a:tcPr>
                </a:tc>
                <a:tc>
                  <a:txBody>
                    <a:bodyPr/>
                    <a:lstStyle/>
                    <a:p>
                      <a:pPr indent="0" lvl="0" marL="0" rtl="0" algn="l">
                        <a:spcBef>
                          <a:spcPts val="0"/>
                        </a:spcBef>
                        <a:spcAft>
                          <a:spcPts val="0"/>
                        </a:spcAft>
                        <a:buNone/>
                      </a:pPr>
                      <a:r>
                        <a:rPr lang="en" sz="1200"/>
                        <a:t>2.92</a:t>
                      </a:r>
                      <a:endParaRPr sz="1200"/>
                    </a:p>
                  </a:txBody>
                  <a:tcPr marT="91425" marB="91425" marR="91425" marL="91425">
                    <a:solidFill>
                      <a:srgbClr val="C9DAF8"/>
                    </a:solidFill>
                  </a:tcPr>
                </a:tc>
                <a:tc>
                  <a:txBody>
                    <a:bodyPr/>
                    <a:lstStyle/>
                    <a:p>
                      <a:pPr indent="0" lvl="0" marL="0" rtl="0" algn="l">
                        <a:spcBef>
                          <a:spcPts val="0"/>
                        </a:spcBef>
                        <a:spcAft>
                          <a:spcPts val="0"/>
                        </a:spcAft>
                        <a:buNone/>
                      </a:pPr>
                      <a:r>
                        <a:rPr lang="en" sz="1100"/>
                        <a:t>2.86</a:t>
                      </a:r>
                      <a:endParaRPr sz="1100"/>
                    </a:p>
                  </a:txBody>
                  <a:tcPr marT="91425" marB="91425" marR="91425" marL="91425">
                    <a:solidFill>
                      <a:srgbClr val="C9DAF8"/>
                    </a:solidFill>
                  </a:tcPr>
                </a:tc>
                <a:tc>
                  <a:txBody>
                    <a:bodyPr/>
                    <a:lstStyle/>
                    <a:p>
                      <a:pPr indent="0" lvl="0" marL="0" rtl="0" algn="l">
                        <a:spcBef>
                          <a:spcPts val="0"/>
                        </a:spcBef>
                        <a:spcAft>
                          <a:spcPts val="0"/>
                        </a:spcAft>
                        <a:buNone/>
                      </a:pPr>
                      <a:r>
                        <a:rPr lang="en" sz="1200"/>
                        <a:t>5.7505</a:t>
                      </a:r>
                      <a:endParaRPr sz="1200"/>
                    </a:p>
                  </a:txBody>
                  <a:tcPr marT="91425" marB="91425" marR="91425" marL="91425">
                    <a:solidFill>
                      <a:srgbClr val="C9DAF8"/>
                    </a:solidFill>
                  </a:tcPr>
                </a:tc>
              </a:tr>
              <a:tr h="500425">
                <a:tc>
                  <a:txBody>
                    <a:bodyPr/>
                    <a:lstStyle/>
                    <a:p>
                      <a:pPr indent="0" lvl="0" marL="0" rtl="0" algn="l">
                        <a:spcBef>
                          <a:spcPts val="0"/>
                        </a:spcBef>
                        <a:spcAft>
                          <a:spcPts val="0"/>
                        </a:spcAft>
                        <a:buNone/>
                      </a:pPr>
                      <a:r>
                        <a:rPr lang="en" sz="1100"/>
                        <a:t>rRMSE</a:t>
                      </a:r>
                      <a:endParaRPr sz="1100"/>
                    </a:p>
                  </a:txBody>
                  <a:tcPr marT="91425" marB="91425" marR="91425" marL="91425">
                    <a:solidFill>
                      <a:srgbClr val="F6B1A7"/>
                    </a:solidFill>
                  </a:tcPr>
                </a:tc>
                <a:tc>
                  <a:txBody>
                    <a:bodyPr/>
                    <a:lstStyle/>
                    <a:p>
                      <a:pPr indent="0" lvl="0" marL="0" rtl="0" algn="l">
                        <a:spcBef>
                          <a:spcPts val="0"/>
                        </a:spcBef>
                        <a:spcAft>
                          <a:spcPts val="0"/>
                        </a:spcAft>
                        <a:buNone/>
                      </a:pPr>
                      <a:r>
                        <a:rPr lang="en"/>
                        <a:t>   – </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  –</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  –</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sz="1200"/>
                        <a:t>0</a:t>
                      </a:r>
                      <a:r>
                        <a:rPr lang="en" sz="1200"/>
                        <a:t>.418</a:t>
                      </a:r>
                      <a:endParaRPr sz="1200"/>
                    </a:p>
                  </a:txBody>
                  <a:tcPr marT="91425" marB="91425" marR="91425" marL="91425">
                    <a:solidFill>
                      <a:srgbClr val="C9DAF8"/>
                    </a:solidFill>
                  </a:tcPr>
                </a:tc>
                <a:tc>
                  <a:txBody>
                    <a:bodyPr/>
                    <a:lstStyle/>
                    <a:p>
                      <a:pPr indent="0" lvl="0" marL="0" rtl="0" algn="l">
                        <a:spcBef>
                          <a:spcPts val="0"/>
                        </a:spcBef>
                        <a:spcAft>
                          <a:spcPts val="0"/>
                        </a:spcAft>
                        <a:buNone/>
                      </a:pPr>
                      <a:r>
                        <a:rPr lang="en" sz="1200"/>
                        <a:t>0.499</a:t>
                      </a:r>
                      <a:endParaRPr sz="1200"/>
                    </a:p>
                  </a:txBody>
                  <a:tcPr marT="91425" marB="91425" marR="91425" marL="91425">
                    <a:solidFill>
                      <a:srgbClr val="EAD1DC"/>
                    </a:solidFill>
                  </a:tcPr>
                </a:tc>
                <a:tc>
                  <a:txBody>
                    <a:bodyPr/>
                    <a:lstStyle/>
                    <a:p>
                      <a:pPr indent="0" lvl="0" marL="0" rtl="0" algn="l">
                        <a:spcBef>
                          <a:spcPts val="0"/>
                        </a:spcBef>
                        <a:spcAft>
                          <a:spcPts val="0"/>
                        </a:spcAft>
                        <a:buNone/>
                      </a:pPr>
                      <a:r>
                        <a:rPr lang="en" sz="1200"/>
                        <a:t>0.426</a:t>
                      </a:r>
                      <a:endParaRPr sz="1200"/>
                    </a:p>
                  </a:txBody>
                  <a:tcPr marT="91425" marB="91425" marR="91425" marL="91425">
                    <a:solidFill>
                      <a:srgbClr val="EAD1DC"/>
                    </a:solidFill>
                  </a:tcPr>
                </a:tc>
                <a:tc>
                  <a:txBody>
                    <a:bodyPr/>
                    <a:lstStyle/>
                    <a:p>
                      <a:pPr indent="0" lvl="0" marL="0" rtl="0" algn="l">
                        <a:spcBef>
                          <a:spcPts val="0"/>
                        </a:spcBef>
                        <a:spcAft>
                          <a:spcPts val="0"/>
                        </a:spcAft>
                        <a:buNone/>
                      </a:pPr>
                      <a:r>
                        <a:rPr lang="en" sz="1200"/>
                        <a:t>0.469</a:t>
                      </a:r>
                      <a:endParaRPr sz="1200"/>
                    </a:p>
                  </a:txBody>
                  <a:tcPr marT="91425" marB="91425" marR="91425" marL="91425">
                    <a:solidFill>
                      <a:srgbClr val="EAD1DC"/>
                    </a:solidFill>
                  </a:tcPr>
                </a:tc>
                <a:tc>
                  <a:txBody>
                    <a:bodyPr/>
                    <a:lstStyle/>
                    <a:p>
                      <a:pPr indent="0" lvl="0" marL="0" rtl="0" algn="l">
                        <a:spcBef>
                          <a:spcPts val="0"/>
                        </a:spcBef>
                        <a:spcAft>
                          <a:spcPts val="0"/>
                        </a:spcAft>
                        <a:buNone/>
                      </a:pPr>
                      <a:r>
                        <a:rPr lang="en" sz="1200"/>
                        <a:t>0</a:t>
                      </a:r>
                      <a:r>
                        <a:rPr lang="en" sz="1200"/>
                        <a:t>.769</a:t>
                      </a:r>
                      <a:endParaRPr sz="1200"/>
                    </a:p>
                  </a:txBody>
                  <a:tcPr marT="91425" marB="91425" marR="91425" marL="91425">
                    <a:solidFill>
                      <a:srgbClr val="EAD1DC"/>
                    </a:solidFill>
                  </a:tcPr>
                </a:tc>
                <a:tc>
                  <a:txBody>
                    <a:bodyPr/>
                    <a:lstStyle/>
                    <a:p>
                      <a:pPr indent="0" lvl="0" marL="0" rtl="0" algn="l">
                        <a:spcBef>
                          <a:spcPts val="0"/>
                        </a:spcBef>
                        <a:spcAft>
                          <a:spcPts val="0"/>
                        </a:spcAft>
                        <a:buNone/>
                      </a:pPr>
                      <a:r>
                        <a:rPr lang="en" sz="1200"/>
                        <a:t>0.190</a:t>
                      </a:r>
                      <a:endParaRPr sz="1200"/>
                    </a:p>
                  </a:txBody>
                  <a:tcPr marT="91425" marB="91425" marR="91425" marL="91425">
                    <a:solidFill>
                      <a:srgbClr val="C9DAF8"/>
                    </a:solidFill>
                  </a:tcPr>
                </a:tc>
                <a:tc>
                  <a:txBody>
                    <a:bodyPr/>
                    <a:lstStyle/>
                    <a:p>
                      <a:pPr indent="0" lvl="0" marL="0" rtl="0" algn="l">
                        <a:spcBef>
                          <a:spcPts val="0"/>
                        </a:spcBef>
                        <a:spcAft>
                          <a:spcPts val="0"/>
                        </a:spcAft>
                        <a:buNone/>
                      </a:pPr>
                      <a:r>
                        <a:rPr lang="en" sz="1200"/>
                        <a:t>0.142</a:t>
                      </a:r>
                      <a:endParaRPr sz="1200"/>
                    </a:p>
                  </a:txBody>
                  <a:tcPr marT="91425" marB="91425" marR="91425" marL="91425">
                    <a:solidFill>
                      <a:srgbClr val="C9DAF8"/>
                    </a:solidFill>
                  </a:tcPr>
                </a:tc>
                <a:tc>
                  <a:txBody>
                    <a:bodyPr/>
                    <a:lstStyle/>
                    <a:p>
                      <a:pPr indent="0" lvl="0" marL="0" rtl="0" algn="l">
                        <a:spcBef>
                          <a:spcPts val="0"/>
                        </a:spcBef>
                        <a:spcAft>
                          <a:spcPts val="0"/>
                        </a:spcAft>
                        <a:buNone/>
                      </a:pPr>
                      <a:r>
                        <a:rPr lang="en" sz="1100"/>
                        <a:t>0.152</a:t>
                      </a:r>
                      <a:endParaRPr sz="1100"/>
                    </a:p>
                  </a:txBody>
                  <a:tcPr marT="91425" marB="91425" marR="91425" marL="91425">
                    <a:solidFill>
                      <a:srgbClr val="C9DAF8"/>
                    </a:solidFill>
                  </a:tcPr>
                </a:tc>
                <a:tc>
                  <a:txBody>
                    <a:bodyPr/>
                    <a:lstStyle/>
                    <a:p>
                      <a:pPr indent="0" lvl="0" marL="0" rtl="0" algn="l">
                        <a:spcBef>
                          <a:spcPts val="0"/>
                        </a:spcBef>
                        <a:spcAft>
                          <a:spcPts val="0"/>
                        </a:spcAft>
                        <a:buNone/>
                      </a:pPr>
                      <a:r>
                        <a:rPr lang="en" sz="1200"/>
                        <a:t>0.684</a:t>
                      </a:r>
                      <a:endParaRPr sz="1200"/>
                    </a:p>
                  </a:txBody>
                  <a:tcPr marT="91425" marB="91425" marR="91425" marL="91425">
                    <a:solidFill>
                      <a:srgbClr val="C9DAF8"/>
                    </a:solidFill>
                  </a:tcPr>
                </a:tc>
              </a:tr>
            </a:tbl>
          </a:graphicData>
        </a:graphic>
      </p:graphicFrame>
      <p:sp>
        <p:nvSpPr>
          <p:cNvPr id="346" name="Google Shape;346;p39"/>
          <p:cNvSpPr txBox="1"/>
          <p:nvPr/>
        </p:nvSpPr>
        <p:spPr>
          <a:xfrm>
            <a:off x="532075" y="1451988"/>
            <a:ext cx="65214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Montserrat"/>
              <a:buChar char="●"/>
            </a:pPr>
            <a:r>
              <a:rPr b="1" lang="en" sz="1600">
                <a:solidFill>
                  <a:schemeClr val="dk1"/>
                </a:solidFill>
                <a:latin typeface="Montserrat"/>
                <a:ea typeface="Montserrat"/>
                <a:cs typeface="Montserrat"/>
                <a:sym typeface="Montserrat"/>
              </a:rPr>
              <a:t>Comparing the HyperNet with existing models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0"/>
          <p:cNvSpPr txBox="1"/>
          <p:nvPr>
            <p:ph type="title"/>
          </p:nvPr>
        </p:nvSpPr>
        <p:spPr>
          <a:xfrm>
            <a:off x="599000" y="212150"/>
            <a:ext cx="8187300" cy="6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Outputs Spectral Images Of HyperNet</a:t>
            </a:r>
            <a:endParaRPr>
              <a:solidFill>
                <a:schemeClr val="dk2"/>
              </a:solidFill>
            </a:endParaRPr>
          </a:p>
        </p:txBody>
      </p:sp>
      <p:sp>
        <p:nvSpPr>
          <p:cNvPr id="352" name="Google Shape;352;p40"/>
          <p:cNvSpPr txBox="1"/>
          <p:nvPr>
            <p:ph idx="1" type="body"/>
          </p:nvPr>
        </p:nvSpPr>
        <p:spPr>
          <a:xfrm>
            <a:off x="649825" y="1395975"/>
            <a:ext cx="7591800" cy="28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p>
          <a:p>
            <a:pPr indent="0" lvl="0" marL="457200" rtl="0" algn="l">
              <a:spcBef>
                <a:spcPts val="1000"/>
              </a:spcBef>
              <a:spcAft>
                <a:spcPts val="1000"/>
              </a:spcAft>
              <a:buNone/>
            </a:pPr>
            <a:r>
              <a:t/>
            </a:r>
            <a:endParaRPr sz="1600"/>
          </a:p>
        </p:txBody>
      </p:sp>
      <p:sp>
        <p:nvSpPr>
          <p:cNvPr id="353" name="Google Shape;353;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54" name="Google Shape;354;p40"/>
          <p:cNvPicPr preferRelativeResize="0"/>
          <p:nvPr/>
        </p:nvPicPr>
        <p:blipFill>
          <a:blip r:embed="rId3">
            <a:alphaModFix/>
          </a:blip>
          <a:stretch>
            <a:fillRect/>
          </a:stretch>
        </p:blipFill>
        <p:spPr>
          <a:xfrm>
            <a:off x="649825" y="1395975"/>
            <a:ext cx="3944200" cy="3535800"/>
          </a:xfrm>
          <a:prstGeom prst="rect">
            <a:avLst/>
          </a:prstGeom>
          <a:noFill/>
          <a:ln>
            <a:noFill/>
          </a:ln>
        </p:spPr>
      </p:pic>
      <p:pic>
        <p:nvPicPr>
          <p:cNvPr id="355" name="Google Shape;355;p40"/>
          <p:cNvPicPr preferRelativeResize="0"/>
          <p:nvPr/>
        </p:nvPicPr>
        <p:blipFill>
          <a:blip r:embed="rId4">
            <a:alphaModFix/>
          </a:blip>
          <a:stretch>
            <a:fillRect/>
          </a:stretch>
        </p:blipFill>
        <p:spPr>
          <a:xfrm>
            <a:off x="4791275" y="1395975"/>
            <a:ext cx="3944200" cy="3535800"/>
          </a:xfrm>
          <a:prstGeom prst="rect">
            <a:avLst/>
          </a:prstGeom>
          <a:noFill/>
          <a:ln>
            <a:noFill/>
          </a:ln>
        </p:spPr>
      </p:pic>
      <p:sp>
        <p:nvSpPr>
          <p:cNvPr id="356" name="Google Shape;356;p40"/>
          <p:cNvSpPr txBox="1"/>
          <p:nvPr/>
        </p:nvSpPr>
        <p:spPr>
          <a:xfrm>
            <a:off x="1523575" y="783075"/>
            <a:ext cx="7334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 </a:t>
            </a:r>
            <a:r>
              <a:rPr b="1" lang="en">
                <a:latin typeface="Montserrat"/>
                <a:ea typeface="Montserrat"/>
                <a:cs typeface="Montserrat"/>
                <a:sym typeface="Montserrat"/>
              </a:rPr>
              <a:t>First image contains images from 430 nm, 440 nm, 450 nm.</a:t>
            </a:r>
            <a:endParaRPr b="1">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 Second image contains images from 560 nm, 570 nm, 580 nm.</a:t>
            </a:r>
            <a:endParaRPr b="1">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1"/>
          <p:cNvSpPr txBox="1"/>
          <p:nvPr>
            <p:ph type="title"/>
          </p:nvPr>
        </p:nvSpPr>
        <p:spPr>
          <a:xfrm>
            <a:off x="599000" y="212150"/>
            <a:ext cx="8187300" cy="6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Web Application Demo</a:t>
            </a:r>
            <a:endParaRPr>
              <a:solidFill>
                <a:schemeClr val="dk2"/>
              </a:solidFill>
            </a:endParaRPr>
          </a:p>
        </p:txBody>
      </p:sp>
      <p:sp>
        <p:nvSpPr>
          <p:cNvPr id="362" name="Google Shape;362;p41"/>
          <p:cNvSpPr txBox="1"/>
          <p:nvPr>
            <p:ph idx="1" type="body"/>
          </p:nvPr>
        </p:nvSpPr>
        <p:spPr>
          <a:xfrm>
            <a:off x="649825" y="1009600"/>
            <a:ext cx="7591800" cy="3214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Web application was built using django framework.</a:t>
            </a:r>
            <a:endParaRPr sz="1600"/>
          </a:p>
          <a:p>
            <a:pPr indent="-330200" lvl="0" marL="457200" rtl="0" algn="l">
              <a:spcBef>
                <a:spcPts val="0"/>
              </a:spcBef>
              <a:spcAft>
                <a:spcPts val="0"/>
              </a:spcAft>
              <a:buSzPts val="1600"/>
              <a:buChar char="●"/>
            </a:pPr>
            <a:r>
              <a:rPr lang="en" sz="1600"/>
              <a:t> HyperUNet model weights are saved and used in the backend.</a:t>
            </a:r>
            <a:endParaRPr sz="1600"/>
          </a:p>
        </p:txBody>
      </p:sp>
      <p:sp>
        <p:nvSpPr>
          <p:cNvPr id="363" name="Google Shape;363;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4" name="Google Shape;364;p41"/>
          <p:cNvSpPr txBox="1"/>
          <p:nvPr/>
        </p:nvSpPr>
        <p:spPr>
          <a:xfrm>
            <a:off x="1523575" y="783075"/>
            <a:ext cx="733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 </a:t>
            </a:r>
            <a:endParaRPr>
              <a:latin typeface="Montserrat"/>
              <a:ea typeface="Montserrat"/>
              <a:cs typeface="Montserrat"/>
              <a:sym typeface="Montserrat"/>
            </a:endParaRPr>
          </a:p>
        </p:txBody>
      </p:sp>
      <p:pic>
        <p:nvPicPr>
          <p:cNvPr id="365" name="Google Shape;365;p41"/>
          <p:cNvPicPr preferRelativeResize="0"/>
          <p:nvPr/>
        </p:nvPicPr>
        <p:blipFill>
          <a:blip r:embed="rId3">
            <a:alphaModFix/>
          </a:blip>
          <a:stretch>
            <a:fillRect/>
          </a:stretch>
        </p:blipFill>
        <p:spPr>
          <a:xfrm>
            <a:off x="721125" y="1807500"/>
            <a:ext cx="7449201" cy="2942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2"/>
          <p:cNvSpPr txBox="1"/>
          <p:nvPr>
            <p:ph type="title"/>
          </p:nvPr>
        </p:nvSpPr>
        <p:spPr>
          <a:xfrm>
            <a:off x="599000" y="212150"/>
            <a:ext cx="8187300" cy="6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Web Application Demo</a:t>
            </a:r>
            <a:endParaRPr>
              <a:solidFill>
                <a:schemeClr val="dk2"/>
              </a:solidFill>
            </a:endParaRPr>
          </a:p>
        </p:txBody>
      </p:sp>
      <p:sp>
        <p:nvSpPr>
          <p:cNvPr id="371" name="Google Shape;371;p42"/>
          <p:cNvSpPr txBox="1"/>
          <p:nvPr>
            <p:ph idx="1" type="body"/>
          </p:nvPr>
        </p:nvSpPr>
        <p:spPr>
          <a:xfrm>
            <a:off x="527050" y="964650"/>
            <a:ext cx="7591800" cy="3214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This is the final Output Generated Images. We can download them directly.</a:t>
            </a:r>
            <a:endParaRPr sz="1600"/>
          </a:p>
          <a:p>
            <a:pPr indent="0" lvl="0" marL="457200" rtl="0" algn="l">
              <a:spcBef>
                <a:spcPts val="1000"/>
              </a:spcBef>
              <a:spcAft>
                <a:spcPts val="1000"/>
              </a:spcAft>
              <a:buNone/>
            </a:pPr>
            <a:r>
              <a:t/>
            </a:r>
            <a:endParaRPr sz="1600"/>
          </a:p>
        </p:txBody>
      </p:sp>
      <p:sp>
        <p:nvSpPr>
          <p:cNvPr id="372" name="Google Shape;372;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3" name="Google Shape;373;p42"/>
          <p:cNvSpPr txBox="1"/>
          <p:nvPr/>
        </p:nvSpPr>
        <p:spPr>
          <a:xfrm>
            <a:off x="1523575" y="783075"/>
            <a:ext cx="733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 </a:t>
            </a:r>
            <a:endParaRPr>
              <a:latin typeface="Montserrat"/>
              <a:ea typeface="Montserrat"/>
              <a:cs typeface="Montserrat"/>
              <a:sym typeface="Montserrat"/>
            </a:endParaRPr>
          </a:p>
        </p:txBody>
      </p:sp>
      <p:pic>
        <p:nvPicPr>
          <p:cNvPr id="374" name="Google Shape;374;p42"/>
          <p:cNvPicPr preferRelativeResize="0"/>
          <p:nvPr/>
        </p:nvPicPr>
        <p:blipFill>
          <a:blip r:embed="rId3">
            <a:alphaModFix/>
          </a:blip>
          <a:stretch>
            <a:fillRect/>
          </a:stretch>
        </p:blipFill>
        <p:spPr>
          <a:xfrm>
            <a:off x="599000" y="1817363"/>
            <a:ext cx="8187301" cy="278959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ph idx="21" type="title"/>
          </p:nvPr>
        </p:nvSpPr>
        <p:spPr>
          <a:xfrm>
            <a:off x="596975" y="655216"/>
            <a:ext cx="79500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6"/>
                </a:solidFill>
              </a:rPr>
              <a:t>TABLE </a:t>
            </a:r>
            <a:r>
              <a:rPr lang="en">
                <a:solidFill>
                  <a:schemeClr val="lt2"/>
                </a:solidFill>
              </a:rPr>
              <a:t>OF </a:t>
            </a:r>
            <a:r>
              <a:rPr lang="en">
                <a:solidFill>
                  <a:schemeClr val="accent1"/>
                </a:solidFill>
              </a:rPr>
              <a:t>CONTENTS</a:t>
            </a:r>
            <a:endParaRPr>
              <a:solidFill>
                <a:schemeClr val="accent1"/>
              </a:solidFill>
            </a:endParaRPr>
          </a:p>
        </p:txBody>
      </p:sp>
      <p:sp>
        <p:nvSpPr>
          <p:cNvPr id="222" name="Google Shape;222;p25"/>
          <p:cNvSpPr txBox="1"/>
          <p:nvPr>
            <p:ph type="title"/>
          </p:nvPr>
        </p:nvSpPr>
        <p:spPr>
          <a:xfrm>
            <a:off x="28325" y="2677781"/>
            <a:ext cx="3149400" cy="58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t>INTRODUCTION</a:t>
            </a:r>
            <a:endParaRPr sz="2000"/>
          </a:p>
        </p:txBody>
      </p:sp>
      <p:sp>
        <p:nvSpPr>
          <p:cNvPr id="223" name="Google Shape;223;p25"/>
          <p:cNvSpPr txBox="1"/>
          <p:nvPr>
            <p:ph idx="2" type="title"/>
          </p:nvPr>
        </p:nvSpPr>
        <p:spPr>
          <a:xfrm>
            <a:off x="434522" y="2239375"/>
            <a:ext cx="2337000" cy="49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t>01</a:t>
            </a:r>
            <a:endParaRPr sz="3400"/>
          </a:p>
        </p:txBody>
      </p:sp>
      <p:sp>
        <p:nvSpPr>
          <p:cNvPr id="224" name="Google Shape;224;p25"/>
          <p:cNvSpPr txBox="1"/>
          <p:nvPr>
            <p:ph idx="6" type="title"/>
          </p:nvPr>
        </p:nvSpPr>
        <p:spPr>
          <a:xfrm>
            <a:off x="3025325" y="2644595"/>
            <a:ext cx="3149400" cy="58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t>PREVIOUS WORK</a:t>
            </a:r>
            <a:endParaRPr sz="2000"/>
          </a:p>
        </p:txBody>
      </p:sp>
      <p:sp>
        <p:nvSpPr>
          <p:cNvPr id="225" name="Google Shape;225;p25"/>
          <p:cNvSpPr txBox="1"/>
          <p:nvPr>
            <p:ph idx="8" type="title"/>
          </p:nvPr>
        </p:nvSpPr>
        <p:spPr>
          <a:xfrm>
            <a:off x="3352197" y="2239364"/>
            <a:ext cx="2337000" cy="49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t>02</a:t>
            </a:r>
            <a:endParaRPr sz="3400"/>
          </a:p>
        </p:txBody>
      </p:sp>
      <p:sp>
        <p:nvSpPr>
          <p:cNvPr id="226" name="Google Shape;226;p25"/>
          <p:cNvSpPr txBox="1"/>
          <p:nvPr>
            <p:ph idx="9" type="title"/>
          </p:nvPr>
        </p:nvSpPr>
        <p:spPr>
          <a:xfrm>
            <a:off x="28320" y="3970968"/>
            <a:ext cx="3149400" cy="58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t>RESULTS</a:t>
            </a:r>
            <a:endParaRPr sz="2000"/>
          </a:p>
        </p:txBody>
      </p:sp>
      <p:sp>
        <p:nvSpPr>
          <p:cNvPr id="227" name="Google Shape;227;p25"/>
          <p:cNvSpPr txBox="1"/>
          <p:nvPr>
            <p:ph idx="14" type="title"/>
          </p:nvPr>
        </p:nvSpPr>
        <p:spPr>
          <a:xfrm>
            <a:off x="434517" y="3534737"/>
            <a:ext cx="2337000" cy="49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t>04</a:t>
            </a:r>
            <a:endParaRPr sz="3400"/>
          </a:p>
        </p:txBody>
      </p:sp>
      <p:sp>
        <p:nvSpPr>
          <p:cNvPr id="228" name="Google Shape;228;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9" name="Google Shape;229;p25"/>
          <p:cNvSpPr txBox="1"/>
          <p:nvPr>
            <p:ph idx="5" type="title"/>
          </p:nvPr>
        </p:nvSpPr>
        <p:spPr>
          <a:xfrm>
            <a:off x="3327299" y="3619150"/>
            <a:ext cx="2337000" cy="49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t>04</a:t>
            </a:r>
            <a:endParaRPr sz="3400"/>
          </a:p>
        </p:txBody>
      </p:sp>
      <p:sp>
        <p:nvSpPr>
          <p:cNvPr id="230" name="Google Shape;230;p25"/>
          <p:cNvSpPr txBox="1"/>
          <p:nvPr>
            <p:ph idx="5" type="title"/>
          </p:nvPr>
        </p:nvSpPr>
        <p:spPr>
          <a:xfrm>
            <a:off x="6219774" y="3619150"/>
            <a:ext cx="2337000" cy="49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t>05</a:t>
            </a:r>
            <a:endParaRPr sz="3400"/>
          </a:p>
        </p:txBody>
      </p:sp>
      <p:sp>
        <p:nvSpPr>
          <p:cNvPr id="231" name="Google Shape;231;p25"/>
          <p:cNvSpPr txBox="1"/>
          <p:nvPr>
            <p:ph type="title"/>
          </p:nvPr>
        </p:nvSpPr>
        <p:spPr>
          <a:xfrm>
            <a:off x="2920950" y="3970981"/>
            <a:ext cx="3149400" cy="58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t>EVALUATION</a:t>
            </a:r>
            <a:endParaRPr sz="2000"/>
          </a:p>
        </p:txBody>
      </p:sp>
      <p:sp>
        <p:nvSpPr>
          <p:cNvPr id="232" name="Google Shape;232;p25"/>
          <p:cNvSpPr txBox="1"/>
          <p:nvPr>
            <p:ph type="title"/>
          </p:nvPr>
        </p:nvSpPr>
        <p:spPr>
          <a:xfrm>
            <a:off x="5892900" y="3970981"/>
            <a:ext cx="3149400" cy="58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t>WEB APPLICATION</a:t>
            </a:r>
            <a:endParaRPr sz="2000"/>
          </a:p>
        </p:txBody>
      </p:sp>
      <p:sp>
        <p:nvSpPr>
          <p:cNvPr id="233" name="Google Shape;233;p25"/>
          <p:cNvSpPr txBox="1"/>
          <p:nvPr>
            <p:ph idx="6" type="title"/>
          </p:nvPr>
        </p:nvSpPr>
        <p:spPr>
          <a:xfrm>
            <a:off x="5816700" y="2644595"/>
            <a:ext cx="3149400" cy="58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t>WORK DONE</a:t>
            </a:r>
            <a:endParaRPr sz="2000"/>
          </a:p>
        </p:txBody>
      </p:sp>
      <p:sp>
        <p:nvSpPr>
          <p:cNvPr id="234" name="Google Shape;234;p25"/>
          <p:cNvSpPr txBox="1"/>
          <p:nvPr>
            <p:ph idx="8" type="title"/>
          </p:nvPr>
        </p:nvSpPr>
        <p:spPr>
          <a:xfrm>
            <a:off x="6219772" y="2239364"/>
            <a:ext cx="2337000" cy="49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t>03</a:t>
            </a:r>
            <a:endParaRPr sz="3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3"/>
          <p:cNvSpPr txBox="1"/>
          <p:nvPr>
            <p:ph type="title"/>
          </p:nvPr>
        </p:nvSpPr>
        <p:spPr>
          <a:xfrm>
            <a:off x="599000" y="149350"/>
            <a:ext cx="7105500" cy="71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References</a:t>
            </a:r>
            <a:endParaRPr>
              <a:solidFill>
                <a:schemeClr val="dk2"/>
              </a:solidFill>
            </a:endParaRPr>
          </a:p>
        </p:txBody>
      </p:sp>
      <p:sp>
        <p:nvSpPr>
          <p:cNvPr id="380" name="Google Shape;380;p43"/>
          <p:cNvSpPr txBox="1"/>
          <p:nvPr>
            <p:ph idx="1" type="body"/>
          </p:nvPr>
        </p:nvSpPr>
        <p:spPr>
          <a:xfrm>
            <a:off x="964975" y="861550"/>
            <a:ext cx="7591800" cy="4093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a:t>Can, Yigit Baran, and Radu Timofte. "An efficient CNN for spectral reconstruction from RGB images." arXiv preprint arXiv:1804.04647 (2018).</a:t>
            </a:r>
            <a:endParaRPr/>
          </a:p>
          <a:p>
            <a:pPr indent="-323850" lvl="0" marL="457200" rtl="0" algn="l">
              <a:spcBef>
                <a:spcPts val="0"/>
              </a:spcBef>
              <a:spcAft>
                <a:spcPts val="0"/>
              </a:spcAft>
              <a:buSzPts val="1500"/>
              <a:buChar char="●"/>
            </a:pPr>
            <a:r>
              <a:rPr lang="en"/>
              <a:t>Zhao, Yuzhi, et al. "Hierarchical regression network for spectral reconstruction from RGB images." Proceedings of the IEEE/CVF Conference on Computer Vision and Pattern Recognition Workshops. 2020.</a:t>
            </a:r>
            <a:endParaRPr/>
          </a:p>
          <a:p>
            <a:pPr indent="-317500" lvl="0" marL="457200" rtl="0" algn="l">
              <a:spcBef>
                <a:spcPts val="0"/>
              </a:spcBef>
              <a:spcAft>
                <a:spcPts val="0"/>
              </a:spcAft>
              <a:buSzPts val="1400"/>
              <a:buChar char="●"/>
            </a:pPr>
            <a:r>
              <a:rPr lang="en"/>
              <a:t>Koundinya, Sriharsha, et al. "2d-3d cnn based architectures for spectral reconstruction from rgb images." Proceedings of the IEEE Conference on Computer Vision and Pattern Recognition Workshops. 2018.</a:t>
            </a:r>
            <a:endParaRPr/>
          </a:p>
          <a:p>
            <a:pPr indent="-317500" lvl="0" marL="457200" rtl="0" algn="l">
              <a:spcBef>
                <a:spcPts val="0"/>
              </a:spcBef>
              <a:spcAft>
                <a:spcPts val="0"/>
              </a:spcAft>
              <a:buSzPts val="1400"/>
              <a:buChar char="●"/>
            </a:pPr>
            <a:r>
              <a:rPr lang="en"/>
              <a:t>Stiebel, Tarek, et al. "Reconstructing spectral images from rgb-images using a convolutional neural network." Proceedings of the IEEE Conference on Computer Vision and Pattern Recognition Workshops. 2018.</a:t>
            </a:r>
            <a:endParaRPr/>
          </a:p>
          <a:p>
            <a:pPr indent="-317500" lvl="0" marL="457200" rtl="0" algn="l">
              <a:spcBef>
                <a:spcPts val="0"/>
              </a:spcBef>
              <a:spcAft>
                <a:spcPts val="0"/>
              </a:spcAft>
              <a:buSzPts val="1400"/>
              <a:buChar char="●"/>
            </a:pPr>
            <a:r>
              <a:rPr lang="en"/>
              <a:t>Arad, Boaz, et al. "Ntire 2020 challenge on spectral reconstruction from an rgb image." Proceedings of the IEEE/CVF Conference on Computer Vision and Pattern Recognition Workshops. 2020.</a:t>
            </a:r>
            <a:endParaRPr/>
          </a:p>
          <a:p>
            <a:pPr indent="0" lvl="0" marL="0" rtl="0" algn="l">
              <a:spcBef>
                <a:spcPts val="1000"/>
              </a:spcBef>
              <a:spcAft>
                <a:spcPts val="0"/>
              </a:spcAft>
              <a:buNone/>
            </a:pPr>
            <a:r>
              <a:t/>
            </a:r>
            <a:endParaRPr sz="1600"/>
          </a:p>
          <a:p>
            <a:pPr indent="0" lvl="0" marL="457200" rtl="0" algn="l">
              <a:spcBef>
                <a:spcPts val="1000"/>
              </a:spcBef>
              <a:spcAft>
                <a:spcPts val="0"/>
              </a:spcAft>
              <a:buNone/>
            </a:pPr>
            <a:r>
              <a:t/>
            </a:r>
            <a:endParaRPr sz="1600"/>
          </a:p>
          <a:p>
            <a:pPr indent="0" lvl="0" marL="457200" rtl="0" algn="l">
              <a:spcBef>
                <a:spcPts val="1000"/>
              </a:spcBef>
              <a:spcAft>
                <a:spcPts val="0"/>
              </a:spcAft>
              <a:buNone/>
            </a:pPr>
            <a:r>
              <a:t/>
            </a:r>
            <a:endParaRPr sz="1600"/>
          </a:p>
          <a:p>
            <a:pPr indent="0" lvl="0" marL="457200" rtl="0" algn="l">
              <a:spcBef>
                <a:spcPts val="1000"/>
              </a:spcBef>
              <a:spcAft>
                <a:spcPts val="1000"/>
              </a:spcAft>
              <a:buNone/>
            </a:pPr>
            <a:r>
              <a:t/>
            </a:r>
            <a:endParaRPr sz="1600"/>
          </a:p>
        </p:txBody>
      </p:sp>
      <p:sp>
        <p:nvSpPr>
          <p:cNvPr id="381" name="Google Shape;381;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4"/>
          <p:cNvSpPr txBox="1"/>
          <p:nvPr>
            <p:ph type="title"/>
          </p:nvPr>
        </p:nvSpPr>
        <p:spPr>
          <a:xfrm>
            <a:off x="599000" y="149350"/>
            <a:ext cx="7105500" cy="71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References</a:t>
            </a:r>
            <a:endParaRPr>
              <a:solidFill>
                <a:schemeClr val="dk2"/>
              </a:solidFill>
            </a:endParaRPr>
          </a:p>
        </p:txBody>
      </p:sp>
      <p:sp>
        <p:nvSpPr>
          <p:cNvPr id="387" name="Google Shape;387;p44"/>
          <p:cNvSpPr txBox="1"/>
          <p:nvPr>
            <p:ph idx="1" type="body"/>
          </p:nvPr>
        </p:nvSpPr>
        <p:spPr>
          <a:xfrm>
            <a:off x="964975" y="861550"/>
            <a:ext cx="7591800" cy="4093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a:t>Goodfellow, Ian J., Jean Pouget-Abadie, Mehdi Mirza, Bing Xu, David Warde-Farley, Sherjil Ozair, Aaron Courville, and Yoshua Bengio. "Generative adversarial networks." arXiv preprint arXiv:1406.2661 (2014).</a:t>
            </a:r>
            <a:endParaRPr/>
          </a:p>
          <a:p>
            <a:pPr indent="-323850" lvl="0" marL="457200" rtl="0" algn="l">
              <a:spcBef>
                <a:spcPts val="0"/>
              </a:spcBef>
              <a:spcAft>
                <a:spcPts val="0"/>
              </a:spcAft>
              <a:buSzPts val="1500"/>
              <a:buChar char="●"/>
            </a:pPr>
            <a:r>
              <a:rPr lang="en"/>
              <a:t>Isola, Phillip, Jun-Yan Zhu, Tinghui Zhou, and Alexei A. Efros. "Image-to-image translation with conditional adversarial networks." In Proceedings of the IEEE conference on computer vision and pattern recognition, pp. 1125-1134. 2017.</a:t>
            </a:r>
            <a:endParaRPr/>
          </a:p>
          <a:p>
            <a:pPr indent="-317500" lvl="0" marL="457200" rtl="0" algn="l">
              <a:spcBef>
                <a:spcPts val="0"/>
              </a:spcBef>
              <a:spcAft>
                <a:spcPts val="0"/>
              </a:spcAft>
              <a:buSzPts val="1400"/>
              <a:buChar char="●"/>
            </a:pPr>
            <a:r>
              <a:rPr lang="en"/>
              <a:t>Liu, Xu, et al. "Multispectral image reconstruction from color images using enhanced variational autoencoder and generative adversarial network." IEEE Access 9 (2020): 1666-1679.</a:t>
            </a:r>
            <a:endParaRPr/>
          </a:p>
          <a:p>
            <a:pPr indent="-317500" lvl="0" marL="457200" rtl="0" algn="l">
              <a:spcBef>
                <a:spcPts val="0"/>
              </a:spcBef>
              <a:spcAft>
                <a:spcPts val="0"/>
              </a:spcAft>
              <a:buSzPts val="1400"/>
              <a:buChar char="●"/>
            </a:pPr>
            <a:r>
              <a:rPr lang="en"/>
              <a:t>Aeschbacher, Jonas, Jiqing Wu, and Radu Timofte. "In defense of shallow learned spectral reconstruction from rgb images." Proceedings of the IEEE International Conference on Computer Vision Workshops. 2017.</a:t>
            </a:r>
            <a:endParaRPr/>
          </a:p>
          <a:p>
            <a:pPr indent="0" lvl="0" marL="0" rtl="0" algn="l">
              <a:spcBef>
                <a:spcPts val="1000"/>
              </a:spcBef>
              <a:spcAft>
                <a:spcPts val="0"/>
              </a:spcAft>
              <a:buNone/>
            </a:pPr>
            <a:r>
              <a:t/>
            </a:r>
            <a:endParaRPr sz="1600"/>
          </a:p>
          <a:p>
            <a:pPr indent="0" lvl="0" marL="457200" rtl="0" algn="l">
              <a:spcBef>
                <a:spcPts val="1000"/>
              </a:spcBef>
              <a:spcAft>
                <a:spcPts val="0"/>
              </a:spcAft>
              <a:buNone/>
            </a:pPr>
            <a:r>
              <a:t/>
            </a:r>
            <a:endParaRPr sz="1600"/>
          </a:p>
          <a:p>
            <a:pPr indent="0" lvl="0" marL="457200" rtl="0" algn="l">
              <a:spcBef>
                <a:spcPts val="1000"/>
              </a:spcBef>
              <a:spcAft>
                <a:spcPts val="0"/>
              </a:spcAft>
              <a:buNone/>
            </a:pPr>
            <a:r>
              <a:t/>
            </a:r>
            <a:endParaRPr sz="1600"/>
          </a:p>
          <a:p>
            <a:pPr indent="0" lvl="0" marL="457200" rtl="0" algn="l">
              <a:spcBef>
                <a:spcPts val="1000"/>
              </a:spcBef>
              <a:spcAft>
                <a:spcPts val="1000"/>
              </a:spcAft>
              <a:buNone/>
            </a:pPr>
            <a:r>
              <a:t/>
            </a:r>
            <a:endParaRPr sz="1600"/>
          </a:p>
        </p:txBody>
      </p:sp>
      <p:sp>
        <p:nvSpPr>
          <p:cNvPr id="388" name="Google Shape;388;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5"/>
          <p:cNvSpPr/>
          <p:nvPr/>
        </p:nvSpPr>
        <p:spPr>
          <a:xfrm>
            <a:off x="723975" y="100"/>
            <a:ext cx="84201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5"/>
          <p:cNvSpPr txBox="1"/>
          <p:nvPr>
            <p:ph type="ctrTitle"/>
          </p:nvPr>
        </p:nvSpPr>
        <p:spPr>
          <a:xfrm>
            <a:off x="2123550" y="1874850"/>
            <a:ext cx="4896900" cy="13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chemeClr val="lt2"/>
                </a:solidFill>
              </a:rPr>
              <a:t>THANK</a:t>
            </a:r>
            <a:endParaRPr sz="6000"/>
          </a:p>
          <a:p>
            <a:pPr indent="0" lvl="0" marL="0" rtl="0" algn="ctr">
              <a:spcBef>
                <a:spcPts val="0"/>
              </a:spcBef>
              <a:spcAft>
                <a:spcPts val="0"/>
              </a:spcAft>
              <a:buNone/>
            </a:pPr>
            <a:r>
              <a:rPr lang="en" sz="6000">
                <a:solidFill>
                  <a:schemeClr val="lt1"/>
                </a:solidFill>
              </a:rPr>
              <a:t>YOU!!!!!</a:t>
            </a:r>
            <a:endParaRPr sz="6000">
              <a:solidFill>
                <a:schemeClr val="lt1"/>
              </a:solidFill>
            </a:endParaRPr>
          </a:p>
        </p:txBody>
      </p:sp>
      <p:sp>
        <p:nvSpPr>
          <p:cNvPr id="395" name="Google Shape;395;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6"/>
          <p:cNvSpPr txBox="1"/>
          <p:nvPr>
            <p:ph idx="1" type="body"/>
          </p:nvPr>
        </p:nvSpPr>
        <p:spPr>
          <a:xfrm>
            <a:off x="611250" y="991055"/>
            <a:ext cx="7921500" cy="31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400"/>
          </a:p>
          <a:p>
            <a:pPr indent="0" lvl="0" marL="457200" rtl="0" algn="l">
              <a:spcBef>
                <a:spcPts val="0"/>
              </a:spcBef>
              <a:spcAft>
                <a:spcPts val="0"/>
              </a:spcAft>
              <a:buNone/>
            </a:pPr>
            <a:r>
              <a:t/>
            </a:r>
            <a:endParaRPr sz="1500"/>
          </a:p>
          <a:p>
            <a:pPr indent="-323850" lvl="0" marL="457200" rtl="0" algn="l">
              <a:spcBef>
                <a:spcPts val="1600"/>
              </a:spcBef>
              <a:spcAft>
                <a:spcPts val="0"/>
              </a:spcAft>
              <a:buSzPts val="1500"/>
              <a:buChar char="●"/>
            </a:pPr>
            <a:r>
              <a:rPr b="1" lang="en" sz="1500"/>
              <a:t>RGB images</a:t>
            </a:r>
            <a:r>
              <a:rPr lang="en" sz="1500"/>
              <a:t> are taken from the </a:t>
            </a:r>
            <a:r>
              <a:rPr b="1" lang="en" sz="1500"/>
              <a:t>380 nm - 750 nm wavelength range</a:t>
            </a:r>
            <a:r>
              <a:rPr lang="en" sz="1500"/>
              <a:t> of visible spectrum of light.</a:t>
            </a:r>
            <a:endParaRPr sz="1500"/>
          </a:p>
          <a:p>
            <a:pPr indent="-323850" lvl="0" marL="457200" rtl="0" algn="l">
              <a:spcBef>
                <a:spcPts val="0"/>
              </a:spcBef>
              <a:spcAft>
                <a:spcPts val="0"/>
              </a:spcAft>
              <a:buSzPts val="1500"/>
              <a:buChar char="●"/>
            </a:pPr>
            <a:r>
              <a:rPr lang="en" sz="1500"/>
              <a:t>Here we want to </a:t>
            </a:r>
            <a:r>
              <a:rPr b="1" lang="en" sz="1500"/>
              <a:t>reconstruct 31 </a:t>
            </a:r>
            <a:r>
              <a:rPr b="1" lang="en" sz="1500"/>
              <a:t>spectral images</a:t>
            </a:r>
            <a:r>
              <a:rPr lang="en" sz="1500"/>
              <a:t> in range of 380 nm - 750 nm wavelength.</a:t>
            </a:r>
            <a:endParaRPr sz="1500"/>
          </a:p>
          <a:p>
            <a:pPr indent="-323850" lvl="0" marL="457200" rtl="0" algn="l">
              <a:spcBef>
                <a:spcPts val="0"/>
              </a:spcBef>
              <a:spcAft>
                <a:spcPts val="0"/>
              </a:spcAft>
              <a:buSzPts val="1500"/>
              <a:buChar char="●"/>
            </a:pPr>
            <a:r>
              <a:rPr b="1" lang="en" sz="1500"/>
              <a:t>Bands we are focusing on are</a:t>
            </a:r>
            <a:r>
              <a:rPr lang="en" sz="1500"/>
              <a:t> </a:t>
            </a:r>
            <a:r>
              <a:rPr b="1" lang="en" sz="1500"/>
              <a:t>: </a:t>
            </a:r>
            <a:endParaRPr b="1" sz="1500"/>
          </a:p>
          <a:p>
            <a:pPr indent="-330200" lvl="1" marL="914400" rtl="0" algn="l">
              <a:spcBef>
                <a:spcPts val="0"/>
              </a:spcBef>
              <a:spcAft>
                <a:spcPts val="0"/>
              </a:spcAft>
              <a:buSzPts val="1600"/>
              <a:buChar char="○"/>
            </a:pPr>
            <a:r>
              <a:rPr b="1" lang="en" sz="1250">
                <a:solidFill>
                  <a:srgbClr val="212121"/>
                </a:solidFill>
                <a:highlight>
                  <a:srgbClr val="FFFFFF"/>
                </a:highlight>
                <a:latin typeface="Courier New"/>
                <a:ea typeface="Courier New"/>
                <a:cs typeface="Courier New"/>
                <a:sym typeface="Courier New"/>
              </a:rPr>
              <a:t>[400 410 420 430 440 450 460 470 480 490 500 510 520 530 540 550 560 570 580 590 600 610 620 630 640 650 660 670 680 690 700]</a:t>
            </a:r>
            <a:endParaRPr b="1" sz="1600"/>
          </a:p>
          <a:p>
            <a:pPr indent="0" lvl="0" marL="45720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ctr">
              <a:spcBef>
                <a:spcPts val="1600"/>
              </a:spcBef>
              <a:spcAft>
                <a:spcPts val="0"/>
              </a:spcAft>
              <a:buClr>
                <a:schemeClr val="dk1"/>
              </a:buClr>
              <a:buSzPts val="1100"/>
              <a:buFont typeface="Arial"/>
              <a:buNone/>
            </a:pPr>
            <a:r>
              <a:t/>
            </a:r>
            <a:endParaRPr sz="1400"/>
          </a:p>
          <a:p>
            <a:pPr indent="0" lvl="0" marL="0" rtl="0" algn="l">
              <a:spcBef>
                <a:spcPts val="1600"/>
              </a:spcBef>
              <a:spcAft>
                <a:spcPts val="1600"/>
              </a:spcAft>
              <a:buNone/>
            </a:pPr>
            <a:r>
              <a:t/>
            </a:r>
            <a:endParaRPr sz="1400"/>
          </a:p>
        </p:txBody>
      </p:sp>
      <p:sp>
        <p:nvSpPr>
          <p:cNvPr id="240" name="Google Shape;240;p26"/>
          <p:cNvSpPr txBox="1"/>
          <p:nvPr>
            <p:ph type="title"/>
          </p:nvPr>
        </p:nvSpPr>
        <p:spPr>
          <a:xfrm>
            <a:off x="596975" y="655216"/>
            <a:ext cx="79500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INTRODUCTION</a:t>
            </a:r>
            <a:endParaRPr>
              <a:solidFill>
                <a:schemeClr val="accent1"/>
              </a:solidFill>
            </a:endParaRPr>
          </a:p>
        </p:txBody>
      </p:sp>
      <p:sp>
        <p:nvSpPr>
          <p:cNvPr id="241" name="Google Shape;241;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7"/>
          <p:cNvSpPr txBox="1"/>
          <p:nvPr>
            <p:ph idx="1" type="body"/>
          </p:nvPr>
        </p:nvSpPr>
        <p:spPr>
          <a:xfrm>
            <a:off x="611225" y="914850"/>
            <a:ext cx="7921500" cy="33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t>
            </a:r>
            <a:endParaRPr sz="1600"/>
          </a:p>
          <a:p>
            <a:pPr indent="-330200" lvl="0" marL="457200" rtl="0" algn="l">
              <a:spcBef>
                <a:spcPts val="1600"/>
              </a:spcBef>
              <a:spcAft>
                <a:spcPts val="0"/>
              </a:spcAft>
              <a:buClr>
                <a:schemeClr val="dk2"/>
              </a:buClr>
              <a:buSzPts val="1600"/>
              <a:buChar char="●"/>
            </a:pPr>
            <a:r>
              <a:rPr b="1" lang="en" sz="1600"/>
              <a:t>Dataset </a:t>
            </a:r>
            <a:r>
              <a:rPr b="1" lang="en" sz="1600"/>
              <a:t>collection</a:t>
            </a:r>
            <a:r>
              <a:rPr lang="en" sz="1600"/>
              <a:t>, </a:t>
            </a:r>
            <a:r>
              <a:rPr b="1" lang="en" sz="1600"/>
              <a:t>Data Preprocessing</a:t>
            </a:r>
            <a:r>
              <a:rPr lang="en" sz="1600"/>
              <a:t> like changing its resolution to make it easy for further processing.</a:t>
            </a:r>
            <a:endParaRPr sz="1600"/>
          </a:p>
          <a:p>
            <a:pPr indent="-330200" lvl="0" marL="457200" rtl="0" algn="l">
              <a:spcBef>
                <a:spcPts val="0"/>
              </a:spcBef>
              <a:spcAft>
                <a:spcPts val="0"/>
              </a:spcAft>
              <a:buSzPts val="1600"/>
              <a:buChar char="●"/>
            </a:pPr>
            <a:r>
              <a:rPr lang="en" sz="1600"/>
              <a:t>We built a </a:t>
            </a:r>
            <a:r>
              <a:rPr b="1" lang="en" sz="1600"/>
              <a:t>GAN based model</a:t>
            </a:r>
            <a:r>
              <a:rPr lang="en" sz="1600"/>
              <a:t> for the spectral images generation.</a:t>
            </a:r>
            <a:endParaRPr sz="1600"/>
          </a:p>
          <a:p>
            <a:pPr indent="-330200" lvl="0" marL="457200" rtl="0" algn="l">
              <a:spcBef>
                <a:spcPts val="0"/>
              </a:spcBef>
              <a:spcAft>
                <a:spcPts val="0"/>
              </a:spcAft>
              <a:buSzPts val="1600"/>
              <a:buChar char="●"/>
            </a:pPr>
            <a:r>
              <a:rPr b="1" lang="en" sz="1600"/>
              <a:t>Generator of the GAN</a:t>
            </a:r>
            <a:r>
              <a:rPr lang="en" sz="1600"/>
              <a:t> was built using the </a:t>
            </a:r>
            <a:r>
              <a:rPr b="1" lang="en" sz="1600"/>
              <a:t>U-Net </a:t>
            </a:r>
            <a:r>
              <a:rPr b="1" lang="en" sz="1600"/>
              <a:t>architecture</a:t>
            </a:r>
            <a:r>
              <a:rPr lang="en" sz="1600"/>
              <a:t>.</a:t>
            </a:r>
            <a:endParaRPr sz="1600"/>
          </a:p>
          <a:p>
            <a:pPr indent="-330200" lvl="0" marL="457200" rtl="0" algn="l">
              <a:spcBef>
                <a:spcPts val="0"/>
              </a:spcBef>
              <a:spcAft>
                <a:spcPts val="0"/>
              </a:spcAft>
              <a:buSzPts val="1600"/>
              <a:buChar char="●"/>
            </a:pPr>
            <a:r>
              <a:rPr b="1" lang="en" sz="1600"/>
              <a:t>Discriminator</a:t>
            </a:r>
            <a:r>
              <a:rPr lang="en" sz="1600"/>
              <a:t> was built using a the </a:t>
            </a:r>
            <a:r>
              <a:rPr b="1" lang="en" sz="1600"/>
              <a:t>Patch GAN</a:t>
            </a:r>
            <a:r>
              <a:rPr lang="en" sz="1600"/>
              <a:t>.</a:t>
            </a:r>
            <a:endParaRPr sz="1600"/>
          </a:p>
          <a:p>
            <a:pPr indent="-330200" lvl="0" marL="457200" rtl="0" algn="l">
              <a:spcBef>
                <a:spcPts val="0"/>
              </a:spcBef>
              <a:spcAft>
                <a:spcPts val="0"/>
              </a:spcAft>
              <a:buSzPts val="1600"/>
              <a:buChar char="●"/>
            </a:pPr>
            <a:r>
              <a:rPr lang="en" sz="1600"/>
              <a:t>Used </a:t>
            </a:r>
            <a:r>
              <a:rPr b="1" lang="en" sz="1600"/>
              <a:t>NTIRE 2020 dataset</a:t>
            </a:r>
            <a:r>
              <a:rPr lang="en" sz="1600"/>
              <a:t> for training of the models.</a:t>
            </a:r>
            <a:endParaRPr sz="1600"/>
          </a:p>
          <a:p>
            <a:pPr indent="-330200" lvl="0" marL="457200" rtl="0" algn="l">
              <a:spcBef>
                <a:spcPts val="0"/>
              </a:spcBef>
              <a:spcAft>
                <a:spcPts val="0"/>
              </a:spcAft>
              <a:buSzPts val="1600"/>
              <a:buChar char="●"/>
            </a:pPr>
            <a:r>
              <a:rPr b="1" lang="en" sz="1600"/>
              <a:t>Resolution</a:t>
            </a:r>
            <a:r>
              <a:rPr lang="en" sz="1600"/>
              <a:t> was set from </a:t>
            </a:r>
            <a:r>
              <a:rPr b="1" lang="en" sz="1600"/>
              <a:t>512x512</a:t>
            </a:r>
            <a:r>
              <a:rPr lang="en" sz="1600"/>
              <a:t> to </a:t>
            </a:r>
            <a:r>
              <a:rPr b="1" lang="en" sz="1600"/>
              <a:t>256x256</a:t>
            </a:r>
            <a:r>
              <a:rPr lang="en" sz="1600"/>
              <a:t> due to </a:t>
            </a:r>
            <a:r>
              <a:rPr b="1" lang="en" sz="1600"/>
              <a:t>memory </a:t>
            </a:r>
            <a:r>
              <a:rPr b="1" lang="en" sz="1600"/>
              <a:t>constraints</a:t>
            </a:r>
            <a:r>
              <a:rPr lang="en" sz="1600"/>
              <a:t>.</a:t>
            </a:r>
            <a:endParaRPr sz="1600"/>
          </a:p>
          <a:p>
            <a:pPr indent="-330200" lvl="0" marL="457200" rtl="0" algn="l">
              <a:spcBef>
                <a:spcPts val="0"/>
              </a:spcBef>
              <a:spcAft>
                <a:spcPts val="0"/>
              </a:spcAft>
              <a:buSzPts val="1600"/>
              <a:buChar char="●"/>
            </a:pPr>
            <a:r>
              <a:rPr b="1" lang="en" sz="1600"/>
              <a:t>Among</a:t>
            </a:r>
            <a:r>
              <a:rPr b="1" lang="en" sz="1600"/>
              <a:t> 31 spectral channels</a:t>
            </a:r>
            <a:r>
              <a:rPr lang="en" sz="1600"/>
              <a:t> we generated </a:t>
            </a:r>
            <a:r>
              <a:rPr b="1" lang="en" sz="1600"/>
              <a:t>first 3 channels</a:t>
            </a:r>
            <a:r>
              <a:rPr lang="en" sz="1600"/>
              <a:t> as the output of the </a:t>
            </a:r>
            <a:r>
              <a:rPr b="1" lang="en" sz="1600"/>
              <a:t>Generator network</a:t>
            </a:r>
            <a:r>
              <a:rPr lang="en" sz="1600"/>
              <a:t>.</a:t>
            </a:r>
            <a:endParaRPr sz="1600"/>
          </a:p>
          <a:p>
            <a:pPr indent="0" lvl="0" marL="914400" rtl="0" algn="l">
              <a:spcBef>
                <a:spcPts val="1600"/>
              </a:spcBef>
              <a:spcAft>
                <a:spcPts val="0"/>
              </a:spcAft>
              <a:buNone/>
            </a:pPr>
            <a:r>
              <a:t/>
            </a:r>
            <a:endParaRPr b="1" sz="1500"/>
          </a:p>
          <a:p>
            <a:pPr indent="0" lvl="0" marL="45720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ctr">
              <a:spcBef>
                <a:spcPts val="1600"/>
              </a:spcBef>
              <a:spcAft>
                <a:spcPts val="0"/>
              </a:spcAft>
              <a:buClr>
                <a:schemeClr val="dk1"/>
              </a:buClr>
              <a:buSzPts val="1100"/>
              <a:buFont typeface="Arial"/>
              <a:buNone/>
            </a:pPr>
            <a:r>
              <a:t/>
            </a:r>
            <a:endParaRPr sz="1400"/>
          </a:p>
          <a:p>
            <a:pPr indent="0" lvl="0" marL="0" rtl="0" algn="l">
              <a:spcBef>
                <a:spcPts val="1600"/>
              </a:spcBef>
              <a:spcAft>
                <a:spcPts val="1600"/>
              </a:spcAft>
              <a:buNone/>
            </a:pPr>
            <a:r>
              <a:t/>
            </a:r>
            <a:endParaRPr sz="1400"/>
          </a:p>
        </p:txBody>
      </p:sp>
      <p:sp>
        <p:nvSpPr>
          <p:cNvPr id="247" name="Google Shape;247;p27"/>
          <p:cNvSpPr txBox="1"/>
          <p:nvPr>
            <p:ph type="title"/>
          </p:nvPr>
        </p:nvSpPr>
        <p:spPr>
          <a:xfrm>
            <a:off x="596975" y="655216"/>
            <a:ext cx="79500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Previous Work</a:t>
            </a:r>
            <a:endParaRPr>
              <a:solidFill>
                <a:schemeClr val="accent1"/>
              </a:solidFill>
            </a:endParaRPr>
          </a:p>
        </p:txBody>
      </p:sp>
      <p:sp>
        <p:nvSpPr>
          <p:cNvPr id="248" name="Google Shape;248;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8"/>
          <p:cNvSpPr txBox="1"/>
          <p:nvPr>
            <p:ph type="title"/>
          </p:nvPr>
        </p:nvSpPr>
        <p:spPr>
          <a:xfrm>
            <a:off x="599000" y="155250"/>
            <a:ext cx="5006700" cy="80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Work Done</a:t>
            </a:r>
            <a:endParaRPr>
              <a:solidFill>
                <a:schemeClr val="accent1"/>
              </a:solidFill>
            </a:endParaRPr>
          </a:p>
        </p:txBody>
      </p:sp>
      <p:sp>
        <p:nvSpPr>
          <p:cNvPr id="254" name="Google Shape;254;p28"/>
          <p:cNvSpPr txBox="1"/>
          <p:nvPr>
            <p:ph idx="1" type="body"/>
          </p:nvPr>
        </p:nvSpPr>
        <p:spPr>
          <a:xfrm>
            <a:off x="599000" y="740725"/>
            <a:ext cx="7761000" cy="3505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We implemented 3 different GAN models with variation in their Generator models.</a:t>
            </a:r>
            <a:endParaRPr sz="1600"/>
          </a:p>
          <a:p>
            <a:pPr indent="-330200" lvl="0" marL="457200" rtl="0" algn="l">
              <a:spcBef>
                <a:spcPts val="1000"/>
              </a:spcBef>
              <a:spcAft>
                <a:spcPts val="0"/>
              </a:spcAft>
              <a:buSzPts val="1600"/>
              <a:buChar char="●"/>
            </a:pPr>
            <a:r>
              <a:rPr b="1" lang="en" sz="1600"/>
              <a:t>Deep ConvNet</a:t>
            </a:r>
            <a:r>
              <a:rPr lang="en" sz="1600"/>
              <a:t> is the </a:t>
            </a:r>
            <a:r>
              <a:rPr lang="en" sz="1600"/>
              <a:t>first model in which Generator is </a:t>
            </a:r>
            <a:r>
              <a:rPr lang="en" sz="1600"/>
              <a:t> U-Net with normal GAN loss functions are used for training. All the </a:t>
            </a:r>
            <a:r>
              <a:rPr lang="en" sz="1600"/>
              <a:t>training</a:t>
            </a:r>
            <a:r>
              <a:rPr lang="en" sz="1600"/>
              <a:t> </a:t>
            </a:r>
            <a:r>
              <a:rPr lang="en" sz="1600"/>
              <a:t>parameters</a:t>
            </a:r>
            <a:r>
              <a:rPr lang="en" sz="1600"/>
              <a:t> are manually selected.</a:t>
            </a:r>
            <a:endParaRPr sz="1600"/>
          </a:p>
          <a:p>
            <a:pPr indent="-330200" lvl="0" marL="457200" rtl="0" algn="l">
              <a:spcBef>
                <a:spcPts val="1000"/>
              </a:spcBef>
              <a:spcAft>
                <a:spcPts val="0"/>
              </a:spcAft>
              <a:buSzPts val="1600"/>
              <a:buChar char="●"/>
            </a:pPr>
            <a:r>
              <a:rPr b="1" lang="en" sz="1600"/>
              <a:t>HyperUNet, </a:t>
            </a:r>
            <a:r>
              <a:rPr lang="en" sz="1600"/>
              <a:t>it is very similar to first model but here we did </a:t>
            </a:r>
            <a:r>
              <a:rPr b="1" lang="en" sz="1600"/>
              <a:t>hyper parameter optimization</a:t>
            </a:r>
            <a:r>
              <a:rPr lang="en" sz="1600"/>
              <a:t> for the </a:t>
            </a:r>
            <a:r>
              <a:rPr b="1" lang="en" sz="1600"/>
              <a:t>lambda</a:t>
            </a:r>
            <a:r>
              <a:rPr lang="en" sz="1600"/>
              <a:t> (penalty constant).It is </a:t>
            </a:r>
            <a:r>
              <a:rPr b="1" lang="en" sz="1600"/>
              <a:t>optimized on rmse values</a:t>
            </a:r>
            <a:r>
              <a:rPr lang="en" sz="1600"/>
              <a:t> of the model.</a:t>
            </a:r>
            <a:endParaRPr sz="1600"/>
          </a:p>
          <a:p>
            <a:pPr indent="-330200" lvl="0" marL="457200" rtl="0" algn="l">
              <a:spcBef>
                <a:spcPts val="1000"/>
              </a:spcBef>
              <a:spcAft>
                <a:spcPts val="1000"/>
              </a:spcAft>
              <a:buSzPts val="1600"/>
              <a:buChar char="●"/>
            </a:pPr>
            <a:r>
              <a:rPr b="1" lang="en" sz="1600"/>
              <a:t>Resnet</a:t>
            </a:r>
            <a:r>
              <a:rPr lang="en" sz="1600"/>
              <a:t>, Generator of this GAN model contains ResBlocks instead of U-Net. </a:t>
            </a:r>
            <a:r>
              <a:rPr b="1" lang="en" sz="1600"/>
              <a:t>1 I</a:t>
            </a:r>
            <a:r>
              <a:rPr b="1" lang="en" sz="1600"/>
              <a:t>nitial</a:t>
            </a:r>
            <a:r>
              <a:rPr b="1" lang="en" sz="1600"/>
              <a:t> Layer</a:t>
            </a:r>
            <a:r>
              <a:rPr lang="en" sz="1600"/>
              <a:t> and</a:t>
            </a:r>
            <a:r>
              <a:rPr b="1" lang="en" sz="1600"/>
              <a:t> 3 ResBlocks Layers</a:t>
            </a:r>
            <a:r>
              <a:rPr lang="en" sz="1600"/>
              <a:t> and </a:t>
            </a:r>
            <a:r>
              <a:rPr b="1" lang="en" sz="1600"/>
              <a:t>1 Final Layer</a:t>
            </a:r>
            <a:r>
              <a:rPr lang="en" sz="1600"/>
              <a:t>.</a:t>
            </a:r>
            <a:endParaRPr sz="1600"/>
          </a:p>
        </p:txBody>
      </p:sp>
      <p:sp>
        <p:nvSpPr>
          <p:cNvPr id="255" name="Google Shape;255;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9"/>
          <p:cNvSpPr txBox="1"/>
          <p:nvPr>
            <p:ph type="title"/>
          </p:nvPr>
        </p:nvSpPr>
        <p:spPr>
          <a:xfrm>
            <a:off x="599000" y="553250"/>
            <a:ext cx="8019300" cy="73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Generator (U-Net </a:t>
            </a:r>
            <a:r>
              <a:rPr lang="en">
                <a:solidFill>
                  <a:schemeClr val="accent1"/>
                </a:solidFill>
              </a:rPr>
              <a:t>architecture</a:t>
            </a:r>
            <a:r>
              <a:rPr lang="en">
                <a:solidFill>
                  <a:schemeClr val="accent1"/>
                </a:solidFill>
              </a:rPr>
              <a:t>) </a:t>
            </a:r>
            <a:endParaRPr>
              <a:solidFill>
                <a:schemeClr val="accent1"/>
              </a:solidFill>
            </a:endParaRPr>
          </a:p>
        </p:txBody>
      </p:sp>
      <p:sp>
        <p:nvSpPr>
          <p:cNvPr id="261" name="Google Shape;261;p29"/>
          <p:cNvSpPr txBox="1"/>
          <p:nvPr>
            <p:ph idx="1" type="body"/>
          </p:nvPr>
        </p:nvSpPr>
        <p:spPr>
          <a:xfrm>
            <a:off x="673700" y="1150275"/>
            <a:ext cx="7852800" cy="3381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1000"/>
              </a:spcAft>
              <a:buSzPts val="1600"/>
              <a:buChar char="●"/>
            </a:pPr>
            <a:r>
              <a:rPr lang="en" sz="1600"/>
              <a:t>For the</a:t>
            </a:r>
            <a:r>
              <a:rPr b="1" lang="en" sz="1600"/>
              <a:t> Generator</a:t>
            </a:r>
            <a:r>
              <a:rPr lang="en" sz="1600"/>
              <a:t> we used the </a:t>
            </a:r>
            <a:r>
              <a:rPr b="1" lang="en" sz="1600"/>
              <a:t>U-Net</a:t>
            </a:r>
            <a:r>
              <a:rPr lang="en" sz="1600"/>
              <a:t> architecture , it involves </a:t>
            </a:r>
            <a:r>
              <a:rPr b="1" lang="en" sz="1600"/>
              <a:t>downsampling</a:t>
            </a:r>
            <a:r>
              <a:rPr lang="en" sz="1600"/>
              <a:t> of </a:t>
            </a:r>
            <a:r>
              <a:rPr b="1" lang="en" sz="1600"/>
              <a:t>3x256x256 </a:t>
            </a:r>
            <a:r>
              <a:rPr lang="en" sz="1600"/>
              <a:t>images to </a:t>
            </a:r>
            <a:r>
              <a:rPr lang="en" sz="1600"/>
              <a:t>bottleneck</a:t>
            </a:r>
            <a:r>
              <a:rPr lang="en" sz="1600"/>
              <a:t> layer </a:t>
            </a:r>
            <a:r>
              <a:rPr b="1" lang="en" sz="1600"/>
              <a:t>(512x8x8) </a:t>
            </a:r>
            <a:r>
              <a:rPr lang="en" sz="1600"/>
              <a:t>from there again </a:t>
            </a:r>
            <a:r>
              <a:rPr b="1" lang="en" sz="1600"/>
              <a:t>upsampling</a:t>
            </a:r>
            <a:r>
              <a:rPr lang="en" sz="1600"/>
              <a:t> will be done to </a:t>
            </a:r>
            <a:r>
              <a:rPr lang="en" sz="1600"/>
              <a:t>retain</a:t>
            </a:r>
            <a:r>
              <a:rPr lang="en" sz="1600"/>
              <a:t> </a:t>
            </a:r>
            <a:r>
              <a:rPr b="1" lang="en" sz="1600"/>
              <a:t>3x256x256</a:t>
            </a:r>
            <a:r>
              <a:rPr lang="en" sz="1600"/>
              <a:t>.</a:t>
            </a:r>
            <a:endParaRPr sz="1600"/>
          </a:p>
        </p:txBody>
      </p:sp>
      <p:sp>
        <p:nvSpPr>
          <p:cNvPr id="262" name="Google Shape;262;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3" name="Google Shape;263;p29"/>
          <p:cNvPicPr preferRelativeResize="0"/>
          <p:nvPr/>
        </p:nvPicPr>
        <p:blipFill>
          <a:blip r:embed="rId3">
            <a:alphaModFix/>
          </a:blip>
          <a:stretch>
            <a:fillRect/>
          </a:stretch>
        </p:blipFill>
        <p:spPr>
          <a:xfrm rot="5400000">
            <a:off x="3531912" y="-900813"/>
            <a:ext cx="1965375" cy="8431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0"/>
          <p:cNvSpPr txBox="1"/>
          <p:nvPr>
            <p:ph type="title"/>
          </p:nvPr>
        </p:nvSpPr>
        <p:spPr>
          <a:xfrm>
            <a:off x="599000" y="553250"/>
            <a:ext cx="8019300" cy="73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Generator (Resnet architecture) </a:t>
            </a:r>
            <a:endParaRPr>
              <a:solidFill>
                <a:schemeClr val="accent1"/>
              </a:solidFill>
            </a:endParaRPr>
          </a:p>
        </p:txBody>
      </p:sp>
      <p:sp>
        <p:nvSpPr>
          <p:cNvPr id="269" name="Google Shape;269;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0" name="Google Shape;270;p30"/>
          <p:cNvSpPr txBox="1"/>
          <p:nvPr/>
        </p:nvSpPr>
        <p:spPr>
          <a:xfrm>
            <a:off x="599000" y="1555325"/>
            <a:ext cx="7340100" cy="25398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Montserrat"/>
              <a:buChar char="●"/>
            </a:pPr>
            <a:r>
              <a:rPr b="1" lang="en" sz="1600">
                <a:solidFill>
                  <a:schemeClr val="dk1"/>
                </a:solidFill>
                <a:latin typeface="Montserrat"/>
                <a:ea typeface="Montserrat"/>
                <a:cs typeface="Montserrat"/>
                <a:sym typeface="Montserrat"/>
              </a:rPr>
              <a:t>Initial convolution layer</a:t>
            </a:r>
            <a:r>
              <a:rPr lang="en" sz="1600">
                <a:solidFill>
                  <a:schemeClr val="dk1"/>
                </a:solidFill>
                <a:latin typeface="Montserrat"/>
                <a:ea typeface="Montserrat"/>
                <a:cs typeface="Montserrat"/>
                <a:sym typeface="Montserrat"/>
              </a:rPr>
              <a:t> and </a:t>
            </a:r>
            <a:r>
              <a:rPr b="1" lang="en" sz="1600">
                <a:solidFill>
                  <a:schemeClr val="dk1"/>
                </a:solidFill>
                <a:latin typeface="Montserrat"/>
                <a:ea typeface="Montserrat"/>
                <a:cs typeface="Montserrat"/>
                <a:sym typeface="Montserrat"/>
              </a:rPr>
              <a:t>3 resnet </a:t>
            </a:r>
            <a:r>
              <a:rPr b="1" lang="en" sz="1600">
                <a:solidFill>
                  <a:schemeClr val="dk1"/>
                </a:solidFill>
                <a:latin typeface="Montserrat"/>
                <a:ea typeface="Montserrat"/>
                <a:cs typeface="Montserrat"/>
                <a:sym typeface="Montserrat"/>
              </a:rPr>
              <a:t>blocks</a:t>
            </a:r>
            <a:r>
              <a:rPr lang="en" sz="1600">
                <a:solidFill>
                  <a:schemeClr val="dk1"/>
                </a:solidFill>
                <a:latin typeface="Montserrat"/>
                <a:ea typeface="Montserrat"/>
                <a:cs typeface="Montserrat"/>
                <a:sym typeface="Montserrat"/>
              </a:rPr>
              <a:t> and </a:t>
            </a:r>
            <a:r>
              <a:rPr b="1" lang="en" sz="1600">
                <a:solidFill>
                  <a:schemeClr val="dk1"/>
                </a:solidFill>
                <a:latin typeface="Montserrat"/>
                <a:ea typeface="Montserrat"/>
                <a:cs typeface="Montserrat"/>
                <a:sym typeface="Montserrat"/>
              </a:rPr>
              <a:t>final convolution layer</a:t>
            </a:r>
            <a:r>
              <a:rPr lang="en" sz="1600">
                <a:solidFill>
                  <a:schemeClr val="dk1"/>
                </a:solidFill>
                <a:latin typeface="Montserrat"/>
                <a:ea typeface="Montserrat"/>
                <a:cs typeface="Montserrat"/>
                <a:sym typeface="Montserrat"/>
              </a:rPr>
              <a:t>.</a:t>
            </a:r>
            <a:endParaRPr sz="1600">
              <a:solidFill>
                <a:schemeClr val="dk1"/>
              </a:solidFill>
              <a:latin typeface="Montserrat"/>
              <a:ea typeface="Montserrat"/>
              <a:cs typeface="Montserrat"/>
              <a:sym typeface="Montserrat"/>
            </a:endParaRPr>
          </a:p>
          <a:p>
            <a:pPr indent="-330200" lvl="0" marL="457200" rtl="0" algn="l">
              <a:spcBef>
                <a:spcPts val="1000"/>
              </a:spcBef>
              <a:spcAft>
                <a:spcPts val="0"/>
              </a:spcAft>
              <a:buClr>
                <a:schemeClr val="dk2"/>
              </a:buClr>
              <a:buSzPts val="1600"/>
              <a:buFont typeface="Montserrat"/>
              <a:buChar char="●"/>
            </a:pPr>
            <a:r>
              <a:rPr lang="en" sz="1600">
                <a:solidFill>
                  <a:schemeClr val="dk1"/>
                </a:solidFill>
                <a:latin typeface="Montserrat"/>
                <a:ea typeface="Montserrat"/>
                <a:cs typeface="Montserrat"/>
                <a:sym typeface="Montserrat"/>
              </a:rPr>
              <a:t>Each </a:t>
            </a:r>
            <a:r>
              <a:rPr b="1" lang="en" sz="1600">
                <a:solidFill>
                  <a:schemeClr val="dk1"/>
                </a:solidFill>
                <a:latin typeface="Montserrat"/>
                <a:ea typeface="Montserrat"/>
                <a:cs typeface="Montserrat"/>
                <a:sym typeface="Montserrat"/>
              </a:rPr>
              <a:t>resnet block</a:t>
            </a:r>
            <a:r>
              <a:rPr lang="en" sz="1600">
                <a:solidFill>
                  <a:schemeClr val="dk1"/>
                </a:solidFill>
                <a:latin typeface="Montserrat"/>
                <a:ea typeface="Montserrat"/>
                <a:cs typeface="Montserrat"/>
                <a:sym typeface="Montserrat"/>
              </a:rPr>
              <a:t> </a:t>
            </a:r>
            <a:r>
              <a:rPr lang="en" sz="1600">
                <a:solidFill>
                  <a:schemeClr val="dk1"/>
                </a:solidFill>
                <a:latin typeface="Montserrat"/>
                <a:ea typeface="Montserrat"/>
                <a:cs typeface="Montserrat"/>
                <a:sym typeface="Montserrat"/>
              </a:rPr>
              <a:t>contains</a:t>
            </a:r>
            <a:r>
              <a:rPr lang="en" sz="1600">
                <a:solidFill>
                  <a:schemeClr val="dk1"/>
                </a:solidFill>
                <a:latin typeface="Montserrat"/>
                <a:ea typeface="Montserrat"/>
                <a:cs typeface="Montserrat"/>
                <a:sym typeface="Montserrat"/>
              </a:rPr>
              <a:t> </a:t>
            </a:r>
            <a:r>
              <a:rPr b="1" lang="en" sz="1600">
                <a:solidFill>
                  <a:schemeClr val="dk1"/>
                </a:solidFill>
                <a:latin typeface="Montserrat"/>
                <a:ea typeface="Montserrat"/>
                <a:cs typeface="Montserrat"/>
                <a:sym typeface="Montserrat"/>
              </a:rPr>
              <a:t>1 conv layer, batch normalization and then relu activation</a:t>
            </a:r>
            <a:r>
              <a:rPr lang="en" sz="1600">
                <a:solidFill>
                  <a:schemeClr val="dk1"/>
                </a:solidFill>
                <a:latin typeface="Montserrat"/>
                <a:ea typeface="Montserrat"/>
                <a:cs typeface="Montserrat"/>
                <a:sym typeface="Montserrat"/>
              </a:rPr>
              <a:t> function.</a:t>
            </a:r>
            <a:endParaRPr sz="1600">
              <a:solidFill>
                <a:schemeClr val="dk1"/>
              </a:solidFill>
              <a:latin typeface="Montserrat"/>
              <a:ea typeface="Montserrat"/>
              <a:cs typeface="Montserrat"/>
              <a:sym typeface="Montserrat"/>
            </a:endParaRPr>
          </a:p>
          <a:p>
            <a:pPr indent="-330200" lvl="0" marL="457200" rtl="0" algn="l">
              <a:spcBef>
                <a:spcPts val="1000"/>
              </a:spcBef>
              <a:spcAft>
                <a:spcPts val="0"/>
              </a:spcAft>
              <a:buClr>
                <a:schemeClr val="dk2"/>
              </a:buClr>
              <a:buSzPts val="1600"/>
              <a:buFont typeface="Montserrat"/>
              <a:buChar char="●"/>
            </a:pPr>
            <a:r>
              <a:rPr b="1" lang="en" sz="1600">
                <a:solidFill>
                  <a:schemeClr val="dk1"/>
                </a:solidFill>
                <a:latin typeface="Montserrat"/>
                <a:ea typeface="Montserrat"/>
                <a:cs typeface="Montserrat"/>
                <a:sym typeface="Montserrat"/>
              </a:rPr>
              <a:t>256x256x3</a:t>
            </a:r>
            <a:r>
              <a:rPr lang="en" sz="1600">
                <a:solidFill>
                  <a:schemeClr val="dk1"/>
                </a:solidFill>
                <a:latin typeface="Montserrat"/>
                <a:ea typeface="Montserrat"/>
                <a:cs typeface="Montserrat"/>
                <a:sym typeface="Montserrat"/>
              </a:rPr>
              <a:t> </a:t>
            </a:r>
            <a:r>
              <a:rPr b="1" lang="en" sz="1600">
                <a:solidFill>
                  <a:schemeClr val="dk1"/>
                </a:solidFill>
                <a:latin typeface="Montserrat"/>
                <a:ea typeface="Montserrat"/>
                <a:cs typeface="Montserrat"/>
                <a:sym typeface="Montserrat"/>
              </a:rPr>
              <a:t>--→</a:t>
            </a:r>
            <a:r>
              <a:rPr b="1" lang="en" sz="1600">
                <a:solidFill>
                  <a:srgbClr val="FF0000"/>
                </a:solidFill>
                <a:latin typeface="Montserrat"/>
                <a:ea typeface="Montserrat"/>
                <a:cs typeface="Montserrat"/>
                <a:sym typeface="Montserrat"/>
              </a:rPr>
              <a:t> </a:t>
            </a:r>
            <a:r>
              <a:rPr b="1" lang="en" sz="1600">
                <a:solidFill>
                  <a:schemeClr val="dk1"/>
                </a:solidFill>
                <a:latin typeface="Montserrat"/>
                <a:ea typeface="Montserrat"/>
                <a:cs typeface="Montserrat"/>
                <a:sym typeface="Montserrat"/>
              </a:rPr>
              <a:t>256x256x64</a:t>
            </a:r>
            <a:r>
              <a:rPr lang="en" sz="1600">
                <a:solidFill>
                  <a:schemeClr val="dk1"/>
                </a:solidFill>
                <a:latin typeface="Montserrat"/>
                <a:ea typeface="Montserrat"/>
                <a:cs typeface="Montserrat"/>
                <a:sym typeface="Montserrat"/>
              </a:rPr>
              <a:t> </a:t>
            </a:r>
            <a:r>
              <a:rPr b="1" lang="en" sz="1600">
                <a:solidFill>
                  <a:schemeClr val="dk1"/>
                </a:solidFill>
                <a:latin typeface="Montserrat"/>
                <a:ea typeface="Montserrat"/>
                <a:cs typeface="Montserrat"/>
                <a:sym typeface="Montserrat"/>
              </a:rPr>
              <a:t>--→</a:t>
            </a:r>
            <a:r>
              <a:rPr b="1" lang="en" sz="1600">
                <a:solidFill>
                  <a:srgbClr val="FF0000"/>
                </a:solidFill>
                <a:latin typeface="Montserrat"/>
                <a:ea typeface="Montserrat"/>
                <a:cs typeface="Montserrat"/>
                <a:sym typeface="Montserrat"/>
              </a:rPr>
              <a:t> </a:t>
            </a:r>
            <a:r>
              <a:rPr b="1" lang="en" sz="1600">
                <a:solidFill>
                  <a:schemeClr val="dk1"/>
                </a:solidFill>
                <a:latin typeface="Montserrat"/>
                <a:ea typeface="Montserrat"/>
                <a:cs typeface="Montserrat"/>
                <a:sym typeface="Montserrat"/>
              </a:rPr>
              <a:t>256x256x128</a:t>
            </a:r>
            <a:r>
              <a:rPr lang="en" sz="1600">
                <a:solidFill>
                  <a:schemeClr val="dk1"/>
                </a:solidFill>
                <a:latin typeface="Montserrat"/>
                <a:ea typeface="Montserrat"/>
                <a:cs typeface="Montserrat"/>
                <a:sym typeface="Montserrat"/>
              </a:rPr>
              <a:t> </a:t>
            </a:r>
            <a:r>
              <a:rPr b="1" lang="en" sz="1600">
                <a:solidFill>
                  <a:schemeClr val="dk1"/>
                </a:solidFill>
                <a:latin typeface="Montserrat"/>
                <a:ea typeface="Montserrat"/>
                <a:cs typeface="Montserrat"/>
                <a:sym typeface="Montserrat"/>
              </a:rPr>
              <a:t>--→</a:t>
            </a:r>
            <a:r>
              <a:rPr b="1" lang="en" sz="1600">
                <a:solidFill>
                  <a:srgbClr val="FF0000"/>
                </a:solidFill>
                <a:latin typeface="Montserrat"/>
                <a:ea typeface="Montserrat"/>
                <a:cs typeface="Montserrat"/>
                <a:sym typeface="Montserrat"/>
              </a:rPr>
              <a:t> </a:t>
            </a:r>
            <a:r>
              <a:rPr b="1" lang="en" sz="1600">
                <a:solidFill>
                  <a:schemeClr val="dk1"/>
                </a:solidFill>
                <a:latin typeface="Montserrat"/>
                <a:ea typeface="Montserrat"/>
                <a:cs typeface="Montserrat"/>
                <a:sym typeface="Montserrat"/>
              </a:rPr>
              <a:t>256x256x256 --→ 256x256x512 --→ 256x256x3.</a:t>
            </a:r>
            <a:endParaRPr sz="1600">
              <a:solidFill>
                <a:schemeClr val="dk1"/>
              </a:solidFill>
              <a:latin typeface="Montserrat"/>
              <a:ea typeface="Montserrat"/>
              <a:cs typeface="Montserrat"/>
              <a:sym typeface="Montserrat"/>
            </a:endParaRPr>
          </a:p>
          <a:p>
            <a:pPr indent="-330200" lvl="0" marL="457200" rtl="0" algn="l">
              <a:spcBef>
                <a:spcPts val="1000"/>
              </a:spcBef>
              <a:spcAft>
                <a:spcPts val="1000"/>
              </a:spcAft>
              <a:buClr>
                <a:schemeClr val="dk2"/>
              </a:buClr>
              <a:buSzPts val="1600"/>
              <a:buFont typeface="Montserrat"/>
              <a:buChar char="●"/>
            </a:pPr>
            <a:r>
              <a:rPr lang="en" sz="1600">
                <a:solidFill>
                  <a:schemeClr val="dk1"/>
                </a:solidFill>
                <a:latin typeface="Montserrat"/>
                <a:ea typeface="Montserrat"/>
                <a:cs typeface="Montserrat"/>
                <a:sym typeface="Montserrat"/>
              </a:rPr>
              <a:t>Keeping the </a:t>
            </a:r>
            <a:r>
              <a:rPr b="1" lang="en" sz="1600">
                <a:solidFill>
                  <a:schemeClr val="dk1"/>
                </a:solidFill>
                <a:latin typeface="Montserrat"/>
                <a:ea typeface="Montserrat"/>
                <a:cs typeface="Montserrat"/>
                <a:sym typeface="Montserrat"/>
              </a:rPr>
              <a:t>resolution same</a:t>
            </a:r>
            <a:r>
              <a:rPr lang="en" sz="1600">
                <a:solidFill>
                  <a:schemeClr val="dk1"/>
                </a:solidFill>
                <a:latin typeface="Montserrat"/>
                <a:ea typeface="Montserrat"/>
                <a:cs typeface="Montserrat"/>
                <a:sym typeface="Montserrat"/>
              </a:rPr>
              <a:t> we </a:t>
            </a:r>
            <a:r>
              <a:rPr b="1" lang="en" sz="1600">
                <a:solidFill>
                  <a:schemeClr val="dk1"/>
                </a:solidFill>
                <a:latin typeface="Montserrat"/>
                <a:ea typeface="Montserrat"/>
                <a:cs typeface="Montserrat"/>
                <a:sym typeface="Montserrat"/>
              </a:rPr>
              <a:t>changed the depth of the image</a:t>
            </a:r>
            <a:r>
              <a:rPr lang="en" sz="1600">
                <a:solidFill>
                  <a:schemeClr val="dk1"/>
                </a:solidFill>
                <a:latin typeface="Montserrat"/>
                <a:ea typeface="Montserrat"/>
                <a:cs typeface="Montserrat"/>
                <a:sym typeface="Montserrat"/>
              </a:rPr>
              <a:t> in each layer.</a:t>
            </a:r>
            <a:endParaRPr sz="1600">
              <a:solidFill>
                <a:schemeClr val="dk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1"/>
          <p:cNvSpPr txBox="1"/>
          <p:nvPr>
            <p:ph type="title"/>
          </p:nvPr>
        </p:nvSpPr>
        <p:spPr>
          <a:xfrm>
            <a:off x="599000" y="553250"/>
            <a:ext cx="8019300" cy="73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Generator (Resnet architecture) </a:t>
            </a:r>
            <a:endParaRPr>
              <a:solidFill>
                <a:schemeClr val="accent1"/>
              </a:solidFill>
            </a:endParaRPr>
          </a:p>
        </p:txBody>
      </p:sp>
      <p:sp>
        <p:nvSpPr>
          <p:cNvPr id="276" name="Google Shape;276;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7" name="Google Shape;277;p31"/>
          <p:cNvPicPr preferRelativeResize="0"/>
          <p:nvPr/>
        </p:nvPicPr>
        <p:blipFill>
          <a:blip r:embed="rId3">
            <a:alphaModFix/>
          </a:blip>
          <a:stretch>
            <a:fillRect/>
          </a:stretch>
        </p:blipFill>
        <p:spPr>
          <a:xfrm rot="5400000">
            <a:off x="1290875" y="1040825"/>
            <a:ext cx="2701351" cy="4085100"/>
          </a:xfrm>
          <a:prstGeom prst="rect">
            <a:avLst/>
          </a:prstGeom>
          <a:noFill/>
          <a:ln>
            <a:noFill/>
          </a:ln>
        </p:spPr>
      </p:pic>
      <p:pic>
        <p:nvPicPr>
          <p:cNvPr id="278" name="Google Shape;278;p31"/>
          <p:cNvPicPr preferRelativeResize="0"/>
          <p:nvPr/>
        </p:nvPicPr>
        <p:blipFill>
          <a:blip r:embed="rId4">
            <a:alphaModFix/>
          </a:blip>
          <a:stretch>
            <a:fillRect/>
          </a:stretch>
        </p:blipFill>
        <p:spPr>
          <a:xfrm>
            <a:off x="4843350" y="1197000"/>
            <a:ext cx="3554163" cy="35528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2"/>
          <p:cNvSpPr txBox="1"/>
          <p:nvPr>
            <p:ph type="title"/>
          </p:nvPr>
        </p:nvSpPr>
        <p:spPr>
          <a:xfrm>
            <a:off x="400000" y="446075"/>
            <a:ext cx="8544900" cy="7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Discriminator (Patch GAN </a:t>
            </a:r>
            <a:r>
              <a:rPr lang="en">
                <a:solidFill>
                  <a:schemeClr val="dk2"/>
                </a:solidFill>
              </a:rPr>
              <a:t>architecture</a:t>
            </a:r>
            <a:r>
              <a:rPr lang="en">
                <a:solidFill>
                  <a:schemeClr val="dk2"/>
                </a:solidFill>
              </a:rPr>
              <a:t> )</a:t>
            </a:r>
            <a:endParaRPr>
              <a:solidFill>
                <a:schemeClr val="dk2"/>
              </a:solidFill>
            </a:endParaRPr>
          </a:p>
        </p:txBody>
      </p:sp>
      <p:sp>
        <p:nvSpPr>
          <p:cNvPr id="284" name="Google Shape;284;p32"/>
          <p:cNvSpPr txBox="1"/>
          <p:nvPr>
            <p:ph idx="1" type="body"/>
          </p:nvPr>
        </p:nvSpPr>
        <p:spPr>
          <a:xfrm>
            <a:off x="599000" y="1335750"/>
            <a:ext cx="7591800" cy="3210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For the </a:t>
            </a:r>
            <a:r>
              <a:rPr b="1" lang="en" sz="1600"/>
              <a:t>Discriminator network</a:t>
            </a:r>
            <a:r>
              <a:rPr lang="en" sz="1600"/>
              <a:t> we used the </a:t>
            </a:r>
            <a:r>
              <a:rPr b="1" lang="en" sz="1600"/>
              <a:t>Patch GAN.</a:t>
            </a:r>
            <a:endParaRPr b="1" sz="1600"/>
          </a:p>
          <a:p>
            <a:pPr indent="-330200" lvl="0" marL="457200" rtl="0" algn="l">
              <a:spcBef>
                <a:spcPts val="0"/>
              </a:spcBef>
              <a:spcAft>
                <a:spcPts val="0"/>
              </a:spcAft>
              <a:buSzPts val="1600"/>
              <a:buChar char="●"/>
            </a:pPr>
            <a:r>
              <a:rPr lang="en" sz="1600"/>
              <a:t>From the given input after </a:t>
            </a:r>
            <a:r>
              <a:rPr b="1" lang="en" sz="1600"/>
              <a:t>applying some downsampling</a:t>
            </a:r>
            <a:r>
              <a:rPr lang="en" sz="1600"/>
              <a:t> , it will outputs</a:t>
            </a:r>
            <a:r>
              <a:rPr b="1" lang="en" sz="1600"/>
              <a:t> 30x30x1 patch with probability of the patch being real.</a:t>
            </a:r>
            <a:endParaRPr b="1" sz="1600"/>
          </a:p>
          <a:p>
            <a:pPr indent="-330200" lvl="0" marL="457200" rtl="0" algn="l">
              <a:spcBef>
                <a:spcPts val="0"/>
              </a:spcBef>
              <a:spcAft>
                <a:spcPts val="0"/>
              </a:spcAft>
              <a:buSzPts val="1600"/>
              <a:buChar char="●"/>
            </a:pPr>
            <a:r>
              <a:rPr lang="en" sz="1600"/>
              <a:t>For the </a:t>
            </a:r>
            <a:r>
              <a:rPr b="1" lang="en" sz="1600"/>
              <a:t>real image</a:t>
            </a:r>
            <a:r>
              <a:rPr lang="en" sz="1600"/>
              <a:t> our </a:t>
            </a:r>
            <a:r>
              <a:rPr b="1" lang="en" sz="1600"/>
              <a:t>target</a:t>
            </a:r>
            <a:r>
              <a:rPr b="1" lang="en" sz="1600"/>
              <a:t> is to get patch of 1’s</a:t>
            </a:r>
            <a:r>
              <a:rPr lang="en" sz="1600"/>
              <a:t> and for </a:t>
            </a:r>
            <a:r>
              <a:rPr b="1" lang="en" sz="1600"/>
              <a:t>fake images</a:t>
            </a:r>
            <a:r>
              <a:rPr lang="en" sz="1600"/>
              <a:t> our </a:t>
            </a:r>
            <a:r>
              <a:rPr b="1" lang="en" sz="1600"/>
              <a:t>target is to get patch of 0’s.</a:t>
            </a:r>
            <a:endParaRPr b="1" sz="1600"/>
          </a:p>
          <a:p>
            <a:pPr indent="-330200" lvl="0" marL="457200" rtl="0" algn="l">
              <a:spcBef>
                <a:spcPts val="0"/>
              </a:spcBef>
              <a:spcAft>
                <a:spcPts val="0"/>
              </a:spcAft>
              <a:buSzPts val="1600"/>
              <a:buChar char="●"/>
            </a:pPr>
            <a:r>
              <a:rPr b="1" lang="en" sz="1600"/>
              <a:t>Each cell in the patch</a:t>
            </a:r>
            <a:r>
              <a:rPr lang="en" sz="1600"/>
              <a:t> corresponds to </a:t>
            </a:r>
            <a:r>
              <a:rPr b="1" lang="en" sz="1600"/>
              <a:t>70x70 patch in input.</a:t>
            </a:r>
            <a:endParaRPr b="1" sz="1600"/>
          </a:p>
          <a:p>
            <a:pPr indent="0" lvl="0" marL="457200" rtl="0" algn="l">
              <a:spcBef>
                <a:spcPts val="1000"/>
              </a:spcBef>
              <a:spcAft>
                <a:spcPts val="1000"/>
              </a:spcAft>
              <a:buNone/>
            </a:pPr>
            <a:r>
              <a:t/>
            </a:r>
            <a:endParaRPr sz="1600"/>
          </a:p>
        </p:txBody>
      </p:sp>
      <p:sp>
        <p:nvSpPr>
          <p:cNvPr id="285" name="Google Shape;285;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6" name="Google Shape;286;p32"/>
          <p:cNvPicPr preferRelativeResize="0"/>
          <p:nvPr/>
        </p:nvPicPr>
        <p:blipFill>
          <a:blip r:embed="rId3">
            <a:alphaModFix/>
          </a:blip>
          <a:stretch>
            <a:fillRect/>
          </a:stretch>
        </p:blipFill>
        <p:spPr>
          <a:xfrm>
            <a:off x="776100" y="3240150"/>
            <a:ext cx="7591799" cy="163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inal Project Proposal by Slidesgo">
  <a:themeElements>
    <a:clrScheme name="Simple Light">
      <a:dk1>
        <a:srgbClr val="000000"/>
      </a:dk1>
      <a:lt1>
        <a:srgbClr val="FFFFFF"/>
      </a:lt1>
      <a:dk2>
        <a:srgbClr val="FF725E"/>
      </a:dk2>
      <a:lt2>
        <a:srgbClr val="000000"/>
      </a:lt2>
      <a:accent1>
        <a:srgbClr val="FF725E"/>
      </a:accent1>
      <a:accent2>
        <a:srgbClr val="FF725E"/>
      </a:accent2>
      <a:accent3>
        <a:srgbClr val="F6B1A7"/>
      </a:accent3>
      <a:accent4>
        <a:srgbClr val="F6B1A7"/>
      </a:accent4>
      <a:accent5>
        <a:srgbClr val="FF725E"/>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