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4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3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4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7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AA1359-F079-411D-A867-C0F99715F13F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13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8477-6D0E-4C72-974D-44EF7EC3B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622946"/>
          </a:xfrm>
        </p:spPr>
        <p:txBody>
          <a:bodyPr/>
          <a:lstStyle/>
          <a:p>
            <a:r>
              <a:rPr lang="en-IN" b="1" dirty="0"/>
              <a:t>ONLINE CLOTHING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602D-C397-42A7-B3CE-4DAB6661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582120" cy="182813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Presented by : P. Lavanya 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Enrolled No: EBEon0922659370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Batch No      :      7942-2022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55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BA82-3AE5-4455-9EF4-B5120B2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7EBF6-0475-44F9-8D98-F6F390DF4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259308"/>
            <a:ext cx="11191163" cy="6032310"/>
          </a:xfrm>
        </p:spPr>
      </p:pic>
    </p:spTree>
    <p:extLst>
      <p:ext uri="{BB962C8B-B14F-4D97-AF65-F5344CB8AC3E}">
        <p14:creationId xmlns:p14="http://schemas.microsoft.com/office/powerpoint/2010/main" val="33222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9382-0816-46F1-A791-C77A972E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9022E-3BD2-414D-A52F-52BAF949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232012"/>
            <a:ext cx="11518709" cy="6387151"/>
          </a:xfrm>
        </p:spPr>
      </p:pic>
    </p:spTree>
    <p:extLst>
      <p:ext uri="{BB962C8B-B14F-4D97-AF65-F5344CB8AC3E}">
        <p14:creationId xmlns:p14="http://schemas.microsoft.com/office/powerpoint/2010/main" val="38909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1A4A-3A45-4D6A-BE0D-FDB14FDE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BC7E0-C125-4269-8098-664E392D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" y="365126"/>
            <a:ext cx="11354937" cy="6022026"/>
          </a:xfrm>
        </p:spPr>
      </p:pic>
    </p:spTree>
    <p:extLst>
      <p:ext uri="{BB962C8B-B14F-4D97-AF65-F5344CB8AC3E}">
        <p14:creationId xmlns:p14="http://schemas.microsoft.com/office/powerpoint/2010/main" val="363621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761-C79D-438A-BEFE-2410634B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FUTURESCOPE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E877-5B49-4749-96D6-87F8E2F4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made here is just to ensure that this product could be valid in today real challenging world.</a:t>
            </a:r>
          </a:p>
          <a:p>
            <a:r>
              <a:rPr lang="en-IN" dirty="0"/>
              <a:t>Currently It is not visible on virtual world because of some limitations of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8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E503-966C-4D48-A3C2-514DD8C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173F-8929-42AA-B2D6-8C82B8E0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9"/>
            <a:ext cx="8946541" cy="3414788"/>
          </a:xfrm>
        </p:spPr>
        <p:txBody>
          <a:bodyPr/>
          <a:lstStyle/>
          <a:p>
            <a:r>
              <a:rPr lang="en-IN" dirty="0"/>
              <a:t> Online shopping is the best way to purchase any item be  careful because there may be some fake products on different sites.</a:t>
            </a:r>
          </a:p>
          <a:p>
            <a:r>
              <a:rPr lang="en-IN" dirty="0"/>
              <a:t>Only purchase those items which can be recognised easily that item is fake or not or choose according rating of buyers</a:t>
            </a:r>
          </a:p>
          <a:p>
            <a:r>
              <a:rPr lang="en-IN" dirty="0"/>
              <a:t>But not to worry , on my site you will get all items genuine and trusty  just check once here before buy anywhere.</a:t>
            </a:r>
          </a:p>
          <a:p>
            <a:r>
              <a:rPr lang="en-IN" dirty="0"/>
              <a:t>Shop for you.com</a:t>
            </a:r>
          </a:p>
          <a:p>
            <a:r>
              <a:rPr lang="en-IN" dirty="0"/>
              <a:t>The online shopping mega store spend </a:t>
            </a:r>
            <a:r>
              <a:rPr lang="en-IN"/>
              <a:t>for quality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5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5CDDC-9064-4E57-99B8-6B68A2098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609600"/>
            <a:ext cx="10596283" cy="5746376"/>
          </a:xfrm>
        </p:spPr>
      </p:pic>
    </p:spTree>
    <p:extLst>
      <p:ext uri="{BB962C8B-B14F-4D97-AF65-F5344CB8AC3E}">
        <p14:creationId xmlns:p14="http://schemas.microsoft.com/office/powerpoint/2010/main" val="73347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8D04-5AAE-4160-8C54-355A8834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          </a:t>
            </a:r>
            <a:r>
              <a:rPr lang="en-IN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A6F0-4E25-485D-A0FE-9C25783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Requirement</a:t>
            </a:r>
          </a:p>
          <a:p>
            <a:r>
              <a:rPr lang="en-IN" dirty="0"/>
              <a:t>Feasibility</a:t>
            </a:r>
          </a:p>
          <a:p>
            <a:r>
              <a:rPr lang="en-IN" dirty="0"/>
              <a:t>Design</a:t>
            </a:r>
          </a:p>
          <a:p>
            <a:r>
              <a:rPr lang="en-IN" dirty="0"/>
              <a:t>Screen shots of site</a:t>
            </a:r>
          </a:p>
          <a:p>
            <a:r>
              <a:rPr lang="en-IN" dirty="0"/>
              <a:t>Live demo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436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67FA-A32D-4DC4-9FFC-5AA918BC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421" y="668740"/>
            <a:ext cx="8825658" cy="1719618"/>
          </a:xfrm>
        </p:spPr>
        <p:txBody>
          <a:bodyPr/>
          <a:lstStyle/>
          <a:p>
            <a:pPr algn="ctr"/>
            <a:r>
              <a:rPr lang="en-IN" sz="48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036B-6D1A-425B-B315-55320363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707" y="2715905"/>
            <a:ext cx="9494293" cy="24429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Shopping is one of the essential part of our daily life.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Were using different types of shops to buy different kind of things everyday.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Physical life : we met everyone physically.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Virtual life : we meet people on a virtual world called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7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4355-A787-4CC1-B084-69D8F397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                    REQUIREMENT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BD5C-449B-45E8-92E3-AB169E5F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:</a:t>
            </a:r>
          </a:p>
          <a:p>
            <a:pPr marL="0" indent="0">
              <a:buNone/>
            </a:pPr>
            <a:r>
              <a:rPr lang="en-IN" dirty="0"/>
              <a:t>Window OS: </a:t>
            </a:r>
            <a:r>
              <a:rPr lang="en-IN" dirty="0" err="1"/>
              <a:t>xp</a:t>
            </a:r>
            <a:r>
              <a:rPr lang="en-IN" dirty="0"/>
              <a:t> /7/8/8.1 or mac OS or Linux</a:t>
            </a:r>
          </a:p>
          <a:p>
            <a:r>
              <a:rPr lang="en-IN" dirty="0"/>
              <a:t>Hardware :</a:t>
            </a:r>
          </a:p>
          <a:p>
            <a:pPr marL="0" indent="0">
              <a:buNone/>
            </a:pPr>
            <a:r>
              <a:rPr lang="en-IN" dirty="0"/>
              <a:t>Processor :Pentium or Higher</a:t>
            </a:r>
          </a:p>
          <a:p>
            <a:pPr marL="0" indent="0">
              <a:buNone/>
            </a:pPr>
            <a:r>
              <a:rPr lang="en-IN" dirty="0"/>
              <a:t>RAM :128MB or Higher</a:t>
            </a:r>
          </a:p>
        </p:txBody>
      </p:sp>
    </p:spTree>
    <p:extLst>
      <p:ext uri="{BB962C8B-B14F-4D97-AF65-F5344CB8AC3E}">
        <p14:creationId xmlns:p14="http://schemas.microsoft.com/office/powerpoint/2010/main" val="34863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6F6B-AFA0-4FFC-90E3-7656EFD9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4526"/>
            <a:ext cx="8825658" cy="1132764"/>
          </a:xfrm>
        </p:spPr>
        <p:txBody>
          <a:bodyPr/>
          <a:lstStyle/>
          <a:p>
            <a:pPr algn="ctr"/>
            <a:r>
              <a:rPr lang="en-IN" sz="4800" dirty="0"/>
              <a:t>FEASIBILITY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BAC29-7004-4F78-868F-1722B4A7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11440"/>
            <a:ext cx="8825658" cy="14739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Technical feasible: Technically , this project is very feasible because of use of current and latest techniques.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Operational feasible: very easy to use. </a:t>
            </a:r>
          </a:p>
        </p:txBody>
      </p:sp>
    </p:spTree>
    <p:extLst>
      <p:ext uri="{BB962C8B-B14F-4D97-AF65-F5344CB8AC3E}">
        <p14:creationId xmlns:p14="http://schemas.microsoft.com/office/powerpoint/2010/main" val="16245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4DEE-83C0-4FEB-A8D7-DB0FB346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D45CC-0B1E-48E5-B9B8-347C163D9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776044" cy="5811838"/>
          </a:xfrm>
        </p:spPr>
      </p:pic>
    </p:spTree>
    <p:extLst>
      <p:ext uri="{BB962C8B-B14F-4D97-AF65-F5344CB8AC3E}">
        <p14:creationId xmlns:p14="http://schemas.microsoft.com/office/powerpoint/2010/main" val="34284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BBD-DAD6-47E8-9F49-931398A7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AC373-6CBB-4C8B-9ADF-33385506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365125"/>
            <a:ext cx="11191164" cy="5811838"/>
          </a:xfrm>
        </p:spPr>
      </p:pic>
    </p:spTree>
    <p:extLst>
      <p:ext uri="{BB962C8B-B14F-4D97-AF65-F5344CB8AC3E}">
        <p14:creationId xmlns:p14="http://schemas.microsoft.com/office/powerpoint/2010/main" val="13744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22B0-0AC9-46A3-9BDA-3180B521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A3313-C26B-4C12-B258-902232BA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062647" cy="5811838"/>
          </a:xfrm>
        </p:spPr>
      </p:pic>
    </p:spTree>
    <p:extLst>
      <p:ext uri="{BB962C8B-B14F-4D97-AF65-F5344CB8AC3E}">
        <p14:creationId xmlns:p14="http://schemas.microsoft.com/office/powerpoint/2010/main" val="39839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4B29-CB80-45A8-939E-1CA98959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6E02E-8558-44EA-A881-2CD90E83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98763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256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ONLINE CLOTHING</vt:lpstr>
      <vt:lpstr>           OVERVIEW</vt:lpstr>
      <vt:lpstr>INTRODUCTION</vt:lpstr>
      <vt:lpstr>                    REQUIREMENT   </vt:lpstr>
      <vt:lpstr>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CLOTHING</dc:title>
  <dc:creator>Anuradha</dc:creator>
  <cp:lastModifiedBy>Anuradha</cp:lastModifiedBy>
  <cp:revision>11</cp:revision>
  <dcterms:created xsi:type="dcterms:W3CDTF">2023-01-30T08:28:00Z</dcterms:created>
  <dcterms:modified xsi:type="dcterms:W3CDTF">2023-01-30T11:37:58Z</dcterms:modified>
</cp:coreProperties>
</file>