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5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056F4-58BB-0FD6-4DB0-27E15781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B7626-BA5E-9683-5CE3-E0F55BA0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24FFD-331F-CEE7-5DA5-51982FE91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5ADB3-EF91-0E3B-04F6-489EFE45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BE2D-B9C7-2821-CC49-F836F562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82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F3DC-AE00-0225-32CA-25C03845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848A9-77A9-06D0-EE08-85A56464D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BF3F-2BA6-BADA-3E44-2D301DEB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49F5-C848-953B-98D2-94D659B6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08EDF-F185-8274-C798-9B57B2C4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8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63653-8D87-C8DD-0B2F-E51EA0148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D12D6-41CB-CD93-D020-0850A0463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37E4-3161-A1E7-2B28-6431FB9A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DEE1C-50F7-72F1-C9A9-A9A3BCC5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176DC-6C93-E7B6-5739-7BC277C0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2E9E-8201-BF13-291C-1720B4AA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392B8-6181-6D12-3F50-442E893C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4F354-BCFB-399D-5A34-7044287C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38D8E-0B35-D105-EEE5-98518B24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72E71-D4E5-5BAD-B17A-D49CB976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942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9217-C016-491D-03CE-E0DB08FCB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2B6B-4F9A-DD4A-9FCC-24B004976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B06AA-F4AD-4AEE-B197-8A7AAC5E0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40DCB-E70E-3CF6-1630-CE6A4B0A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BBAB3-0449-59F1-43EC-6DB403B5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78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357-A175-4A60-028C-893E0F6A8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2995-60D4-6E7F-87EA-DCD255DC7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C261D-4604-7E51-3637-4410AD3A3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A2DAE-9F36-B9BF-D368-0960A614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CEA0C-CD04-7380-AA2E-4DBF1648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625EE-28BC-2869-5380-9477DD02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22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9DCA-A2E9-F860-1C4B-BF2E64AB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01B7C-D945-4B10-DB2A-83217849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2E6C6-68D6-5146-B3ED-9785A9D1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4472F-E4E8-F8BC-1891-A3B607163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7E527-7B00-8A12-F3FE-FA6046A81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BABFF-D0AC-1790-DCA9-C353DD10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B17F7-6F34-B568-73F6-7505CA8E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A7755-BFED-982F-B74C-0D5DF463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46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E002-EC5A-D168-FCCB-824B1AB5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A1382-5BC1-1543-19D4-1B832E2F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F5E65-9303-903F-4A30-9CFE4637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C5D88-AF29-E569-CEEF-6870D3BE6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81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83D9A-2DC8-DB34-222E-A5823E63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5697A-FD68-BA78-E3F6-F404E811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D546B-1B6D-3D67-DBD4-FE3C2677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9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C955A-BC89-2ADE-1A33-A33A5A92A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96F7-381A-96B9-650C-0DF562F22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88978-2B26-E4B1-A562-60D9D3DE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2F9E7-7ED0-D3FC-4494-28D2CC7C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3C978-3BC2-A66C-51B7-EEFE862C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7B79D-2016-68D3-E360-551281C4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737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D32B6-4DC8-EE84-C985-2EAD30CC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9BDE5-65E9-E5E7-4FFE-52DD3D239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6BE51-1FB9-6785-D819-4EB6AD6E8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5BE4-DBFD-DC3A-880D-0E63027A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40A3-D89C-BBB4-ABD5-F41AC5C2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215F-33AF-799F-54EC-89BBF029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3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0BEF7-74E9-66C3-41B2-EB6F1DCA7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B8CEE-38B8-4FC3-4C4C-E05B2CF73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1F077-30A2-C657-706C-C7FA755C5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0C46F-8657-4037-93B3-569317E3F1E4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BFE0-5325-A753-642D-A8E1FB200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FCE46-95BA-63B9-403B-164E8F828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07801-46C8-47E4-B47C-D5BD8C732C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4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4385-A68D-32C1-37CF-83E951EF7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en-IN" dirty="0"/>
              <a:t>ACTION OUTPUT SCREENSHOTS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138E0-3A64-88F7-FD6E-3B7CAB2FA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en-IN" u="sng" dirty="0"/>
              <a:t>MySQL</a:t>
            </a:r>
            <a:r>
              <a:rPr lang="en-IN" dirty="0"/>
              <a:t> </a:t>
            </a:r>
          </a:p>
          <a:p>
            <a:r>
              <a:rPr lang="en-IN" dirty="0"/>
              <a:t>-creating database and tables</a:t>
            </a:r>
          </a:p>
          <a:p>
            <a:r>
              <a:rPr lang="en-IN" dirty="0"/>
              <a:t>-inserting values</a:t>
            </a:r>
          </a:p>
          <a:p>
            <a:r>
              <a:rPr lang="en-IN" dirty="0"/>
              <a:t>-select, where, group by, order by, Joins(inner, left, right) used</a:t>
            </a:r>
          </a:p>
          <a:p>
            <a:r>
              <a:rPr lang="en-IN" dirty="0"/>
              <a:t>-create view</a:t>
            </a:r>
          </a:p>
        </p:txBody>
      </p:sp>
    </p:spTree>
    <p:extLst>
      <p:ext uri="{BB962C8B-B14F-4D97-AF65-F5344CB8AC3E}">
        <p14:creationId xmlns:p14="http://schemas.microsoft.com/office/powerpoint/2010/main" val="51682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4CF319-6EDD-6972-022A-217ADA384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906"/>
            <a:ext cx="12192000" cy="64951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77DE94-6842-0D01-F325-93A4AB3B5CC7}"/>
              </a:ext>
            </a:extLst>
          </p:cNvPr>
          <p:cNvSpPr txBox="1"/>
          <p:nvPr/>
        </p:nvSpPr>
        <p:spPr>
          <a:xfrm>
            <a:off x="5724940" y="1674692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CREATE VIEW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B13CA-6894-CA43-4B5A-99E9600EAE9A}"/>
              </a:ext>
            </a:extLst>
          </p:cNvPr>
          <p:cNvSpPr txBox="1"/>
          <p:nvPr/>
        </p:nvSpPr>
        <p:spPr>
          <a:xfrm>
            <a:off x="1595231" y="3349487"/>
            <a:ext cx="3647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Shows view of VIP buyers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3196C5-D317-329E-B387-7D80B79AF98D}"/>
              </a:ext>
            </a:extLst>
          </p:cNvPr>
          <p:cNvCxnSpPr/>
          <p:nvPr/>
        </p:nvCxnSpPr>
        <p:spPr>
          <a:xfrm flipH="1" flipV="1">
            <a:off x="3796748" y="1828800"/>
            <a:ext cx="1838739" cy="1490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160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311B-D98C-59BF-C08C-D05ADC81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870AC-C076-36FC-D176-F11DF83B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03" y="1825625"/>
            <a:ext cx="719179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CFF9A-E229-1775-73A8-7FCA61E25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6" y="150288"/>
            <a:ext cx="12192000" cy="655742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435CB6B-F144-EB66-C5CF-058BF6593E95}"/>
              </a:ext>
            </a:extLst>
          </p:cNvPr>
          <p:cNvSpPr txBox="1"/>
          <p:nvPr/>
        </p:nvSpPr>
        <p:spPr>
          <a:xfrm>
            <a:off x="5724940" y="1674692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SELECT STATEMENT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85D29B-8E31-325B-79D0-E985F2246A10}"/>
              </a:ext>
            </a:extLst>
          </p:cNvPr>
          <p:cNvSpPr txBox="1"/>
          <p:nvPr/>
        </p:nvSpPr>
        <p:spPr>
          <a:xfrm>
            <a:off x="5724940" y="2443318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INSERT INTO STATEMENT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313288-833E-15C7-8BAD-76DA94749A50}"/>
              </a:ext>
            </a:extLst>
          </p:cNvPr>
          <p:cNvCxnSpPr>
            <a:cxnSpLocks/>
          </p:cNvCxnSpPr>
          <p:nvPr/>
        </p:nvCxnSpPr>
        <p:spPr>
          <a:xfrm flipH="1">
            <a:off x="4164496" y="1944869"/>
            <a:ext cx="1560444" cy="191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013E0F-A581-B3C5-D3BE-87287F0D910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363278" y="2534478"/>
            <a:ext cx="1361662" cy="1396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29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B6F7-03BA-3335-5F74-2FFB697D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5924F-6FB7-0464-C782-94C7135B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99565-F028-1022-FC9E-72697861C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8" y="215505"/>
            <a:ext cx="12192000" cy="642699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4EF759-8327-8C02-A722-5DE1719AF150}"/>
              </a:ext>
            </a:extLst>
          </p:cNvPr>
          <p:cNvCxnSpPr>
            <a:cxnSpLocks/>
          </p:cNvCxnSpPr>
          <p:nvPr/>
        </p:nvCxnSpPr>
        <p:spPr>
          <a:xfrm flipH="1">
            <a:off x="4134678" y="1944869"/>
            <a:ext cx="1590262" cy="301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7069E7-0A8D-225F-F5A4-3236E78AF614}"/>
              </a:ext>
            </a:extLst>
          </p:cNvPr>
          <p:cNvSpPr txBox="1"/>
          <p:nvPr/>
        </p:nvSpPr>
        <p:spPr>
          <a:xfrm>
            <a:off x="5724940" y="1674692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WHERE STATEMENT</a:t>
            </a:r>
          </a:p>
        </p:txBody>
      </p:sp>
    </p:spTree>
    <p:extLst>
      <p:ext uri="{BB962C8B-B14F-4D97-AF65-F5344CB8AC3E}">
        <p14:creationId xmlns:p14="http://schemas.microsoft.com/office/powerpoint/2010/main" val="34349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8DB1-358B-D2B6-7757-E87EB9D1A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6CB8F-EC62-04F2-4989-B4A2B28F6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7F8C32-CE40-0D65-4A35-62C178F0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22" y="287643"/>
            <a:ext cx="12192000" cy="64273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B0276-F629-FD74-2DF8-CED05E1D6625}"/>
              </a:ext>
            </a:extLst>
          </p:cNvPr>
          <p:cNvSpPr txBox="1"/>
          <p:nvPr/>
        </p:nvSpPr>
        <p:spPr>
          <a:xfrm>
            <a:off x="5158410" y="1933109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ORDER BY 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D4B3F3-3D2A-75FC-3347-0ED41AE07164}"/>
              </a:ext>
            </a:extLst>
          </p:cNvPr>
          <p:cNvCxnSpPr/>
          <p:nvPr/>
        </p:nvCxnSpPr>
        <p:spPr>
          <a:xfrm flipH="1">
            <a:off x="3538330" y="2136913"/>
            <a:ext cx="1490870" cy="188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48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38F5-6E0A-C38D-F537-8D12F020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1660-B730-1E8B-FE01-D016F2BBE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C319AE-2C18-D73B-E4D1-3A529B890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0" y="344820"/>
            <a:ext cx="12192000" cy="65131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0B1B2-8323-816C-29B2-D83C4B5ADA1C}"/>
              </a:ext>
            </a:extLst>
          </p:cNvPr>
          <p:cNvSpPr txBox="1"/>
          <p:nvPr/>
        </p:nvSpPr>
        <p:spPr>
          <a:xfrm>
            <a:off x="5724940" y="1674692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GROUP BY STATEMENT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789AE-6018-EBF3-6985-10FB623BFE0C}"/>
              </a:ext>
            </a:extLst>
          </p:cNvPr>
          <p:cNvCxnSpPr/>
          <p:nvPr/>
        </p:nvCxnSpPr>
        <p:spPr>
          <a:xfrm flipH="1">
            <a:off x="3558209" y="1987826"/>
            <a:ext cx="2037521" cy="447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6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A2AD-D1EB-4588-C6E5-6B51DBD4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4B8B-F3EA-E1F1-BED6-BFB637203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4669B80-3353-DFCE-02EE-E7531D4B1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9510"/>
            <a:ext cx="12192000" cy="64868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4EE83-371E-1CF5-4DE4-92E8E3F21C71}"/>
              </a:ext>
            </a:extLst>
          </p:cNvPr>
          <p:cNvSpPr txBox="1"/>
          <p:nvPr/>
        </p:nvSpPr>
        <p:spPr>
          <a:xfrm>
            <a:off x="3717236" y="3013501"/>
            <a:ext cx="36476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DATE FORMAT READING AS DD-MM-YYYY</a:t>
            </a:r>
          </a:p>
        </p:txBody>
      </p:sp>
    </p:spTree>
    <p:extLst>
      <p:ext uri="{BB962C8B-B14F-4D97-AF65-F5344CB8AC3E}">
        <p14:creationId xmlns:p14="http://schemas.microsoft.com/office/powerpoint/2010/main" val="219469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C1DD-8F4D-E4E2-BF85-0BBEFF7B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74491-5719-A37A-B253-2550F683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547372-CCC7-2A8C-1DF6-3D0D6ED24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8273"/>
            <a:ext cx="12192000" cy="650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398C3A-CD0C-953B-1AE9-2A7B94B60748}"/>
              </a:ext>
            </a:extLst>
          </p:cNvPr>
          <p:cNvSpPr txBox="1"/>
          <p:nvPr/>
        </p:nvSpPr>
        <p:spPr>
          <a:xfrm>
            <a:off x="6096000" y="2131892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INNER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3059263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6856-161B-D48D-BF0D-0DDA81CD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E4D35-EB13-14DA-50A4-AF7F9B6BA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E6C4C22-2520-C5A5-9F93-1DD2DA857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699"/>
            <a:ext cx="12192000" cy="6601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C1296-5F5D-AA13-2845-92A26BAE00B0}"/>
              </a:ext>
            </a:extLst>
          </p:cNvPr>
          <p:cNvSpPr txBox="1"/>
          <p:nvPr/>
        </p:nvSpPr>
        <p:spPr>
          <a:xfrm>
            <a:off x="5923723" y="2022561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LEFT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1053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6DAAF51-E18E-E1B1-56AF-30BB3E4D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869"/>
            <a:ext cx="12192000" cy="6500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83970B-6AAC-7EDA-3139-2B747132AB05}"/>
              </a:ext>
            </a:extLst>
          </p:cNvPr>
          <p:cNvSpPr txBox="1"/>
          <p:nvPr/>
        </p:nvSpPr>
        <p:spPr>
          <a:xfrm>
            <a:off x="5724940" y="1674692"/>
            <a:ext cx="3647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RIGHT JOIN STATEMENT</a:t>
            </a:r>
          </a:p>
        </p:txBody>
      </p:sp>
    </p:spTree>
    <p:extLst>
      <p:ext uri="{BB962C8B-B14F-4D97-AF65-F5344CB8AC3E}">
        <p14:creationId xmlns:p14="http://schemas.microsoft.com/office/powerpoint/2010/main" val="393361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70</Words>
  <Application>Microsoft Office PowerPoint</Application>
  <PresentationFormat>Widescreen</PresentationFormat>
  <Paragraphs>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ACTION OUTPUT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Pallak Sinha</dc:creator>
  <cp:lastModifiedBy>Pallak Sinha</cp:lastModifiedBy>
  <cp:revision>2</cp:revision>
  <dcterms:created xsi:type="dcterms:W3CDTF">2025-07-06T14:12:00Z</dcterms:created>
  <dcterms:modified xsi:type="dcterms:W3CDTF">2025-07-06T14:32:08Z</dcterms:modified>
</cp:coreProperties>
</file>