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02D"/>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92" autoAdjust="0"/>
  </p:normalViewPr>
  <p:slideViewPr>
    <p:cSldViewPr>
      <p:cViewPr>
        <p:scale>
          <a:sx n="50" d="100"/>
          <a:sy n="50" d="100"/>
        </p:scale>
        <p:origin x="36" y="-1044"/>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igitalunion.osu.edu/2013/03/11/poster-printing-at-osu/" TargetMode="External"/><Relationship Id="rId2" Type="http://schemas.openxmlformats.org/officeDocument/2006/relationships/hyperlink" Target="http://go.osu.edu/copyrightresource" TargetMode="Externa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hyperlink" Target="mailto:identity@osu.edu"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p:cNvSpPr/>
          <p:nvPr/>
        </p:nvSpPr>
        <p:spPr>
          <a:xfrm>
            <a:off x="0" y="0"/>
            <a:ext cx="43891200" cy="32918400"/>
          </a:xfrm>
          <a:prstGeom prst="rect">
            <a:avLst/>
          </a:prstGeom>
          <a:solidFill>
            <a:srgbClr val="9B002D"/>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36" name="Rectangle 35"/>
          <p:cNvSpPr/>
          <p:nvPr/>
        </p:nvSpPr>
        <p:spPr>
          <a:xfrm>
            <a:off x="817935" y="831273"/>
            <a:ext cx="42255331" cy="31255855"/>
          </a:xfrm>
          <a:prstGeom prst="rect">
            <a:avLst/>
          </a:prstGeom>
          <a:solidFill>
            <a:schemeClr val="bg1"/>
          </a:solidFill>
          <a:ln>
            <a:solidFill>
              <a:srgbClr val="BB0000"/>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a:t>–</a:t>
            </a:r>
          </a:p>
        </p:txBody>
      </p:sp>
      <p:sp>
        <p:nvSpPr>
          <p:cNvPr id="40" name="object 6"/>
          <p:cNvSpPr/>
          <p:nvPr/>
        </p:nvSpPr>
        <p:spPr>
          <a:xfrm>
            <a:off x="998157" y="29028045"/>
            <a:ext cx="41902649" cy="2907792"/>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chemeClr val="bg1">
              <a:lumMod val="75000"/>
            </a:schemeClr>
          </a:solidFill>
        </p:spPr>
        <p:txBody>
          <a:bodyPr wrap="square" lIns="0" tIns="0" rIns="0" bIns="0" rtlCol="0">
            <a:spAutoFit/>
          </a:bodyPr>
          <a:lstStyle/>
          <a:p>
            <a:endParaRPr/>
          </a:p>
        </p:txBody>
      </p:sp>
      <p:sp>
        <p:nvSpPr>
          <p:cNvPr id="2" name="object 2"/>
          <p:cNvSpPr txBox="1">
            <a:spLocks noGrp="1"/>
          </p:cNvSpPr>
          <p:nvPr>
            <p:ph type="title"/>
          </p:nvPr>
        </p:nvSpPr>
        <p:spPr>
          <a:xfrm>
            <a:off x="1572471" y="2467086"/>
            <a:ext cx="40746253" cy="3207404"/>
          </a:xfrm>
          <a:prstGeom prst="rect">
            <a:avLst/>
          </a:prstGeom>
        </p:spPr>
        <p:txBody>
          <a:bodyPr vert="horz" wrap="square" lIns="0" tIns="0" rIns="0" bIns="0" rtlCol="0">
            <a:spAutoFit/>
          </a:bodyPr>
          <a:lstStyle/>
          <a:p>
            <a:pPr marL="27719">
              <a:lnSpc>
                <a:spcPts val="17232"/>
              </a:lnSpc>
              <a:spcAft>
                <a:spcPts val="1310"/>
              </a:spcAft>
            </a:pPr>
            <a:r>
              <a:rPr lang="en-US" sz="14400" b="0" spc="-87" dirty="0">
                <a:latin typeface="Capita-Bold"/>
                <a:cs typeface="Capita-Bold"/>
              </a:rPr>
              <a:t>Reinforcement Learning for Taxi</a:t>
            </a:r>
            <a:endParaRPr sz="14400" b="0" spc="-87" dirty="0">
              <a:latin typeface="Capita-Bold"/>
              <a:cs typeface="Capita-Bold"/>
            </a:endParaRPr>
          </a:p>
          <a:p>
            <a:pPr marL="27719">
              <a:lnSpc>
                <a:spcPts val="5784"/>
              </a:lnSpc>
            </a:pPr>
            <a:r>
              <a:rPr lang="en-US" sz="5000" b="0" spc="-175" dirty="0"/>
              <a:t>Pallav Pant</a:t>
            </a:r>
            <a:r>
              <a:rPr sz="5000" b="0" spc="-22" dirty="0"/>
              <a:t>,</a:t>
            </a:r>
            <a:r>
              <a:rPr sz="5000" b="0" spc="-11" dirty="0"/>
              <a:t> </a:t>
            </a:r>
            <a:r>
              <a:rPr lang="en-US" sz="5000" b="0" spc="-98" dirty="0"/>
              <a:t>Joshua Lahr, Shannon Flaherty</a:t>
            </a:r>
            <a:endParaRPr sz="5000" dirty="0"/>
          </a:p>
        </p:txBody>
      </p:sp>
      <p:sp>
        <p:nvSpPr>
          <p:cNvPr id="3" name="object 3"/>
          <p:cNvSpPr txBox="1"/>
          <p:nvPr/>
        </p:nvSpPr>
        <p:spPr>
          <a:xfrm>
            <a:off x="1572469" y="7219197"/>
            <a:ext cx="9063269" cy="2484456"/>
          </a:xfrm>
          <a:prstGeom prst="rect">
            <a:avLst/>
          </a:prstGeom>
        </p:spPr>
        <p:txBody>
          <a:bodyPr vert="horz" wrap="square" lIns="0" tIns="0" rIns="0" bIns="0" rtlCol="0">
            <a:spAutoFit/>
          </a:bodyPr>
          <a:lstStyle/>
          <a:p>
            <a:pPr marL="27719">
              <a:spcAft>
                <a:spcPts val="1310"/>
              </a:spcAft>
            </a:pPr>
            <a:r>
              <a:rPr sz="3500" b="1" spc="-11" dirty="0">
                <a:solidFill>
                  <a:srgbClr val="231F20"/>
                </a:solidFill>
                <a:latin typeface="Arial"/>
                <a:cs typeface="Arial"/>
              </a:rPr>
              <a:t>I</a:t>
            </a:r>
            <a:r>
              <a:rPr sz="3500" b="1" spc="-65" dirty="0">
                <a:solidFill>
                  <a:srgbClr val="231F20"/>
                </a:solidFill>
                <a:latin typeface="Arial"/>
                <a:cs typeface="Arial"/>
              </a:rPr>
              <a:t>N</a:t>
            </a:r>
            <a:r>
              <a:rPr sz="3500" b="1" spc="-55" dirty="0">
                <a:solidFill>
                  <a:srgbClr val="231F20"/>
                </a:solidFill>
                <a:latin typeface="Arial"/>
                <a:cs typeface="Arial"/>
              </a:rPr>
              <a:t>T</a:t>
            </a:r>
            <a:r>
              <a:rPr sz="3500" b="1" spc="-98" dirty="0">
                <a:solidFill>
                  <a:srgbClr val="231F20"/>
                </a:solidFill>
                <a:latin typeface="Arial"/>
                <a:cs typeface="Arial"/>
              </a:rPr>
              <a:t>R</a:t>
            </a:r>
            <a:r>
              <a:rPr sz="3500" b="1" spc="-22" dirty="0">
                <a:solidFill>
                  <a:srgbClr val="231F20"/>
                </a:solidFill>
                <a:latin typeface="Arial"/>
                <a:cs typeface="Arial"/>
              </a:rPr>
              <a:t>O</a:t>
            </a:r>
            <a:r>
              <a:rPr sz="3500" b="1" spc="-55" dirty="0">
                <a:solidFill>
                  <a:srgbClr val="231F20"/>
                </a:solidFill>
                <a:latin typeface="Arial"/>
                <a:cs typeface="Arial"/>
              </a:rPr>
              <a:t>DUC</a:t>
            </a:r>
            <a:r>
              <a:rPr sz="3500" b="1" spc="-44" dirty="0">
                <a:solidFill>
                  <a:srgbClr val="231F20"/>
                </a:solidFill>
                <a:latin typeface="Arial"/>
                <a:cs typeface="Arial"/>
              </a:rPr>
              <a:t>T</a:t>
            </a:r>
            <a:r>
              <a:rPr sz="3500" b="1" spc="-11" dirty="0">
                <a:solidFill>
                  <a:srgbClr val="231F20"/>
                </a:solidFill>
                <a:latin typeface="Arial"/>
                <a:cs typeface="Arial"/>
              </a:rPr>
              <a:t>I</a:t>
            </a:r>
            <a:r>
              <a:rPr sz="3500" b="1" spc="-22" dirty="0">
                <a:solidFill>
                  <a:srgbClr val="231F20"/>
                </a:solidFill>
                <a:latin typeface="Arial"/>
                <a:cs typeface="Arial"/>
              </a:rPr>
              <a:t>O</a:t>
            </a:r>
            <a:r>
              <a:rPr sz="3500" b="1" dirty="0">
                <a:solidFill>
                  <a:srgbClr val="231F20"/>
                </a:solidFill>
                <a:latin typeface="Arial"/>
                <a:cs typeface="Arial"/>
              </a:rPr>
              <a:t>N</a:t>
            </a:r>
            <a:endParaRPr sz="3500" dirty="0">
              <a:latin typeface="Arial"/>
              <a:cs typeface="Arial"/>
            </a:endParaRPr>
          </a:p>
          <a:p>
            <a:pPr marL="27719" marR="13860">
              <a:lnSpc>
                <a:spcPct val="102600"/>
              </a:lnSpc>
              <a:spcBef>
                <a:spcPts val="458"/>
              </a:spcBef>
            </a:pPr>
            <a:r>
              <a:rPr sz="2700" spc="11" dirty="0">
                <a:solidFill>
                  <a:srgbClr val="231F20"/>
                </a:solidFill>
                <a:latin typeface="Arial"/>
                <a:cs typeface="Arial"/>
              </a:rPr>
              <a:t>T</a:t>
            </a:r>
            <a:r>
              <a:rPr sz="2700" spc="-22" dirty="0">
                <a:solidFill>
                  <a:srgbClr val="231F20"/>
                </a:solidFill>
                <a:latin typeface="Arial"/>
                <a:cs typeface="Arial"/>
              </a:rPr>
              <a:t>hi</a:t>
            </a:r>
            <a:r>
              <a:rPr sz="2700" spc="22" dirty="0">
                <a:solidFill>
                  <a:srgbClr val="231F20"/>
                </a:solidFill>
                <a:latin typeface="Arial"/>
                <a:cs typeface="Arial"/>
              </a:rPr>
              <a:t>s </a:t>
            </a:r>
            <a:r>
              <a:rPr sz="2700" spc="-11" dirty="0">
                <a:solidFill>
                  <a:srgbClr val="231F20"/>
                </a:solidFill>
                <a:latin typeface="Arial"/>
                <a:cs typeface="Arial"/>
              </a:rPr>
              <a:t>e</a:t>
            </a:r>
            <a:r>
              <a:rPr sz="2700" spc="-22" dirty="0">
                <a:solidFill>
                  <a:srgbClr val="231F20"/>
                </a:solidFill>
                <a:latin typeface="Arial"/>
                <a:cs typeface="Arial"/>
              </a:rPr>
              <a:t>d</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p</a:t>
            </a:r>
            <a:r>
              <a:rPr sz="2700" spc="-33" dirty="0">
                <a:solidFill>
                  <a:srgbClr val="231F20"/>
                </a:solidFill>
                <a:latin typeface="Arial"/>
                <a:cs typeface="Arial"/>
              </a:rPr>
              <a:t>la</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i</a:t>
            </a:r>
            <a:r>
              <a:rPr sz="2700" spc="22" dirty="0">
                <a:solidFill>
                  <a:srgbClr val="231F20"/>
                </a:solidFill>
                <a:latin typeface="Arial"/>
                <a:cs typeface="Arial"/>
              </a:rPr>
              <a:t>s </a:t>
            </a:r>
            <a:r>
              <a:rPr lang="en-US" sz="2700" spc="-33" dirty="0">
                <a:solidFill>
                  <a:srgbClr val="231F20"/>
                </a:solidFill>
                <a:latin typeface="Arial"/>
                <a:cs typeface="Arial"/>
              </a:rPr>
              <a:t>a </a:t>
            </a:r>
            <a:r>
              <a:rPr sz="2700" spc="33" dirty="0">
                <a:solidFill>
                  <a:srgbClr val="231F20"/>
                </a:solidFill>
                <a:latin typeface="Arial"/>
                <a:cs typeface="Arial"/>
              </a:rPr>
              <a:t>c</a:t>
            </a:r>
            <a:r>
              <a:rPr sz="2700" spc="-11" dirty="0">
                <a:solidFill>
                  <a:srgbClr val="231F20"/>
                </a:solidFill>
                <a:latin typeface="Arial"/>
                <a:cs typeface="Arial"/>
              </a:rPr>
              <a:t>o</a:t>
            </a:r>
            <a:r>
              <a:rPr sz="2700" spc="11" dirty="0">
                <a:solidFill>
                  <a:srgbClr val="231F20"/>
                </a:solidFill>
                <a:latin typeface="Arial"/>
                <a:cs typeface="Arial"/>
              </a:rPr>
              <a:t>m</a:t>
            </a:r>
            <a:r>
              <a:rPr sz="2700" spc="22" dirty="0">
                <a:solidFill>
                  <a:srgbClr val="231F20"/>
                </a:solidFill>
                <a:latin typeface="Arial"/>
                <a:cs typeface="Arial"/>
              </a:rPr>
              <a:t>m</a:t>
            </a:r>
            <a:r>
              <a:rPr sz="2700" dirty="0">
                <a:solidFill>
                  <a:srgbClr val="231F20"/>
                </a:solidFill>
                <a:latin typeface="Arial"/>
                <a:cs typeface="Arial"/>
              </a:rPr>
              <a:t>o</a:t>
            </a:r>
            <a:r>
              <a:rPr sz="2700" spc="22" dirty="0">
                <a:solidFill>
                  <a:srgbClr val="231F20"/>
                </a:solidFill>
                <a:latin typeface="Arial"/>
                <a:cs typeface="Arial"/>
              </a:rPr>
              <a:t>n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a:t>
            </a:r>
            <a:r>
              <a:rPr sz="2700" spc="11" dirty="0">
                <a:solidFill>
                  <a:srgbClr val="231F20"/>
                </a:solidFill>
                <a:latin typeface="Arial"/>
                <a:cs typeface="Arial"/>
              </a:rPr>
              <a:t> </a:t>
            </a:r>
            <a:r>
              <a:rPr sz="2700" spc="-142" dirty="0">
                <a:solidFill>
                  <a:srgbClr val="231F20"/>
                </a:solidFill>
                <a:latin typeface="Arial"/>
                <a:cs typeface="Arial"/>
              </a:rPr>
              <a:t>(</a:t>
            </a:r>
            <a:r>
              <a:rPr sz="2700" spc="11" dirty="0">
                <a:solidFill>
                  <a:srgbClr val="231F20"/>
                </a:solidFill>
                <a:latin typeface="Arial"/>
                <a:cs typeface="Arial"/>
              </a:rPr>
              <a:t>4</a:t>
            </a:r>
            <a:r>
              <a:rPr sz="2700" spc="33" dirty="0">
                <a:solidFill>
                  <a:srgbClr val="231F20"/>
                </a:solidFill>
                <a:latin typeface="Arial"/>
                <a:cs typeface="Arial"/>
              </a:rPr>
              <a:t>8</a:t>
            </a:r>
            <a:r>
              <a:rPr lang="en-US" sz="2700" spc="11" dirty="0">
                <a:solidFill>
                  <a:srgbClr val="231F20"/>
                </a:solidFill>
                <a:latin typeface="Arial"/>
                <a:cs typeface="Arial"/>
              </a:rPr>
              <a:t>"</a:t>
            </a:r>
            <a:r>
              <a:rPr sz="2700" spc="22" dirty="0">
                <a:solidFill>
                  <a:srgbClr val="231F20"/>
                </a:solidFill>
                <a:latin typeface="Arial"/>
                <a:cs typeface="Arial"/>
              </a:rPr>
              <a:t> x 3</a:t>
            </a:r>
            <a:r>
              <a:rPr sz="2700" spc="33" dirty="0">
                <a:solidFill>
                  <a:srgbClr val="231F20"/>
                </a:solidFill>
                <a:latin typeface="Arial"/>
                <a:cs typeface="Arial"/>
              </a:rPr>
              <a:t>6</a:t>
            </a:r>
            <a:r>
              <a:rPr lang="en-US" sz="2700" spc="-22" dirty="0">
                <a:solidFill>
                  <a:srgbClr val="231F20"/>
                </a:solidFill>
                <a:latin typeface="Arial"/>
                <a:cs typeface="Arial"/>
              </a:rPr>
              <a:t>"</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i</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33" dirty="0">
                <a:solidFill>
                  <a:srgbClr val="231F20"/>
                </a:solidFill>
                <a:latin typeface="Arial"/>
                <a:cs typeface="Arial"/>
              </a:rPr>
              <a:t>a</a:t>
            </a:r>
            <a:r>
              <a:rPr sz="2700" spc="-11" dirty="0">
                <a:solidFill>
                  <a:srgbClr val="231F20"/>
                </a:solidFill>
                <a:latin typeface="Arial"/>
                <a:cs typeface="Arial"/>
              </a:rPr>
              <a:t>ti</a:t>
            </a:r>
            <a:r>
              <a:rPr sz="2700" dirty="0">
                <a:solidFill>
                  <a:srgbClr val="231F20"/>
                </a:solidFill>
                <a:latin typeface="Arial"/>
                <a:cs typeface="Arial"/>
              </a:rPr>
              <a:t>o</a:t>
            </a:r>
            <a:r>
              <a:rPr sz="2700" spc="22" dirty="0">
                <a:solidFill>
                  <a:srgbClr val="231F20"/>
                </a:solidFill>
                <a:latin typeface="Arial"/>
                <a:cs typeface="Arial"/>
              </a:rPr>
              <a:t>n </a:t>
            </a:r>
            <a:r>
              <a:rPr sz="2700" spc="-44" dirty="0">
                <a:solidFill>
                  <a:srgbClr val="231F20"/>
                </a:solidFill>
                <a:latin typeface="Arial"/>
                <a:cs typeface="Arial"/>
              </a:rPr>
              <a:t>(</a:t>
            </a:r>
            <a:r>
              <a:rPr sz="2700" spc="-11" dirty="0">
                <a:solidFill>
                  <a:srgbClr val="231F20"/>
                </a:solidFill>
                <a:latin typeface="Arial"/>
                <a:cs typeface="Arial"/>
              </a:rPr>
              <a:t>h</a:t>
            </a:r>
            <a:r>
              <a:rPr sz="2700" dirty="0">
                <a:solidFill>
                  <a:srgbClr val="231F20"/>
                </a:solidFill>
                <a:latin typeface="Arial"/>
                <a:cs typeface="Arial"/>
              </a:rPr>
              <a:t>o</a:t>
            </a:r>
            <a:r>
              <a:rPr sz="2700" spc="22" dirty="0">
                <a:solidFill>
                  <a:srgbClr val="231F20"/>
                </a:solidFill>
                <a:latin typeface="Arial"/>
                <a:cs typeface="Arial"/>
              </a:rPr>
              <a:t>r</a:t>
            </a:r>
            <a:r>
              <a:rPr sz="2700" spc="-33" dirty="0">
                <a:solidFill>
                  <a:srgbClr val="231F20"/>
                </a:solidFill>
                <a:latin typeface="Arial"/>
                <a:cs typeface="Arial"/>
              </a:rPr>
              <a:t>iz</a:t>
            </a:r>
            <a:r>
              <a:rPr sz="2700" spc="-11" dirty="0">
                <a:solidFill>
                  <a:srgbClr val="231F20"/>
                </a:solidFill>
                <a:latin typeface="Arial"/>
                <a:cs typeface="Arial"/>
              </a:rPr>
              <a:t>o</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a</a:t>
            </a:r>
            <a:r>
              <a:rPr sz="2700" spc="-87" dirty="0">
                <a:solidFill>
                  <a:srgbClr val="231F20"/>
                </a:solidFill>
                <a:latin typeface="Arial"/>
                <a:cs typeface="Arial"/>
              </a:rPr>
              <a:t>l</a:t>
            </a:r>
            <a:r>
              <a:rPr sz="2700" spc="-76" dirty="0">
                <a:solidFill>
                  <a:srgbClr val="231F20"/>
                </a:solidFill>
                <a:latin typeface="Arial"/>
                <a:cs typeface="Arial"/>
              </a:rPr>
              <a:t>)</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c</a:t>
            </a:r>
            <a:r>
              <a:rPr sz="2700" spc="-11" dirty="0">
                <a:solidFill>
                  <a:srgbClr val="231F20"/>
                </a:solidFill>
                <a:latin typeface="Arial"/>
                <a:cs typeface="Arial"/>
              </a:rPr>
              <a:t>he</a:t>
            </a:r>
            <a:r>
              <a:rPr sz="2700" spc="11" dirty="0">
                <a:solidFill>
                  <a:srgbClr val="231F20"/>
                </a:solidFill>
                <a:latin typeface="Arial"/>
                <a:cs typeface="Arial"/>
              </a:rPr>
              <a:t>c</a:t>
            </a:r>
            <a:r>
              <a:rPr sz="2700" spc="22" dirty="0">
                <a:solidFill>
                  <a:srgbClr val="231F20"/>
                </a:solidFill>
                <a:latin typeface="Arial"/>
                <a:cs typeface="Arial"/>
              </a:rPr>
              <a:t>k </a:t>
            </a:r>
            <a:r>
              <a:rPr sz="2700" spc="11" dirty="0">
                <a:solidFill>
                  <a:srgbClr val="231F20"/>
                </a:solidFill>
                <a:latin typeface="Arial"/>
                <a:cs typeface="Arial"/>
              </a:rPr>
              <a:t>w</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h</a:t>
            </a:r>
            <a:r>
              <a:rPr lang="en-US" sz="2700" dirty="0">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nf</a:t>
            </a:r>
            <a:r>
              <a:rPr sz="2700" spc="-11" dirty="0">
                <a:solidFill>
                  <a:srgbClr val="231F20"/>
                </a:solidFill>
                <a:latin typeface="Arial"/>
                <a:cs typeface="Arial"/>
              </a:rPr>
              <a:t>e</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g</a:t>
            </a:r>
            <a:r>
              <a:rPr sz="2700" spc="-22" dirty="0">
                <a:solidFill>
                  <a:srgbClr val="231F20"/>
                </a:solidFill>
                <a:latin typeface="Arial"/>
                <a:cs typeface="Arial"/>
              </a:rPr>
              <a:t>an</a:t>
            </a:r>
            <a:r>
              <a:rPr sz="2700" spc="-33" dirty="0">
                <a:solidFill>
                  <a:srgbClr val="231F20"/>
                </a:solidFill>
                <a:latin typeface="Arial"/>
                <a:cs typeface="Arial"/>
              </a:rPr>
              <a:t>i</a:t>
            </a:r>
            <a:r>
              <a:rPr sz="2700" spc="-44" dirty="0">
                <a:solidFill>
                  <a:srgbClr val="231F20"/>
                </a:solidFill>
                <a:latin typeface="Arial"/>
                <a:cs typeface="Arial"/>
              </a:rPr>
              <a:t>z</a:t>
            </a:r>
            <a:r>
              <a:rPr sz="2700" spc="-11" dirty="0">
                <a:solidFill>
                  <a:srgbClr val="231F20"/>
                </a:solidFill>
                <a:latin typeface="Arial"/>
                <a:cs typeface="Arial"/>
              </a:rPr>
              <a:t>e</a:t>
            </a:r>
            <a:r>
              <a:rPr sz="2700" spc="22" dirty="0">
                <a:solidFill>
                  <a:srgbClr val="231F20"/>
                </a:solidFill>
                <a:latin typeface="Arial"/>
                <a:cs typeface="Arial"/>
              </a:rPr>
              <a:t>rs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22" dirty="0">
                <a:solidFill>
                  <a:srgbClr val="231F20"/>
                </a:solidFill>
                <a:latin typeface="Arial"/>
                <a:cs typeface="Arial"/>
              </a:rPr>
              <a:t>c</a:t>
            </a:r>
            <a:r>
              <a:rPr sz="2700" dirty="0">
                <a:solidFill>
                  <a:srgbClr val="231F20"/>
                </a:solidFill>
                <a:latin typeface="Arial"/>
                <a:cs typeface="Arial"/>
              </a:rPr>
              <a:t>i</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c </a:t>
            </a:r>
            <a:r>
              <a:rPr sz="2700" spc="33" dirty="0">
                <a:solidFill>
                  <a:srgbClr val="231F20"/>
                </a:solidFill>
                <a:latin typeface="Arial"/>
                <a:cs typeface="Arial"/>
              </a:rPr>
              <a:t>c</a:t>
            </a:r>
            <a:r>
              <a:rPr sz="2700" dirty="0">
                <a:solidFill>
                  <a:srgbClr val="231F20"/>
                </a:solidFill>
                <a:latin typeface="Arial"/>
                <a:cs typeface="Arial"/>
              </a:rPr>
              <a:t>o</a:t>
            </a:r>
            <a:r>
              <a:rPr sz="2700" spc="-33" dirty="0">
                <a:solidFill>
                  <a:srgbClr val="231F20"/>
                </a:solidFill>
                <a:latin typeface="Arial"/>
                <a:cs typeface="Arial"/>
              </a:rPr>
              <a:t>nf</a:t>
            </a:r>
            <a:r>
              <a:rPr sz="2700" spc="-11" dirty="0">
                <a:solidFill>
                  <a:srgbClr val="231F20"/>
                </a:solidFill>
                <a:latin typeface="Arial"/>
                <a:cs typeface="Arial"/>
              </a:rPr>
              <a:t>e</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22"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r</a:t>
            </a:r>
            <a:r>
              <a:rPr sz="2700" spc="-11" dirty="0">
                <a:solidFill>
                  <a:srgbClr val="231F20"/>
                </a:solidFill>
                <a:latin typeface="Arial"/>
                <a:cs typeface="Arial"/>
              </a:rPr>
              <a:t>e</a:t>
            </a:r>
            <a:r>
              <a:rPr sz="2700" spc="-22" dirty="0">
                <a:solidFill>
                  <a:srgbClr val="231F20"/>
                </a:solidFill>
                <a:latin typeface="Arial"/>
                <a:cs typeface="Arial"/>
              </a:rPr>
              <a:t>qu</a:t>
            </a:r>
            <a:r>
              <a:rPr sz="2700" spc="-33" dirty="0">
                <a:solidFill>
                  <a:srgbClr val="231F20"/>
                </a:solidFill>
                <a:latin typeface="Arial"/>
                <a:cs typeface="Arial"/>
              </a:rPr>
              <a:t>i</a:t>
            </a:r>
            <a:r>
              <a:rPr sz="2700" spc="-22" dirty="0">
                <a:solidFill>
                  <a:srgbClr val="231F20"/>
                </a:solidFill>
                <a:latin typeface="Arial"/>
                <a:cs typeface="Arial"/>
              </a:rPr>
              <a:t>r</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ard</a:t>
            </a:r>
            <a:r>
              <a:rPr sz="2700" spc="-33" dirty="0">
                <a:solidFill>
                  <a:srgbClr val="231F20"/>
                </a:solidFill>
                <a:latin typeface="Arial"/>
                <a:cs typeface="Arial"/>
              </a:rPr>
              <a:t>i</a:t>
            </a:r>
            <a:r>
              <a:rPr sz="2700" spc="-11" dirty="0">
                <a:solidFill>
                  <a:srgbClr val="231F20"/>
                </a:solidFill>
                <a:latin typeface="Arial"/>
                <a:cs typeface="Arial"/>
              </a:rPr>
              <a:t>n</a:t>
            </a:r>
            <a:r>
              <a:rPr sz="2700" spc="22" dirty="0">
                <a:solidFill>
                  <a:srgbClr val="231F20"/>
                </a:solidFill>
                <a:latin typeface="Arial"/>
                <a:cs typeface="Arial"/>
              </a:rPr>
              <a:t>g </a:t>
            </a:r>
            <a:r>
              <a:rPr sz="2700" spc="-76" dirty="0">
                <a:solidFill>
                  <a:srgbClr val="231F20"/>
                </a:solidFill>
                <a:latin typeface="Arial"/>
                <a:cs typeface="Arial"/>
              </a:rPr>
              <a:t>e</a:t>
            </a:r>
            <a:r>
              <a:rPr sz="2700" spc="-33" dirty="0">
                <a:solidFill>
                  <a:srgbClr val="231F20"/>
                </a:solidFill>
                <a:latin typeface="Arial"/>
                <a:cs typeface="Arial"/>
              </a:rPr>
              <a:t>xa</a:t>
            </a:r>
            <a:r>
              <a:rPr sz="2700" spc="11" dirty="0">
                <a:solidFill>
                  <a:srgbClr val="231F20"/>
                </a:solidFill>
                <a:latin typeface="Arial"/>
                <a:cs typeface="Arial"/>
              </a:rPr>
              <a:t>ct</a:t>
            </a:r>
            <a:r>
              <a:rPr sz="2700" spc="22" dirty="0">
                <a:solidFill>
                  <a:srgbClr val="231F20"/>
                </a:solidFill>
                <a:latin typeface="Arial"/>
                <a:cs typeface="Arial"/>
              </a:rPr>
              <a:t> </a:t>
            </a:r>
            <a:r>
              <a:rPr sz="2700" dirty="0">
                <a:solidFill>
                  <a:srgbClr val="231F20"/>
                </a:solidFill>
                <a:latin typeface="Arial"/>
                <a:cs typeface="Arial"/>
              </a:rPr>
              <a:t>po</a:t>
            </a:r>
            <a:r>
              <a:rPr sz="2700" spc="-44" dirty="0">
                <a:solidFill>
                  <a:srgbClr val="231F20"/>
                </a:solidFill>
                <a:latin typeface="Arial"/>
                <a:cs typeface="Arial"/>
              </a:rPr>
              <a:t>st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d</a:t>
            </a:r>
            <a:r>
              <a:rPr sz="2700" spc="-33" dirty="0">
                <a:solidFill>
                  <a:srgbClr val="231F20"/>
                </a:solidFill>
                <a:latin typeface="Arial"/>
                <a:cs typeface="Arial"/>
              </a:rPr>
              <a:t>i</a:t>
            </a:r>
            <a:r>
              <a:rPr sz="2700" spc="11" dirty="0">
                <a:solidFill>
                  <a:srgbClr val="231F20"/>
                </a:solidFill>
                <a:latin typeface="Arial"/>
                <a:cs typeface="Arial"/>
              </a:rPr>
              <a:t>m</a:t>
            </a:r>
            <a:r>
              <a:rPr sz="2700" spc="-11" dirty="0">
                <a:solidFill>
                  <a:srgbClr val="231F20"/>
                </a:solidFill>
                <a:latin typeface="Arial"/>
                <a:cs typeface="Arial"/>
              </a:rPr>
              <a:t>e</a:t>
            </a:r>
            <a:r>
              <a:rPr sz="2700" spc="-22" dirty="0">
                <a:solidFill>
                  <a:srgbClr val="231F20"/>
                </a:solidFill>
                <a:latin typeface="Arial"/>
                <a:cs typeface="Arial"/>
              </a:rPr>
              <a:t>n</a:t>
            </a:r>
            <a:r>
              <a:rPr sz="2700" spc="-11" dirty="0">
                <a:solidFill>
                  <a:srgbClr val="231F20"/>
                </a:solidFill>
                <a:latin typeface="Arial"/>
                <a:cs typeface="Arial"/>
              </a:rPr>
              <a:t>sio</a:t>
            </a:r>
            <a:r>
              <a:rPr sz="2700" spc="-22" dirty="0">
                <a:solidFill>
                  <a:srgbClr val="231F20"/>
                </a:solidFill>
                <a:latin typeface="Arial"/>
                <a:cs typeface="Arial"/>
              </a:rPr>
              <a:t>n</a:t>
            </a:r>
            <a:r>
              <a:rPr sz="2700" spc="-44" dirty="0">
                <a:solidFill>
                  <a:srgbClr val="231F20"/>
                </a:solidFill>
                <a:latin typeface="Arial"/>
                <a:cs typeface="Arial"/>
              </a:rPr>
              <a:t>s.</a:t>
            </a:r>
            <a:endParaRPr sz="2700" dirty="0">
              <a:latin typeface="Arial"/>
              <a:cs typeface="Arial"/>
            </a:endParaRPr>
          </a:p>
        </p:txBody>
      </p:sp>
      <p:sp>
        <p:nvSpPr>
          <p:cNvPr id="4" name="object 4"/>
          <p:cNvSpPr txBox="1"/>
          <p:nvPr/>
        </p:nvSpPr>
        <p:spPr>
          <a:xfrm>
            <a:off x="1572470" y="10141528"/>
            <a:ext cx="8937668" cy="2672110"/>
          </a:xfrm>
          <a:prstGeom prst="rect">
            <a:avLst/>
          </a:prstGeom>
        </p:spPr>
        <p:txBody>
          <a:bodyPr vert="horz" wrap="square" lIns="0" tIns="0" rIns="0" bIns="0" rtlCol="0">
            <a:spAutoFit/>
          </a:bodyPr>
          <a:lstStyle/>
          <a:p>
            <a:pPr marL="27719"/>
            <a:r>
              <a:rPr sz="2700" b="1" spc="-11" dirty="0">
                <a:solidFill>
                  <a:srgbClr val="4C4D4F"/>
                </a:solidFill>
                <a:latin typeface="Arial"/>
                <a:cs typeface="Arial"/>
              </a:rPr>
              <a:t>W</a:t>
            </a:r>
            <a:r>
              <a:rPr sz="2700" b="1" spc="11" dirty="0">
                <a:solidFill>
                  <a:srgbClr val="4C4D4F"/>
                </a:solidFill>
                <a:latin typeface="Arial"/>
                <a:cs typeface="Arial"/>
              </a:rPr>
              <a:t>rit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sz="2700" b="1" dirty="0">
                <a:solidFill>
                  <a:srgbClr val="4C4D4F"/>
                </a:solidFill>
                <a:latin typeface="Arial"/>
                <a:cs typeface="Arial"/>
              </a:rPr>
              <a:t>S</a:t>
            </a:r>
            <a:r>
              <a:rPr sz="2700" b="1" spc="55" dirty="0">
                <a:solidFill>
                  <a:srgbClr val="4C4D4F"/>
                </a:solidFill>
                <a:latin typeface="Arial"/>
                <a:cs typeface="Arial"/>
              </a:rPr>
              <a:t>t</a:t>
            </a:r>
            <a:r>
              <a:rPr sz="2700" b="1" spc="-11" dirty="0">
                <a:solidFill>
                  <a:srgbClr val="4C4D4F"/>
                </a:solidFill>
                <a:latin typeface="Arial"/>
                <a:cs typeface="Arial"/>
              </a:rPr>
              <a:t>y</a:t>
            </a:r>
            <a:r>
              <a:rPr sz="2700" b="1" dirty="0">
                <a:solidFill>
                  <a:srgbClr val="4C4D4F"/>
                </a:solidFill>
                <a:latin typeface="Arial"/>
                <a:cs typeface="Arial"/>
              </a:rPr>
              <a:t>l</a:t>
            </a:r>
            <a:r>
              <a:rPr sz="2700" b="1" spc="-76" dirty="0">
                <a:solidFill>
                  <a:srgbClr val="4C4D4F"/>
                </a:solidFill>
                <a:latin typeface="Arial"/>
                <a:cs typeface="Arial"/>
              </a:rPr>
              <a:t>e</a:t>
            </a:r>
            <a:r>
              <a:rPr sz="2700" b="1" spc="11" dirty="0">
                <a:solidFill>
                  <a:srgbClr val="4C4D4F"/>
                </a:solidFill>
                <a:latin typeface="Arial"/>
                <a:cs typeface="Arial"/>
              </a:rPr>
              <a:t>:</a:t>
            </a:r>
            <a:endParaRPr sz="2700" dirty="0">
              <a:latin typeface="Arial"/>
              <a:cs typeface="Arial"/>
            </a:endParaRPr>
          </a:p>
          <a:p>
            <a:pPr marL="27719" marR="13860">
              <a:lnSpc>
                <a:spcPct val="102899"/>
              </a:lnSpc>
              <a:spcBef>
                <a:spcPts val="742"/>
              </a:spcBef>
            </a:pPr>
            <a:r>
              <a:rPr lang="en-US" sz="2700" spc="22" dirty="0">
                <a:solidFill>
                  <a:srgbClr val="231F20"/>
                </a:solidFill>
                <a:latin typeface="Arial"/>
                <a:cs typeface="Arial"/>
              </a:rPr>
              <a:t>T</a:t>
            </a:r>
            <a:r>
              <a:rPr lang="en-US" sz="2700" dirty="0">
                <a:solidFill>
                  <a:srgbClr val="231F20"/>
                </a:solidFill>
                <a:latin typeface="Arial"/>
                <a:cs typeface="Arial"/>
              </a:rPr>
              <a:t>h</a:t>
            </a:r>
            <a:r>
              <a:rPr lang="en-US" sz="2700" spc="22" dirty="0">
                <a:solidFill>
                  <a:srgbClr val="231F20"/>
                </a:solidFill>
                <a:latin typeface="Arial"/>
                <a:cs typeface="Arial"/>
              </a:rPr>
              <a:t>e</a:t>
            </a:r>
            <a:r>
              <a:rPr lang="en-US" sz="2700" spc="11" dirty="0">
                <a:solidFill>
                  <a:srgbClr val="231F20"/>
                </a:solidFill>
                <a:latin typeface="Arial"/>
                <a:cs typeface="Arial"/>
              </a:rPr>
              <a:t> w</a:t>
            </a:r>
            <a:r>
              <a:rPr lang="en-US" sz="2700" spc="22" dirty="0">
                <a:solidFill>
                  <a:srgbClr val="231F20"/>
                </a:solidFill>
                <a:latin typeface="Arial"/>
                <a:cs typeface="Arial"/>
              </a:rPr>
              <a:t>r</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22" dirty="0">
                <a:solidFill>
                  <a:srgbClr val="231F20"/>
                </a:solidFill>
                <a:latin typeface="Arial"/>
                <a:cs typeface="Arial"/>
              </a:rPr>
              <a:t>g</a:t>
            </a:r>
            <a:r>
              <a:rPr lang="en-US" sz="2700" spc="11" dirty="0">
                <a:solidFill>
                  <a:srgbClr val="231F20"/>
                </a:solidFill>
                <a:latin typeface="Arial"/>
                <a:cs typeface="Arial"/>
              </a:rPr>
              <a:t> </a:t>
            </a:r>
            <a:r>
              <a:rPr lang="en-US" sz="2700" spc="-22" dirty="0">
                <a:solidFill>
                  <a:srgbClr val="231F20"/>
                </a:solidFill>
                <a:latin typeface="Arial"/>
                <a:cs typeface="Arial"/>
              </a:rPr>
              <a:t>s</a:t>
            </a:r>
            <a:r>
              <a:rPr lang="en-US" sz="2700" spc="44" dirty="0">
                <a:solidFill>
                  <a:srgbClr val="231F20"/>
                </a:solidFill>
                <a:latin typeface="Arial"/>
                <a:cs typeface="Arial"/>
              </a:rPr>
              <a:t>t</a:t>
            </a:r>
            <a:r>
              <a:rPr lang="en-US" sz="2700" dirty="0">
                <a:solidFill>
                  <a:srgbClr val="231F20"/>
                </a:solidFill>
                <a:latin typeface="Arial"/>
                <a:cs typeface="Arial"/>
              </a:rPr>
              <a:t>y</a:t>
            </a:r>
            <a:r>
              <a:rPr lang="en-US" sz="2700" spc="-22" dirty="0">
                <a:solidFill>
                  <a:srgbClr val="231F20"/>
                </a:solidFill>
                <a:latin typeface="Arial"/>
                <a:cs typeface="Arial"/>
              </a:rPr>
              <a:t>l</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11" dirty="0">
                <a:solidFill>
                  <a:srgbClr val="231F20"/>
                </a:solidFill>
                <a:latin typeface="Arial"/>
                <a:cs typeface="Arial"/>
              </a:rPr>
              <a:t>f</a:t>
            </a:r>
            <a:r>
              <a:rPr lang="en-US" sz="2700" spc="11" dirty="0">
                <a:solidFill>
                  <a:srgbClr val="231F20"/>
                </a:solidFill>
                <a:latin typeface="Arial"/>
                <a:cs typeface="Arial"/>
              </a:rPr>
              <a:t>or </a:t>
            </a:r>
            <a:r>
              <a:rPr lang="en-US" sz="2700" spc="-11" dirty="0">
                <a:solidFill>
                  <a:srgbClr val="231F20"/>
                </a:solidFill>
                <a:latin typeface="Arial"/>
                <a:cs typeface="Arial"/>
              </a:rPr>
              <a:t>s</a:t>
            </a:r>
            <a:r>
              <a:rPr lang="en-US" sz="2700" spc="11" dirty="0">
                <a:solidFill>
                  <a:srgbClr val="231F20"/>
                </a:solidFill>
                <a:latin typeface="Arial"/>
                <a:cs typeface="Arial"/>
              </a:rPr>
              <a:t>c</a:t>
            </a:r>
            <a:r>
              <a:rPr lang="en-US" sz="2700" spc="-11" dirty="0">
                <a:solidFill>
                  <a:srgbClr val="231F20"/>
                </a:solidFill>
                <a:latin typeface="Arial"/>
                <a:cs typeface="Arial"/>
              </a:rPr>
              <a:t>i</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if</a:t>
            </a:r>
            <a:r>
              <a:rPr lang="en-US" sz="2700" dirty="0">
                <a:solidFill>
                  <a:srgbClr val="231F20"/>
                </a:solidFill>
                <a:latin typeface="Arial"/>
                <a:cs typeface="Arial"/>
              </a:rPr>
              <a:t>i</a:t>
            </a:r>
            <a:r>
              <a:rPr lang="en-US" sz="2700" spc="11" dirty="0">
                <a:solidFill>
                  <a:srgbClr val="231F20"/>
                </a:solidFill>
                <a:latin typeface="Arial"/>
                <a:cs typeface="Arial"/>
              </a:rPr>
              <a:t>c po</a:t>
            </a:r>
            <a:r>
              <a:rPr lang="en-US" sz="2700" spc="-22" dirty="0">
                <a:solidFill>
                  <a:srgbClr val="231F20"/>
                </a:solidFill>
                <a:latin typeface="Arial"/>
                <a:cs typeface="Arial"/>
              </a:rPr>
              <a:t>st</a:t>
            </a:r>
            <a:r>
              <a:rPr lang="en-US" sz="2700" dirty="0">
                <a:solidFill>
                  <a:srgbClr val="231F20"/>
                </a:solidFill>
                <a:latin typeface="Arial"/>
                <a:cs typeface="Arial"/>
              </a:rPr>
              <a:t>e</a:t>
            </a:r>
            <a:r>
              <a:rPr lang="en-US" sz="2700" spc="11" dirty="0">
                <a:solidFill>
                  <a:srgbClr val="231F20"/>
                </a:solidFill>
                <a:latin typeface="Arial"/>
                <a:cs typeface="Arial"/>
              </a:rPr>
              <a:t>rs </a:t>
            </a:r>
            <a:r>
              <a:rPr lang="en-US" sz="2700" spc="-11" dirty="0">
                <a:solidFill>
                  <a:srgbClr val="231F20"/>
                </a:solidFill>
                <a:latin typeface="Arial"/>
                <a:cs typeface="Arial"/>
              </a:rPr>
              <a:t>s</a:t>
            </a:r>
            <a:r>
              <a:rPr lang="en-US" sz="2700" dirty="0">
                <a:solidFill>
                  <a:srgbClr val="231F20"/>
                </a:solidFill>
                <a:latin typeface="Arial"/>
                <a:cs typeface="Arial"/>
              </a:rPr>
              <a:t>hou</a:t>
            </a:r>
            <a:r>
              <a:rPr lang="en-US" sz="2700" spc="-11" dirty="0">
                <a:solidFill>
                  <a:srgbClr val="231F20"/>
                </a:solidFill>
                <a:latin typeface="Arial"/>
                <a:cs typeface="Arial"/>
              </a:rPr>
              <a:t>l</a:t>
            </a:r>
            <a:r>
              <a:rPr lang="en-US" sz="2700" spc="22" dirty="0">
                <a:solidFill>
                  <a:srgbClr val="231F20"/>
                </a:solidFill>
                <a:latin typeface="Arial"/>
                <a:cs typeface="Arial"/>
              </a:rPr>
              <a:t>d</a:t>
            </a:r>
            <a:r>
              <a:rPr lang="en-US" sz="2700" spc="11" dirty="0">
                <a:solidFill>
                  <a:srgbClr val="231F20"/>
                </a:solidFill>
                <a:latin typeface="Arial"/>
                <a:cs typeface="Arial"/>
              </a:rPr>
              <a:t> m</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ch</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g</a:t>
            </a:r>
            <a:r>
              <a:rPr lang="en-US" sz="2700" spc="-11" dirty="0">
                <a:solidFill>
                  <a:srgbClr val="231F20"/>
                </a:solidFill>
                <a:latin typeface="Arial"/>
                <a:cs typeface="Arial"/>
              </a:rPr>
              <a:t>ui</a:t>
            </a:r>
            <a:r>
              <a:rPr lang="en-US" sz="2700" dirty="0">
                <a:solidFill>
                  <a:srgbClr val="231F20"/>
                </a:solidFill>
                <a:latin typeface="Arial"/>
                <a:cs typeface="Arial"/>
              </a:rPr>
              <a:t>d</a:t>
            </a:r>
            <a:r>
              <a:rPr lang="en-US" sz="2700" spc="11" dirty="0">
                <a:solidFill>
                  <a:srgbClr val="231F20"/>
                </a:solidFill>
                <a:latin typeface="Arial"/>
                <a:cs typeface="Arial"/>
              </a:rPr>
              <a:t>e</a:t>
            </a:r>
            <a:r>
              <a:rPr lang="en-US" sz="2700" spc="-33" dirty="0">
                <a:solidFill>
                  <a:srgbClr val="231F20"/>
                </a:solidFill>
                <a:latin typeface="Arial"/>
                <a:cs typeface="Arial"/>
              </a:rPr>
              <a:t>l</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11" dirty="0">
                <a:solidFill>
                  <a:srgbClr val="231F20"/>
                </a:solidFill>
                <a:latin typeface="Arial"/>
                <a:cs typeface="Arial"/>
              </a:rPr>
              <a:t>es </a:t>
            </a:r>
            <a:r>
              <a:rPr lang="en-US" sz="2700" spc="-11" dirty="0">
                <a:solidFill>
                  <a:srgbClr val="231F20"/>
                </a:solidFill>
                <a:latin typeface="Arial"/>
                <a:cs typeface="Arial"/>
              </a:rPr>
              <a:t>f</a:t>
            </a:r>
            <a:r>
              <a:rPr lang="en-US" sz="2700" spc="11" dirty="0">
                <a:solidFill>
                  <a:srgbClr val="231F20"/>
                </a:solidFill>
                <a:latin typeface="Arial"/>
                <a:cs typeface="Arial"/>
              </a:rPr>
              <a:t>or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11" dirty="0">
                <a:solidFill>
                  <a:srgbClr val="231F20"/>
                </a:solidFill>
                <a:latin typeface="Arial"/>
                <a:cs typeface="Arial"/>
              </a:rPr>
              <a:t>u</a:t>
            </a:r>
            <a:r>
              <a:rPr lang="en-US" sz="2700" dirty="0">
                <a:solidFill>
                  <a:srgbClr val="231F20"/>
                </a:solidFill>
                <a:latin typeface="Arial"/>
                <a:cs typeface="Arial"/>
              </a:rPr>
              <a:t>n</a:t>
            </a:r>
            <a:r>
              <a:rPr lang="en-US" sz="2700" spc="-22" dirty="0">
                <a:solidFill>
                  <a:srgbClr val="231F20"/>
                </a:solidFill>
                <a:latin typeface="Arial"/>
                <a:cs typeface="Arial"/>
              </a:rPr>
              <a:t>i</a:t>
            </a:r>
            <a:r>
              <a:rPr lang="en-US" sz="2700" spc="-44" dirty="0">
                <a:solidFill>
                  <a:srgbClr val="231F20"/>
                </a:solidFill>
                <a:latin typeface="Arial"/>
                <a:cs typeface="Arial"/>
              </a:rPr>
              <a:t>v</a:t>
            </a:r>
            <a:r>
              <a:rPr lang="en-US" sz="2700" dirty="0">
                <a:solidFill>
                  <a:srgbClr val="231F20"/>
                </a:solidFill>
                <a:latin typeface="Arial"/>
                <a:cs typeface="Arial"/>
              </a:rPr>
              <a:t>e</a:t>
            </a:r>
            <a:r>
              <a:rPr lang="en-US" sz="2700" spc="11" dirty="0">
                <a:solidFill>
                  <a:srgbClr val="231F20"/>
                </a:solidFill>
                <a:latin typeface="Arial"/>
                <a:cs typeface="Arial"/>
              </a:rPr>
              <a:t>r</a:t>
            </a:r>
            <a:r>
              <a:rPr lang="en-US" sz="2700" spc="-11" dirty="0">
                <a:solidFill>
                  <a:srgbClr val="231F20"/>
                </a:solidFill>
                <a:latin typeface="Arial"/>
                <a:cs typeface="Arial"/>
              </a:rPr>
              <a:t>s</a:t>
            </a:r>
            <a:r>
              <a:rPr lang="en-US" sz="2700" spc="-22" dirty="0">
                <a:solidFill>
                  <a:srgbClr val="231F20"/>
                </a:solidFill>
                <a:latin typeface="Arial"/>
                <a:cs typeface="Arial"/>
              </a:rPr>
              <a:t>i</a:t>
            </a:r>
            <a:r>
              <a:rPr lang="en-US" sz="2700" spc="44" dirty="0">
                <a:solidFill>
                  <a:srgbClr val="231F20"/>
                </a:solidFill>
                <a:latin typeface="Arial"/>
                <a:cs typeface="Arial"/>
              </a:rPr>
              <a:t>t</a:t>
            </a:r>
            <a:r>
              <a:rPr lang="en-US" sz="2700" spc="-131" dirty="0">
                <a:solidFill>
                  <a:srgbClr val="231F20"/>
                </a:solidFill>
                <a:latin typeface="Arial"/>
                <a:cs typeface="Arial"/>
              </a:rPr>
              <a:t>y</a:t>
            </a:r>
            <a:r>
              <a:rPr lang="en-US" sz="2700" spc="11" dirty="0">
                <a:solidFill>
                  <a:srgbClr val="231F20"/>
                </a:solidFill>
                <a:latin typeface="Arial"/>
                <a:cs typeface="Arial"/>
              </a:rPr>
              <a:t>. </a:t>
            </a:r>
            <a:r>
              <a:rPr lang="en-US" sz="2700" dirty="0">
                <a:solidFill>
                  <a:srgbClr val="231F20"/>
                </a:solidFill>
                <a:latin typeface="Arial"/>
                <a:cs typeface="Arial"/>
              </a:rPr>
              <a:t>U</a:t>
            </a:r>
            <a:r>
              <a:rPr lang="en-US" sz="2700" spc="-11" dirty="0">
                <a:solidFill>
                  <a:srgbClr val="231F20"/>
                </a:solidFill>
                <a:latin typeface="Arial"/>
                <a:cs typeface="Arial"/>
              </a:rPr>
              <a:t>s</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E</a:t>
            </a:r>
            <a:r>
              <a:rPr lang="en-US" sz="2700" spc="-11" dirty="0">
                <a:solidFill>
                  <a:srgbClr val="231F20"/>
                </a:solidFill>
                <a:latin typeface="Arial"/>
                <a:cs typeface="Arial"/>
              </a:rPr>
              <a:t>d</a:t>
            </a:r>
            <a:r>
              <a:rPr lang="en-US" sz="2700" spc="-22" dirty="0">
                <a:solidFill>
                  <a:srgbClr val="231F20"/>
                </a:solidFill>
                <a:latin typeface="Arial"/>
                <a:cs typeface="Arial"/>
              </a:rPr>
              <a:t>it</a:t>
            </a:r>
            <a:r>
              <a:rPr lang="en-US" sz="2700" spc="11" dirty="0">
                <a:solidFill>
                  <a:srgbClr val="231F20"/>
                </a:solidFill>
                <a:latin typeface="Arial"/>
                <a:cs typeface="Arial"/>
              </a:rPr>
              <a:t>o</a:t>
            </a:r>
            <a:r>
              <a:rPr lang="en-US" sz="2700" spc="22" dirty="0">
                <a:solidFill>
                  <a:srgbClr val="231F20"/>
                </a:solidFill>
                <a:latin typeface="Arial"/>
                <a:cs typeface="Arial"/>
              </a:rPr>
              <a:t>r</a:t>
            </a:r>
            <a:r>
              <a:rPr lang="en-US" sz="2700" spc="-22" dirty="0">
                <a:solidFill>
                  <a:srgbClr val="231F20"/>
                </a:solidFill>
                <a:latin typeface="Arial"/>
                <a:cs typeface="Arial"/>
              </a:rPr>
              <a:t>i</a:t>
            </a:r>
            <a:r>
              <a:rPr lang="en-US" sz="2700" dirty="0">
                <a:solidFill>
                  <a:srgbClr val="231F20"/>
                </a:solidFill>
                <a:latin typeface="Arial"/>
                <a:cs typeface="Arial"/>
              </a:rPr>
              <a:t>al</a:t>
            </a:r>
            <a:r>
              <a:rPr lang="en-US" sz="2700" spc="11" dirty="0">
                <a:solidFill>
                  <a:srgbClr val="231F20"/>
                </a:solidFill>
                <a:latin typeface="Arial"/>
                <a:cs typeface="Arial"/>
              </a:rPr>
              <a:t> S</a:t>
            </a:r>
            <a:r>
              <a:rPr lang="en-US" sz="2700" spc="44" dirty="0">
                <a:solidFill>
                  <a:srgbClr val="231F20"/>
                </a:solidFill>
                <a:latin typeface="Arial"/>
                <a:cs typeface="Arial"/>
              </a:rPr>
              <a:t>t</a:t>
            </a:r>
            <a:r>
              <a:rPr lang="en-US" sz="2700" dirty="0">
                <a:solidFill>
                  <a:srgbClr val="231F20"/>
                </a:solidFill>
                <a:latin typeface="Arial"/>
                <a:cs typeface="Arial"/>
              </a:rPr>
              <a:t>y</a:t>
            </a:r>
            <a:r>
              <a:rPr lang="en-US" sz="2700" spc="-22" dirty="0">
                <a:solidFill>
                  <a:srgbClr val="231F20"/>
                </a:solidFill>
                <a:latin typeface="Arial"/>
                <a:cs typeface="Arial"/>
              </a:rPr>
              <a:t>l</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G</a:t>
            </a:r>
            <a:r>
              <a:rPr lang="en-US" sz="2700" spc="-11" dirty="0">
                <a:solidFill>
                  <a:srgbClr val="231F20"/>
                </a:solidFill>
                <a:latin typeface="Arial"/>
                <a:cs typeface="Arial"/>
              </a:rPr>
              <a:t>ui</a:t>
            </a:r>
            <a:r>
              <a:rPr lang="en-US" sz="2700" dirty="0">
                <a:solidFill>
                  <a:srgbClr val="231F20"/>
                </a:solidFill>
                <a:latin typeface="Arial"/>
                <a:cs typeface="Arial"/>
              </a:rPr>
              <a:t>d</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11" dirty="0">
                <a:solidFill>
                  <a:srgbClr val="231F20"/>
                </a:solidFill>
                <a:latin typeface="Arial"/>
                <a:cs typeface="Arial"/>
              </a:rPr>
              <a:t>a</a:t>
            </a:r>
            <a:r>
              <a:rPr lang="en-US" sz="2700" spc="11" dirty="0">
                <a:solidFill>
                  <a:srgbClr val="231F20"/>
                </a:solidFill>
                <a:latin typeface="Arial"/>
                <a:cs typeface="Arial"/>
              </a:rPr>
              <a:t>t </a:t>
            </a:r>
            <a:r>
              <a:rPr lang="en-US" sz="2700" b="1" spc="11" dirty="0">
                <a:solidFill>
                  <a:srgbClr val="231F20"/>
                </a:solidFill>
                <a:latin typeface="Proxima Nova"/>
                <a:cs typeface="Proxima Nova"/>
              </a:rPr>
              <a:t>osu.edu/brand </a:t>
            </a:r>
            <a:r>
              <a:rPr lang="en-US" sz="2700" spc="-11" dirty="0">
                <a:solidFill>
                  <a:srgbClr val="231F20"/>
                </a:solidFill>
                <a:latin typeface="Arial"/>
                <a:cs typeface="Arial"/>
              </a:rPr>
              <a:t>f</a:t>
            </a:r>
            <a:r>
              <a:rPr lang="en-US" sz="2700" spc="11" dirty="0">
                <a:solidFill>
                  <a:srgbClr val="231F20"/>
                </a:solidFill>
                <a:latin typeface="Arial"/>
                <a:cs typeface="Arial"/>
              </a:rPr>
              <a:t>or g</a:t>
            </a:r>
            <a:r>
              <a:rPr lang="en-US" sz="2700" dirty="0">
                <a:solidFill>
                  <a:srgbClr val="231F20"/>
                </a:solidFill>
                <a:latin typeface="Arial"/>
                <a:cs typeface="Arial"/>
              </a:rPr>
              <a:t>eneral</a:t>
            </a:r>
            <a:r>
              <a:rPr lang="en-US" sz="2700" spc="11" dirty="0">
                <a:solidFill>
                  <a:srgbClr val="231F20"/>
                </a:solidFill>
                <a:latin typeface="Arial"/>
                <a:cs typeface="Arial"/>
              </a:rPr>
              <a:t> </a:t>
            </a:r>
            <a:r>
              <a:rPr lang="en-US" sz="2700" dirty="0">
                <a:solidFill>
                  <a:srgbClr val="231F20"/>
                </a:solidFill>
                <a:latin typeface="Arial"/>
                <a:cs typeface="Arial"/>
              </a:rPr>
              <a:t>g</a:t>
            </a:r>
            <a:r>
              <a:rPr lang="en-US" sz="2700" spc="-11" dirty="0">
                <a:solidFill>
                  <a:srgbClr val="231F20"/>
                </a:solidFill>
                <a:latin typeface="Arial"/>
                <a:cs typeface="Arial"/>
              </a:rPr>
              <a:t>ui</a:t>
            </a:r>
            <a:r>
              <a:rPr lang="en-US" sz="2700" dirty="0">
                <a:solidFill>
                  <a:srgbClr val="231F20"/>
                </a:solidFill>
                <a:latin typeface="Arial"/>
                <a:cs typeface="Arial"/>
              </a:rPr>
              <a:t>dan</a:t>
            </a:r>
            <a:r>
              <a:rPr lang="en-US" sz="2700" spc="22" dirty="0">
                <a:solidFill>
                  <a:srgbClr val="231F20"/>
                </a:solidFill>
                <a:latin typeface="Arial"/>
                <a:cs typeface="Arial"/>
              </a:rPr>
              <a:t>ce</a:t>
            </a:r>
            <a:r>
              <a:rPr lang="en-US" sz="2700" spc="11" dirty="0">
                <a:solidFill>
                  <a:srgbClr val="231F20"/>
                </a:solidFill>
                <a:latin typeface="Arial"/>
                <a:cs typeface="Arial"/>
              </a:rPr>
              <a:t> w</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h</a:t>
            </a:r>
            <a:r>
              <a:rPr lang="en-US" sz="2700" spc="11" dirty="0">
                <a:solidFill>
                  <a:srgbClr val="231F20"/>
                </a:solidFill>
                <a:latin typeface="Arial"/>
                <a:cs typeface="Arial"/>
              </a:rPr>
              <a:t> </a:t>
            </a:r>
            <a:r>
              <a:rPr lang="en-US" sz="2700" spc="-11" dirty="0">
                <a:solidFill>
                  <a:srgbClr val="231F20"/>
                </a:solidFill>
                <a:latin typeface="Arial"/>
                <a:cs typeface="Arial"/>
              </a:rPr>
              <a:t>a</a:t>
            </a:r>
            <a:r>
              <a:rPr lang="en-US" sz="2700" spc="33" dirty="0">
                <a:solidFill>
                  <a:srgbClr val="231F20"/>
                </a:solidFill>
                <a:latin typeface="Arial"/>
                <a:cs typeface="Arial"/>
              </a:rPr>
              <a:t>c</a:t>
            </a:r>
            <a:r>
              <a:rPr lang="en-US" sz="2700" dirty="0">
                <a:solidFill>
                  <a:srgbClr val="231F20"/>
                </a:solidFill>
                <a:latin typeface="Arial"/>
                <a:cs typeface="Arial"/>
              </a:rPr>
              <a:t>ade</a:t>
            </a:r>
            <a:r>
              <a:rPr lang="en-US" sz="2700" spc="11" dirty="0">
                <a:solidFill>
                  <a:srgbClr val="231F20"/>
                </a:solidFill>
                <a:latin typeface="Arial"/>
                <a:cs typeface="Arial"/>
              </a:rPr>
              <a:t>m</a:t>
            </a:r>
            <a:r>
              <a:rPr lang="en-US" sz="2700" spc="-22" dirty="0">
                <a:solidFill>
                  <a:srgbClr val="231F20"/>
                </a:solidFill>
                <a:latin typeface="Arial"/>
                <a:cs typeface="Arial"/>
              </a:rPr>
              <a:t>i</a:t>
            </a:r>
            <a:r>
              <a:rPr lang="en-US" sz="2700" spc="11" dirty="0">
                <a:solidFill>
                  <a:srgbClr val="231F20"/>
                </a:solidFill>
                <a:latin typeface="Arial"/>
                <a:cs typeface="Arial"/>
              </a:rPr>
              <a:t>c </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l</a:t>
            </a:r>
            <a:r>
              <a:rPr lang="en-US" sz="2700" spc="11" dirty="0">
                <a:solidFill>
                  <a:srgbClr val="231F20"/>
                </a:solidFill>
                <a:latin typeface="Arial"/>
                <a:cs typeface="Arial"/>
              </a:rPr>
              <a:t>e</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dirty="0">
                <a:solidFill>
                  <a:srgbClr val="231F20"/>
                </a:solidFill>
                <a:latin typeface="Arial"/>
                <a:cs typeface="Arial"/>
              </a:rPr>
              <a:t>na</a:t>
            </a:r>
            <a:r>
              <a:rPr lang="en-US" sz="2700" spc="11" dirty="0">
                <a:solidFill>
                  <a:srgbClr val="231F20"/>
                </a:solidFill>
                <a:latin typeface="Arial"/>
                <a:cs typeface="Arial"/>
              </a:rPr>
              <a:t>mes </a:t>
            </a:r>
            <a:r>
              <a:rPr lang="en-US" sz="2700" spc="-11" dirty="0">
                <a:solidFill>
                  <a:srgbClr val="231F20"/>
                </a:solidFill>
                <a:latin typeface="Arial"/>
                <a:cs typeface="Arial"/>
              </a:rPr>
              <a:t>o</a:t>
            </a:r>
            <a:r>
              <a:rPr lang="en-US" sz="2700" spc="11" dirty="0">
                <a:solidFill>
                  <a:srgbClr val="231F20"/>
                </a:solidFill>
                <a:latin typeface="Arial"/>
                <a:cs typeface="Arial"/>
              </a:rPr>
              <a:t>f </a:t>
            </a:r>
            <a:r>
              <a:rPr lang="en-US" sz="2700" spc="33" dirty="0">
                <a:solidFill>
                  <a:srgbClr val="231F20"/>
                </a:solidFill>
                <a:latin typeface="Arial"/>
                <a:cs typeface="Arial"/>
              </a:rPr>
              <a:t>c</a:t>
            </a:r>
            <a:r>
              <a:rPr lang="en-US" sz="2700" dirty="0">
                <a:solidFill>
                  <a:srgbClr val="231F20"/>
                </a:solidFill>
                <a:latin typeface="Arial"/>
                <a:cs typeface="Arial"/>
              </a:rPr>
              <a:t>a</a:t>
            </a:r>
            <a:r>
              <a:rPr lang="en-US" sz="2700" spc="11" dirty="0">
                <a:solidFill>
                  <a:srgbClr val="231F20"/>
                </a:solidFill>
                <a:latin typeface="Arial"/>
                <a:cs typeface="Arial"/>
              </a:rPr>
              <a:t>m</a:t>
            </a:r>
            <a:r>
              <a:rPr lang="en-US" sz="2700" dirty="0">
                <a:solidFill>
                  <a:srgbClr val="231F20"/>
                </a:solidFill>
                <a:latin typeface="Arial"/>
                <a:cs typeface="Arial"/>
              </a:rPr>
              <a:t>pu</a:t>
            </a:r>
            <a:r>
              <a:rPr lang="en-US" sz="2700" spc="11" dirty="0">
                <a:solidFill>
                  <a:srgbClr val="231F20"/>
                </a:solidFill>
                <a:latin typeface="Arial"/>
                <a:cs typeface="Arial"/>
              </a:rPr>
              <a:t>s </a:t>
            </a:r>
            <a:r>
              <a:rPr lang="en-US" sz="2700" dirty="0">
                <a:solidFill>
                  <a:srgbClr val="231F20"/>
                </a:solidFill>
                <a:latin typeface="Arial"/>
                <a:cs typeface="Arial"/>
              </a:rPr>
              <a:t>b</a:t>
            </a:r>
            <a:r>
              <a:rPr lang="en-US" sz="2700" spc="-11" dirty="0">
                <a:solidFill>
                  <a:srgbClr val="231F20"/>
                </a:solidFill>
                <a:latin typeface="Arial"/>
                <a:cs typeface="Arial"/>
              </a:rPr>
              <a:t>u</a:t>
            </a:r>
            <a:r>
              <a:rPr lang="en-US" sz="2700" spc="-22" dirty="0">
                <a:solidFill>
                  <a:srgbClr val="231F20"/>
                </a:solidFill>
                <a:latin typeface="Arial"/>
                <a:cs typeface="Arial"/>
              </a:rPr>
              <a:t>i</a:t>
            </a:r>
            <a:r>
              <a:rPr lang="en-US" sz="2700" spc="-11" dirty="0">
                <a:solidFill>
                  <a:srgbClr val="231F20"/>
                </a:solidFill>
                <a:latin typeface="Arial"/>
                <a:cs typeface="Arial"/>
              </a:rPr>
              <a:t>ld</a:t>
            </a:r>
            <a:r>
              <a:rPr lang="en-US" sz="2700" spc="-22" dirty="0">
                <a:solidFill>
                  <a:srgbClr val="231F20"/>
                </a:solidFill>
                <a:latin typeface="Arial"/>
                <a:cs typeface="Arial"/>
              </a:rPr>
              <a:t>i</a:t>
            </a:r>
            <a:r>
              <a:rPr lang="en-US" sz="2700" dirty="0">
                <a:solidFill>
                  <a:srgbClr val="231F20"/>
                </a:solidFill>
                <a:latin typeface="Arial"/>
                <a:cs typeface="Arial"/>
              </a:rPr>
              <a:t>ng</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c</a:t>
            </a:r>
            <a:r>
              <a:rPr lang="en-US" sz="2700" spc="11" dirty="0">
                <a:solidFill>
                  <a:srgbClr val="231F20"/>
                </a:solidFill>
                <a:latin typeface="Arial"/>
                <a:cs typeface="Arial"/>
              </a:rPr>
              <a:t>o</a:t>
            </a:r>
            <a:r>
              <a:rPr lang="en-US" sz="2700" spc="22" dirty="0">
                <a:solidFill>
                  <a:srgbClr val="231F20"/>
                </a:solidFill>
                <a:latin typeface="Arial"/>
                <a:cs typeface="Arial"/>
              </a:rPr>
              <a:t>r</a:t>
            </a:r>
            <a:r>
              <a:rPr lang="en-US" sz="2700" spc="-11" dirty="0">
                <a:solidFill>
                  <a:srgbClr val="231F20"/>
                </a:solidFill>
                <a:latin typeface="Arial"/>
                <a:cs typeface="Arial"/>
              </a:rPr>
              <a:t>r</a:t>
            </a:r>
            <a:r>
              <a:rPr lang="en-US" sz="2700" spc="11" dirty="0">
                <a:solidFill>
                  <a:srgbClr val="231F20"/>
                </a:solidFill>
                <a:latin typeface="Arial"/>
                <a:cs typeface="Arial"/>
              </a:rPr>
              <a:t>ect </a:t>
            </a:r>
            <a:r>
              <a:rPr lang="en-US" sz="2700" spc="-22" dirty="0">
                <a:solidFill>
                  <a:srgbClr val="231F20"/>
                </a:solidFill>
                <a:latin typeface="Arial"/>
                <a:cs typeface="Arial"/>
              </a:rPr>
              <a:t>w</a:t>
            </a:r>
            <a:r>
              <a:rPr lang="en-US" sz="2700" spc="-44" dirty="0">
                <a:solidFill>
                  <a:srgbClr val="231F20"/>
                </a:solidFill>
                <a:latin typeface="Arial"/>
                <a:cs typeface="Arial"/>
              </a:rPr>
              <a:t>a</a:t>
            </a:r>
            <a:r>
              <a:rPr lang="en-US" sz="2700" spc="11" dirty="0">
                <a:solidFill>
                  <a:srgbClr val="231F20"/>
                </a:solidFill>
                <a:latin typeface="Arial"/>
                <a:cs typeface="Arial"/>
              </a:rPr>
              <a:t>y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spc="-11" dirty="0">
                <a:solidFill>
                  <a:srgbClr val="231F20"/>
                </a:solidFill>
                <a:latin typeface="Arial"/>
                <a:cs typeface="Arial"/>
              </a:rPr>
              <a:t>r</a:t>
            </a:r>
            <a:r>
              <a:rPr lang="en-US" sz="2700" spc="-22" dirty="0">
                <a:solidFill>
                  <a:srgbClr val="231F20"/>
                </a:solidFill>
                <a:latin typeface="Arial"/>
                <a:cs typeface="Arial"/>
              </a:rPr>
              <a:t>ef</a:t>
            </a:r>
            <a:r>
              <a:rPr lang="en-US" sz="2700" dirty="0">
                <a:solidFill>
                  <a:srgbClr val="231F20"/>
                </a:solidFill>
                <a:latin typeface="Arial"/>
                <a:cs typeface="Arial"/>
              </a:rPr>
              <a:t>e</a:t>
            </a:r>
            <a:r>
              <a:rPr lang="en-US" sz="2700" spc="11" dirty="0">
                <a:solidFill>
                  <a:srgbClr val="231F20"/>
                </a:solidFill>
                <a:latin typeface="Arial"/>
                <a:cs typeface="Arial"/>
              </a:rPr>
              <a:t>r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33" dirty="0">
                <a:solidFill>
                  <a:srgbClr val="231F20"/>
                </a:solidFill>
                <a:latin typeface="Arial"/>
                <a:cs typeface="Arial"/>
              </a:rPr>
              <a:t>c</a:t>
            </a:r>
            <a:r>
              <a:rPr lang="en-US" sz="2700" dirty="0">
                <a:solidFill>
                  <a:srgbClr val="231F20"/>
                </a:solidFill>
                <a:latin typeface="Arial"/>
                <a:cs typeface="Arial"/>
              </a:rPr>
              <a:t>ampu</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spc="-22" dirty="0">
                <a:solidFill>
                  <a:srgbClr val="231F20"/>
                </a:solidFill>
                <a:latin typeface="Arial"/>
                <a:cs typeface="Arial"/>
              </a:rPr>
              <a:t>et</a:t>
            </a:r>
            <a:r>
              <a:rPr lang="en-US" sz="2700" dirty="0">
                <a:solidFill>
                  <a:srgbClr val="231F20"/>
                </a:solidFill>
                <a:latin typeface="Arial"/>
                <a:cs typeface="Arial"/>
              </a:rPr>
              <a:t>c</a:t>
            </a:r>
            <a:r>
              <a:rPr lang="en-US" sz="2700" spc="11" dirty="0">
                <a:solidFill>
                  <a:srgbClr val="231F20"/>
                </a:solidFill>
                <a:latin typeface="Arial"/>
                <a:cs typeface="Arial"/>
              </a:rPr>
              <a:t>.</a:t>
            </a:r>
            <a:endParaRPr lang="en-US" sz="2700" dirty="0">
              <a:latin typeface="Arial"/>
              <a:cs typeface="Arial"/>
            </a:endParaRPr>
          </a:p>
        </p:txBody>
      </p:sp>
      <p:sp>
        <p:nvSpPr>
          <p:cNvPr id="5" name="object 5"/>
          <p:cNvSpPr txBox="1"/>
          <p:nvPr/>
        </p:nvSpPr>
        <p:spPr>
          <a:xfrm>
            <a:off x="1572470" y="13250487"/>
            <a:ext cx="9133138" cy="4926300"/>
          </a:xfrm>
          <a:prstGeom prst="rect">
            <a:avLst/>
          </a:prstGeom>
        </p:spPr>
        <p:txBody>
          <a:bodyPr vert="horz" wrap="square" lIns="0" tIns="0" rIns="0" bIns="0" rtlCol="0">
            <a:spAutoFit/>
          </a:bodyPr>
          <a:lstStyle/>
          <a:p>
            <a:pPr marL="27719"/>
            <a:r>
              <a:rPr sz="2700" b="1" spc="-11" dirty="0">
                <a:solidFill>
                  <a:srgbClr val="4C4D4F"/>
                </a:solidFill>
                <a:latin typeface="Arial"/>
                <a:cs typeface="Arial"/>
              </a:rPr>
              <a:t>C</a:t>
            </a:r>
            <a:r>
              <a:rPr sz="2700" b="1" spc="11" dirty="0">
                <a:solidFill>
                  <a:srgbClr val="4C4D4F"/>
                </a:solidFill>
                <a:latin typeface="Arial"/>
                <a:cs typeface="Arial"/>
              </a:rPr>
              <a:t>o</a:t>
            </a:r>
            <a:r>
              <a:rPr sz="2700" b="1" spc="-33" dirty="0">
                <a:solidFill>
                  <a:srgbClr val="4C4D4F"/>
                </a:solidFill>
                <a:latin typeface="Arial"/>
                <a:cs typeface="Arial"/>
              </a:rPr>
              <a:t>p</a:t>
            </a:r>
            <a:r>
              <a:rPr sz="2700" b="1" dirty="0">
                <a:solidFill>
                  <a:srgbClr val="4C4D4F"/>
                </a:solidFill>
                <a:latin typeface="Arial"/>
                <a:cs typeface="Arial"/>
              </a:rPr>
              <a:t>y</a:t>
            </a:r>
            <a:r>
              <a:rPr sz="2700" b="1" spc="11" dirty="0">
                <a:solidFill>
                  <a:srgbClr val="4C4D4F"/>
                </a:solidFill>
                <a:latin typeface="Arial"/>
                <a:cs typeface="Arial"/>
              </a:rPr>
              <a:t>r</a:t>
            </a:r>
            <a:r>
              <a:rPr sz="2700" b="1" dirty="0">
                <a:solidFill>
                  <a:srgbClr val="4C4D4F"/>
                </a:solidFill>
                <a:latin typeface="Arial"/>
                <a:cs typeface="Arial"/>
              </a:rPr>
              <a:t>i</a:t>
            </a:r>
            <a:r>
              <a:rPr sz="2700" b="1" spc="11" dirty="0">
                <a:solidFill>
                  <a:srgbClr val="4C4D4F"/>
                </a:solidFill>
                <a:latin typeface="Arial"/>
                <a:cs typeface="Arial"/>
              </a:rPr>
              <a:t>ght</a:t>
            </a:r>
            <a:r>
              <a:rPr sz="2700" b="1" spc="22" dirty="0">
                <a:solidFill>
                  <a:srgbClr val="4C4D4F"/>
                </a:solidFill>
                <a:latin typeface="Arial"/>
                <a:cs typeface="Arial"/>
              </a:rPr>
              <a:t> </a:t>
            </a:r>
            <a:r>
              <a:rPr sz="2700" b="1" dirty="0">
                <a:solidFill>
                  <a:srgbClr val="4C4D4F"/>
                </a:solidFill>
                <a:latin typeface="Arial"/>
                <a:cs typeface="Arial"/>
              </a:rPr>
              <a:t>an</a:t>
            </a:r>
            <a:r>
              <a:rPr sz="2700" b="1" spc="33" dirty="0">
                <a:solidFill>
                  <a:srgbClr val="4C4D4F"/>
                </a:solidFill>
                <a:latin typeface="Arial"/>
                <a:cs typeface="Arial"/>
              </a:rPr>
              <a:t>d</a:t>
            </a:r>
            <a:r>
              <a:rPr sz="2700" b="1" spc="22" dirty="0">
                <a:solidFill>
                  <a:srgbClr val="4C4D4F"/>
                </a:solidFill>
                <a:latin typeface="Arial"/>
                <a:cs typeface="Arial"/>
              </a:rPr>
              <a:t> </a:t>
            </a:r>
            <a:r>
              <a:rPr sz="2700" b="1" dirty="0">
                <a:solidFill>
                  <a:srgbClr val="4C4D4F"/>
                </a:solidFill>
                <a:latin typeface="Arial"/>
                <a:cs typeface="Arial"/>
              </a:rPr>
              <a:t>I</a:t>
            </a:r>
            <a:r>
              <a:rPr sz="2700" b="1" spc="11" dirty="0">
                <a:solidFill>
                  <a:srgbClr val="4C4D4F"/>
                </a:solidFill>
                <a:latin typeface="Arial"/>
                <a:cs typeface="Arial"/>
              </a:rPr>
              <a:t>nt</a:t>
            </a:r>
            <a:r>
              <a:rPr sz="2700" b="1" dirty="0">
                <a:solidFill>
                  <a:srgbClr val="4C4D4F"/>
                </a:solidFill>
                <a:latin typeface="Arial"/>
                <a:cs typeface="Arial"/>
              </a:rPr>
              <a:t>e</a:t>
            </a:r>
            <a:r>
              <a:rPr sz="2700" b="1" spc="-22" dirty="0">
                <a:solidFill>
                  <a:srgbClr val="4C4D4F"/>
                </a:solidFill>
                <a:latin typeface="Arial"/>
                <a:cs typeface="Arial"/>
              </a:rPr>
              <a:t>l</a:t>
            </a:r>
            <a:r>
              <a:rPr sz="2700" b="1" dirty="0">
                <a:solidFill>
                  <a:srgbClr val="4C4D4F"/>
                </a:solidFill>
                <a:latin typeface="Arial"/>
                <a:cs typeface="Arial"/>
              </a:rPr>
              <a:t>le</a:t>
            </a:r>
            <a:r>
              <a:rPr sz="2700" b="1" spc="33" dirty="0">
                <a:solidFill>
                  <a:srgbClr val="4C4D4F"/>
                </a:solidFill>
                <a:latin typeface="Arial"/>
                <a:cs typeface="Arial"/>
              </a:rPr>
              <a:t>c</a:t>
            </a:r>
            <a:r>
              <a:rPr sz="2700" b="1" dirty="0">
                <a:solidFill>
                  <a:srgbClr val="4C4D4F"/>
                </a:solidFill>
                <a:latin typeface="Arial"/>
                <a:cs typeface="Arial"/>
              </a:rPr>
              <a:t>t</a:t>
            </a:r>
            <a:r>
              <a:rPr sz="2700" b="1" spc="22" dirty="0">
                <a:solidFill>
                  <a:srgbClr val="4C4D4F"/>
                </a:solidFill>
                <a:latin typeface="Arial"/>
                <a:cs typeface="Arial"/>
              </a:rPr>
              <a:t>u</a:t>
            </a:r>
            <a:r>
              <a:rPr sz="2700" b="1" dirty="0">
                <a:solidFill>
                  <a:srgbClr val="4C4D4F"/>
                </a:solidFill>
                <a:latin typeface="Arial"/>
                <a:cs typeface="Arial"/>
              </a:rPr>
              <a:t>a</a:t>
            </a:r>
            <a:r>
              <a:rPr sz="2700" b="1" spc="11" dirty="0">
                <a:solidFill>
                  <a:srgbClr val="4C4D4F"/>
                </a:solidFill>
                <a:latin typeface="Arial"/>
                <a:cs typeface="Arial"/>
              </a:rPr>
              <a:t>l</a:t>
            </a:r>
            <a:r>
              <a:rPr sz="2700" b="1" spc="22" dirty="0">
                <a:solidFill>
                  <a:srgbClr val="4C4D4F"/>
                </a:solidFill>
                <a:latin typeface="Arial"/>
                <a:cs typeface="Arial"/>
              </a:rPr>
              <a:t> </a:t>
            </a:r>
            <a:r>
              <a:rPr sz="2700" b="1" spc="-33" dirty="0">
                <a:solidFill>
                  <a:srgbClr val="4C4D4F"/>
                </a:solidFill>
                <a:latin typeface="Arial"/>
                <a:cs typeface="Arial"/>
              </a:rPr>
              <a:t>P</a:t>
            </a:r>
            <a:r>
              <a:rPr sz="2700" b="1" spc="-22" dirty="0">
                <a:solidFill>
                  <a:srgbClr val="4C4D4F"/>
                </a:solidFill>
                <a:latin typeface="Arial"/>
                <a:cs typeface="Arial"/>
              </a:rPr>
              <a:t>r</a:t>
            </a:r>
            <a:r>
              <a:rPr sz="2700" b="1" spc="11" dirty="0">
                <a:solidFill>
                  <a:srgbClr val="4C4D4F"/>
                </a:solidFill>
                <a:latin typeface="Arial"/>
                <a:cs typeface="Arial"/>
              </a:rPr>
              <a:t>o</a:t>
            </a:r>
            <a:r>
              <a:rPr sz="2700" b="1" spc="33" dirty="0">
                <a:solidFill>
                  <a:srgbClr val="4C4D4F"/>
                </a:solidFill>
                <a:latin typeface="Arial"/>
                <a:cs typeface="Arial"/>
              </a:rPr>
              <a:t>p</a:t>
            </a:r>
            <a:r>
              <a:rPr sz="2700" b="1" dirty="0">
                <a:solidFill>
                  <a:srgbClr val="4C4D4F"/>
                </a:solidFill>
                <a:latin typeface="Arial"/>
                <a:cs typeface="Arial"/>
              </a:rPr>
              <a:t>e</a:t>
            </a:r>
            <a:r>
              <a:rPr sz="2700" b="1" spc="98" dirty="0">
                <a:solidFill>
                  <a:srgbClr val="4C4D4F"/>
                </a:solidFill>
                <a:latin typeface="Arial"/>
                <a:cs typeface="Arial"/>
              </a:rPr>
              <a:t>r</a:t>
            </a:r>
            <a:r>
              <a:rPr sz="2700" b="1" spc="55" dirty="0">
                <a:solidFill>
                  <a:srgbClr val="4C4D4F"/>
                </a:solidFill>
                <a:latin typeface="Arial"/>
                <a:cs typeface="Arial"/>
              </a:rPr>
              <a:t>t</a:t>
            </a:r>
            <a:r>
              <a:rPr sz="2700" b="1" spc="22" dirty="0">
                <a:solidFill>
                  <a:srgbClr val="4C4D4F"/>
                </a:solidFill>
                <a:latin typeface="Arial"/>
                <a:cs typeface="Arial"/>
              </a:rPr>
              <a:t>y G</a:t>
            </a:r>
            <a:r>
              <a:rPr sz="2700" b="1" dirty="0">
                <a:solidFill>
                  <a:srgbClr val="4C4D4F"/>
                </a:solidFill>
                <a:latin typeface="Arial"/>
                <a:cs typeface="Arial"/>
              </a:rPr>
              <a:t>ui</a:t>
            </a:r>
            <a:r>
              <a:rPr sz="2700" b="1" spc="33" dirty="0">
                <a:solidFill>
                  <a:srgbClr val="4C4D4F"/>
                </a:solidFill>
                <a:latin typeface="Arial"/>
                <a:cs typeface="Arial"/>
              </a:rPr>
              <a:t>d</a:t>
            </a:r>
            <a:r>
              <a:rPr sz="2700" b="1" dirty="0">
                <a:solidFill>
                  <a:srgbClr val="4C4D4F"/>
                </a:solidFill>
                <a:latin typeface="Arial"/>
                <a:cs typeface="Arial"/>
              </a:rPr>
              <a:t>e</a:t>
            </a:r>
            <a:r>
              <a:rPr sz="2700" b="1" spc="-22" dirty="0">
                <a:solidFill>
                  <a:srgbClr val="4C4D4F"/>
                </a:solidFill>
                <a:latin typeface="Arial"/>
                <a:cs typeface="Arial"/>
              </a:rPr>
              <a:t>li</a:t>
            </a:r>
            <a:r>
              <a:rPr sz="2700" b="1" spc="22" dirty="0">
                <a:solidFill>
                  <a:srgbClr val="4C4D4F"/>
                </a:solidFill>
                <a:latin typeface="Arial"/>
                <a:cs typeface="Arial"/>
              </a:rPr>
              <a:t>n</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426873">
              <a:lnSpc>
                <a:spcPct val="102899"/>
              </a:lnSpc>
              <a:spcBef>
                <a:spcPts val="742"/>
              </a:spcBef>
            </a:pPr>
            <a:r>
              <a:rPr lang="en-US" sz="3100"/>
              <a:t>In today’s world, just about everything is copyrighted whether it carries the copyright symbol© or not. Under today’s law, materials are protected by copyright as soon as they are completed. Copyright applies broadly to all creative pieces, whether written on paper, sculpted in stone, found in cyberspace or created on videotape. For more information, visit </a:t>
            </a:r>
            <a:r>
              <a:rPr lang="en-US" sz="3100" u="sng">
                <a:hlinkClick r:id="rId2"/>
              </a:rPr>
              <a:t>http://go.osu.edu/copyrightresource</a:t>
            </a:r>
            <a:r>
              <a:rPr lang="en-US" sz="3100"/>
              <a:t> or send an email to </a:t>
            </a:r>
            <a:r>
              <a:rPr lang="en-US" sz="3100" u="sng"/>
              <a:t>libcopyright@osu.edu</a:t>
            </a:r>
            <a:r>
              <a:rPr lang="en-US" sz="3100"/>
              <a:t>.</a:t>
            </a:r>
            <a:endParaRPr lang="en-US" sz="3100">
              <a:latin typeface="Arial"/>
              <a:cs typeface="Arial"/>
            </a:endParaRPr>
          </a:p>
        </p:txBody>
      </p:sp>
      <p:sp>
        <p:nvSpPr>
          <p:cNvPr id="7" name="object 7"/>
          <p:cNvSpPr/>
          <p:nvPr/>
        </p:nvSpPr>
        <p:spPr>
          <a:xfrm>
            <a:off x="22611038" y="7933122"/>
            <a:ext cx="9164360" cy="6318504"/>
          </a:xfrm>
          <a:custGeom>
            <a:avLst/>
            <a:gdLst/>
            <a:ahLst/>
            <a:cxnLst/>
            <a:rect l="l" t="t" r="r" b="b"/>
            <a:pathLst>
              <a:path w="4188354" h="2855934">
                <a:moveTo>
                  <a:pt x="0" y="2855934"/>
                </a:moveTo>
                <a:lnTo>
                  <a:pt x="4188354" y="2855934"/>
                </a:lnTo>
                <a:lnTo>
                  <a:pt x="4188354" y="0"/>
                </a:lnTo>
                <a:lnTo>
                  <a:pt x="0" y="0"/>
                </a:lnTo>
                <a:lnTo>
                  <a:pt x="0" y="2855934"/>
                </a:lnTo>
                <a:close/>
              </a:path>
            </a:pathLst>
          </a:custGeom>
          <a:solidFill>
            <a:srgbClr val="231F20"/>
          </a:solidFill>
        </p:spPr>
        <p:txBody>
          <a:bodyPr wrap="square" lIns="0" tIns="0" rIns="0" bIns="0" rtlCol="0">
            <a:spAutoFit/>
          </a:bodyPr>
          <a:lstStyle/>
          <a:p>
            <a:endParaRPr/>
          </a:p>
        </p:txBody>
      </p:sp>
      <p:sp>
        <p:nvSpPr>
          <p:cNvPr id="9" name="object 9"/>
          <p:cNvSpPr/>
          <p:nvPr/>
        </p:nvSpPr>
        <p:spPr>
          <a:xfrm>
            <a:off x="1572469" y="24347195"/>
            <a:ext cx="9060680" cy="2706624"/>
          </a:xfrm>
          <a:custGeom>
            <a:avLst/>
            <a:gdLst/>
            <a:ahLst/>
            <a:cxnLst/>
            <a:rect l="l" t="t" r="r" b="b"/>
            <a:pathLst>
              <a:path w="1989468" h="1566269">
                <a:moveTo>
                  <a:pt x="0" y="1566269"/>
                </a:moveTo>
                <a:lnTo>
                  <a:pt x="1989468" y="1566269"/>
                </a:lnTo>
                <a:lnTo>
                  <a:pt x="1989468" y="0"/>
                </a:lnTo>
                <a:lnTo>
                  <a:pt x="0" y="0"/>
                </a:lnTo>
                <a:lnTo>
                  <a:pt x="0" y="1566269"/>
                </a:lnTo>
                <a:close/>
              </a:path>
            </a:pathLst>
          </a:custGeom>
          <a:solidFill>
            <a:srgbClr val="231F20"/>
          </a:solidFill>
        </p:spPr>
        <p:txBody>
          <a:bodyPr wrap="square" lIns="0" tIns="0" rIns="0" bIns="0" rtlCol="0">
            <a:spAutoFit/>
          </a:bodyPr>
          <a:lstStyle/>
          <a:p>
            <a:endParaRPr/>
          </a:p>
        </p:txBody>
      </p:sp>
      <p:sp>
        <p:nvSpPr>
          <p:cNvPr id="11" name="object 11"/>
          <p:cNvSpPr/>
          <p:nvPr/>
        </p:nvSpPr>
        <p:spPr>
          <a:xfrm>
            <a:off x="12115799" y="17526838"/>
            <a:ext cx="9144000" cy="8997696"/>
          </a:xfrm>
          <a:custGeom>
            <a:avLst/>
            <a:gdLst/>
            <a:ahLst/>
            <a:cxnLst/>
            <a:rect l="l" t="t" r="r" b="b"/>
            <a:pathLst>
              <a:path w="4188354" h="3942939">
                <a:moveTo>
                  <a:pt x="0" y="3942939"/>
                </a:moveTo>
                <a:lnTo>
                  <a:pt x="4188354" y="3942939"/>
                </a:lnTo>
                <a:lnTo>
                  <a:pt x="4188354" y="0"/>
                </a:lnTo>
                <a:lnTo>
                  <a:pt x="0" y="0"/>
                </a:lnTo>
                <a:lnTo>
                  <a:pt x="0" y="3942939"/>
                </a:lnTo>
                <a:close/>
              </a:path>
            </a:pathLst>
          </a:custGeom>
          <a:solidFill>
            <a:srgbClr val="231F20"/>
          </a:solidFill>
        </p:spPr>
        <p:txBody>
          <a:bodyPr wrap="square" lIns="0" tIns="0" rIns="0" bIns="0" rtlCol="0">
            <a:spAutoFit/>
          </a:bodyPr>
          <a:lstStyle/>
          <a:p>
            <a:endParaRPr/>
          </a:p>
        </p:txBody>
      </p:sp>
      <p:sp>
        <p:nvSpPr>
          <p:cNvPr id="12" name="object 12"/>
          <p:cNvSpPr txBox="1"/>
          <p:nvPr/>
        </p:nvSpPr>
        <p:spPr>
          <a:xfrm>
            <a:off x="1572469" y="27342629"/>
            <a:ext cx="9113732" cy="1077518"/>
          </a:xfrm>
          <a:prstGeom prst="rect">
            <a:avLst/>
          </a:prstGeom>
        </p:spPr>
        <p:txBody>
          <a:bodyPr vert="horz" wrap="square" lIns="0" tIns="0" rIns="0" bIns="0" rtlCol="0">
            <a:spAutoFit/>
          </a:bodyPr>
          <a:lstStyle/>
          <a:p>
            <a:pPr marL="27719" marR="13860">
              <a:lnSpc>
                <a:spcPct val="103099"/>
              </a:lnSpc>
            </a:pPr>
            <a:r>
              <a:rPr sz="1700" i="1" spc="22" dirty="0">
                <a:solidFill>
                  <a:srgbClr val="717272"/>
                </a:solidFill>
                <a:latin typeface="Arial"/>
                <a:cs typeface="Arial"/>
              </a:rPr>
              <a:t>sm</a:t>
            </a:r>
            <a:r>
              <a:rPr sz="1700" i="1" spc="11" dirty="0">
                <a:solidFill>
                  <a:srgbClr val="717272"/>
                </a:solidFill>
                <a:latin typeface="Arial"/>
                <a:cs typeface="Arial"/>
              </a:rPr>
              <a:t>a</a:t>
            </a:r>
            <a:r>
              <a:rPr sz="1700" i="1" dirty="0">
                <a:solidFill>
                  <a:srgbClr val="717272"/>
                </a:solidFill>
                <a:latin typeface="Arial"/>
                <a:cs typeface="Arial"/>
              </a:rPr>
              <a:t>l</a:t>
            </a:r>
            <a:r>
              <a:rPr sz="1700" i="1" spc="11" dirty="0">
                <a:solidFill>
                  <a:srgbClr val="717272"/>
                </a:solidFill>
                <a:latin typeface="Arial"/>
                <a:cs typeface="Arial"/>
              </a:rPr>
              <a:t>l </a:t>
            </a:r>
            <a:r>
              <a:rPr sz="1700" i="1" spc="22" dirty="0">
                <a:solidFill>
                  <a:srgbClr val="717272"/>
                </a:solidFill>
                <a:latin typeface="Arial"/>
                <a:cs typeface="Arial"/>
              </a:rPr>
              <a:t>c</a:t>
            </a:r>
            <a:r>
              <a:rPr sz="1700" i="1" spc="11" dirty="0">
                <a:solidFill>
                  <a:srgbClr val="717272"/>
                </a:solidFill>
                <a:latin typeface="Arial"/>
                <a:cs typeface="Arial"/>
              </a:rPr>
              <a:t>o</a:t>
            </a:r>
            <a:r>
              <a:rPr sz="1700" i="1" spc="-33" dirty="0">
                <a:solidFill>
                  <a:srgbClr val="717272"/>
                </a:solidFill>
                <a:latin typeface="Arial"/>
                <a:cs typeface="Arial"/>
              </a:rPr>
              <a:t>p</a:t>
            </a:r>
            <a:r>
              <a:rPr sz="1700" i="1" dirty="0">
                <a:solidFill>
                  <a:srgbClr val="717272"/>
                </a:solidFill>
                <a:latin typeface="Arial"/>
                <a:cs typeface="Arial"/>
              </a:rPr>
              <a:t>yI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11" dirty="0">
                <a:solidFill>
                  <a:srgbClr val="717272"/>
                </a:solidFill>
                <a:latin typeface="Arial"/>
                <a:cs typeface="Arial"/>
              </a:rPr>
              <a:t>p</a:t>
            </a:r>
            <a:r>
              <a:rPr sz="1700" i="1" dirty="0">
                <a:solidFill>
                  <a:srgbClr val="717272"/>
                </a:solidFill>
                <a:latin typeface="Arial"/>
                <a:cs typeface="Arial"/>
              </a:rPr>
              <a:t>it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44" dirty="0">
                <a:solidFill>
                  <a:srgbClr val="717272"/>
                </a:solidFill>
                <a:latin typeface="Arial"/>
                <a:cs typeface="Arial"/>
              </a:rPr>
              <a:t>m</a:t>
            </a:r>
            <a:r>
              <a:rPr sz="1700" i="1" spc="11" dirty="0">
                <a:solidFill>
                  <a:srgbClr val="717272"/>
                </a:solidFill>
                <a:latin typeface="Arial"/>
                <a:cs typeface="Arial"/>
              </a:rPr>
              <a:t> a</a:t>
            </a:r>
            <a:r>
              <a:rPr sz="1700" i="1" dirty="0">
                <a:solidFill>
                  <a:srgbClr val="717272"/>
                </a:solidFill>
                <a:latin typeface="Arial"/>
                <a:cs typeface="Arial"/>
              </a:rPr>
              <a:t>l</a:t>
            </a:r>
            <a:r>
              <a:rPr sz="1700" i="1" spc="-11" dirty="0">
                <a:solidFill>
                  <a:srgbClr val="717272"/>
                </a:solidFill>
                <a:latin typeface="Arial"/>
                <a:cs typeface="Arial"/>
              </a:rPr>
              <a:t>iq</a:t>
            </a:r>
            <a:r>
              <a:rPr sz="1700" i="1" spc="11" dirty="0">
                <a:solidFill>
                  <a:srgbClr val="717272"/>
                </a:solidFill>
                <a:latin typeface="Arial"/>
                <a:cs typeface="Arial"/>
              </a:rPr>
              <a:t>u</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obor </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v</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11" dirty="0">
                <a:solidFill>
                  <a:srgbClr val="717272"/>
                </a:solidFill>
                <a:latin typeface="Arial"/>
                <a:cs typeface="Arial"/>
              </a:rPr>
              <a:t>i</a:t>
            </a:r>
            <a:r>
              <a:rPr sz="1700" i="1" spc="11" dirty="0">
                <a:solidFill>
                  <a:srgbClr val="717272"/>
                </a:solidFill>
                <a:latin typeface="Arial"/>
                <a:cs typeface="Arial"/>
              </a:rPr>
              <a:t>sl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spc="-11" dirty="0">
                <a:solidFill>
                  <a:srgbClr val="717272"/>
                </a:solidFill>
                <a:latin typeface="Arial"/>
                <a:cs typeface="Arial"/>
              </a:rPr>
              <a:t>i</a:t>
            </a:r>
            <a:r>
              <a:rPr sz="1700" i="1" dirty="0">
                <a:solidFill>
                  <a:srgbClr val="717272"/>
                </a:solidFill>
                <a:latin typeface="Arial"/>
                <a:cs typeface="Arial"/>
              </a:rPr>
              <a:t>d</a:t>
            </a:r>
            <a:r>
              <a:rPr sz="1700" i="1" spc="11" dirty="0">
                <a:solidFill>
                  <a:srgbClr val="717272"/>
                </a:solidFill>
                <a:latin typeface="Arial"/>
                <a:cs typeface="Arial"/>
              </a:rPr>
              <a:t>u</a:t>
            </a:r>
            <a:r>
              <a:rPr sz="1700" i="1" dirty="0">
                <a:solidFill>
                  <a:srgbClr val="717272"/>
                </a:solidFill>
                <a:latin typeface="Arial"/>
                <a:cs typeface="Arial"/>
              </a:rPr>
              <a:t>n</a:t>
            </a:r>
            <a:r>
              <a:rPr sz="1700" i="1" spc="11" dirty="0">
                <a:solidFill>
                  <a:srgbClr val="717272"/>
                </a:solidFill>
                <a:latin typeface="Arial"/>
                <a:cs typeface="Arial"/>
              </a:rPr>
              <a:t>t </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ut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at</a:t>
            </a:r>
            <a:r>
              <a:rPr sz="1700" i="1" spc="11" dirty="0">
                <a:solidFill>
                  <a:srgbClr val="717272"/>
                </a:solidFill>
                <a:latin typeface="Arial"/>
                <a:cs typeface="Arial"/>
              </a:rPr>
              <a:t>. </a:t>
            </a:r>
            <a:r>
              <a:rPr sz="1700" i="1" spc="33"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d</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11" dirty="0">
                <a:solidFill>
                  <a:srgbClr val="717272"/>
                </a:solidFill>
                <a:latin typeface="Arial"/>
                <a:cs typeface="Arial"/>
              </a:rPr>
              <a:t>n</a:t>
            </a:r>
            <a:r>
              <a:rPr sz="1700" i="1" spc="11" dirty="0">
                <a:solidFill>
                  <a:srgbClr val="717272"/>
                </a:solidFill>
                <a:latin typeface="Arial"/>
                <a:cs typeface="Arial"/>
              </a:rPr>
              <a:t>s</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dirty="0">
                <a:solidFill>
                  <a:srgbClr val="717272"/>
                </a:solidFill>
                <a:latin typeface="Arial"/>
                <a:cs typeface="Arial"/>
              </a:rPr>
              <a:t>e</a:t>
            </a:r>
            <a:r>
              <a:rPr sz="1700" i="1" spc="-11" dirty="0">
                <a:solidFill>
                  <a:srgbClr val="717272"/>
                </a:solidFill>
                <a:latin typeface="Arial"/>
                <a:cs typeface="Arial"/>
              </a:rPr>
              <a:t>l</a:t>
            </a:r>
            <a:r>
              <a:rPr sz="1700" i="1" spc="-22" dirty="0">
                <a:solidFill>
                  <a:srgbClr val="717272"/>
                </a:solidFill>
                <a:latin typeface="Arial"/>
                <a:cs typeface="Arial"/>
              </a:rPr>
              <a:t>e</a:t>
            </a:r>
            <a:r>
              <a:rPr sz="1700" i="1" dirty="0">
                <a:solidFill>
                  <a:srgbClr val="717272"/>
                </a:solidFill>
                <a:latin typeface="Arial"/>
                <a:cs typeface="Arial"/>
              </a:rPr>
              <a:t>s</a:t>
            </a:r>
            <a:r>
              <a:rPr sz="1700" i="1" spc="22" dirty="0">
                <a:solidFill>
                  <a:srgbClr val="717272"/>
                </a:solidFill>
                <a:latin typeface="Arial"/>
                <a:cs typeface="Arial"/>
              </a:rPr>
              <a:t>s</a:t>
            </a:r>
            <a:r>
              <a:rPr sz="1700" i="1" dirty="0">
                <a:solidFill>
                  <a:srgbClr val="717272"/>
                </a:solidFill>
                <a:latin typeface="Arial"/>
                <a:cs typeface="Arial"/>
              </a:rPr>
              <a:t>i</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a</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22"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a:t>
            </a:r>
            <a:r>
              <a:rPr sz="1700" i="1" dirty="0">
                <a:solidFill>
                  <a:srgbClr val="717272"/>
                </a:solidFill>
                <a:latin typeface="Arial"/>
                <a:cs typeface="Arial"/>
              </a:rPr>
              <a:t>li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22" dirty="0">
                <a:solidFill>
                  <a:srgbClr val="717272"/>
                </a:solidFill>
                <a:latin typeface="Arial"/>
                <a:cs typeface="Arial"/>
              </a:rPr>
              <a:t>t</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22" dirty="0">
                <a:solidFill>
                  <a:srgbClr val="717272"/>
                </a:solidFill>
                <a:latin typeface="Arial"/>
                <a:cs typeface="Arial"/>
              </a:rPr>
              <a:t>m</a:t>
            </a:r>
            <a:r>
              <a:rPr sz="1700" i="1" spc="33" dirty="0">
                <a:solidFill>
                  <a:srgbClr val="717272"/>
                </a:solidFill>
                <a:latin typeface="Arial"/>
                <a:cs typeface="Arial"/>
              </a:rPr>
              <a:t>m</a:t>
            </a:r>
            <a:r>
              <a:rPr sz="1700" i="1" spc="11" dirty="0">
                <a:solidFill>
                  <a:srgbClr val="717272"/>
                </a:solidFill>
                <a:latin typeface="Arial"/>
                <a:cs typeface="Arial"/>
              </a:rPr>
              <a:t>o</a:t>
            </a:r>
            <a:r>
              <a:rPr sz="1700" i="1" spc="22" dirty="0">
                <a:solidFill>
                  <a:srgbClr val="717272"/>
                </a:solidFill>
                <a:latin typeface="Arial"/>
                <a:cs typeface="Arial"/>
              </a:rPr>
              <a:t>d</a:t>
            </a:r>
            <a:r>
              <a:rPr sz="1700" i="1" spc="11" dirty="0">
                <a:solidFill>
                  <a:srgbClr val="717272"/>
                </a:solidFill>
                <a:latin typeface="Arial"/>
                <a:cs typeface="Arial"/>
              </a:rPr>
              <a:t> </a:t>
            </a:r>
            <a:r>
              <a:rPr sz="1700" i="1" spc="-22" dirty="0">
                <a:solidFill>
                  <a:srgbClr val="717272"/>
                </a:solidFill>
                <a:latin typeface="Arial"/>
                <a:cs typeface="Arial"/>
              </a:rPr>
              <a:t>t</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a:t>
            </a:r>
            <a:r>
              <a:rPr sz="1700" i="1" spc="22" dirty="0">
                <a:solidFill>
                  <a:srgbClr val="717272"/>
                </a:solidFill>
                <a:latin typeface="Arial"/>
                <a:cs typeface="Arial"/>
              </a:rPr>
              <a:t>r</a:t>
            </a:r>
            <a:r>
              <a:rPr sz="1700" i="1" spc="11" dirty="0">
                <a:solidFill>
                  <a:srgbClr val="717272"/>
                </a:solidFill>
                <a:latin typeface="Arial"/>
                <a:cs typeface="Arial"/>
              </a:rPr>
              <a:t>p</a:t>
            </a:r>
            <a:r>
              <a:rPr sz="1700" i="1" spc="-11" dirty="0">
                <a:solidFill>
                  <a:srgbClr val="717272"/>
                </a:solidFill>
                <a:latin typeface="Arial"/>
                <a:cs typeface="Arial"/>
              </a:rPr>
              <a:t>e</a:t>
            </a:r>
            <a:r>
              <a:rPr sz="1700" i="1" spc="11" dirty="0">
                <a:solidFill>
                  <a:srgbClr val="717272"/>
                </a:solidFill>
                <a:latin typeface="Arial"/>
                <a:cs typeface="Arial"/>
              </a:rPr>
              <a:t>r</a:t>
            </a:r>
            <a:r>
              <a:rPr sz="1700" i="1" dirty="0">
                <a:solidFill>
                  <a:srgbClr val="717272"/>
                </a:solidFill>
                <a:latin typeface="Arial"/>
                <a:cs typeface="Arial"/>
              </a:rPr>
              <a:t>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ili</a:t>
            </a:r>
            <a:r>
              <a:rPr sz="1700" i="1" spc="11" dirty="0">
                <a:solidFill>
                  <a:srgbClr val="717272"/>
                </a:solidFill>
                <a:latin typeface="Arial"/>
                <a:cs typeface="Arial"/>
              </a:rPr>
              <a:t>t </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a:t>
            </a:r>
            <a:r>
              <a:rPr sz="1700" i="1" spc="-11" dirty="0">
                <a:solidFill>
                  <a:srgbClr val="717272"/>
                </a:solidFill>
                <a:latin typeface="Arial"/>
                <a:cs typeface="Arial"/>
              </a:rPr>
              <a:t>l</a:t>
            </a:r>
            <a:r>
              <a:rPr sz="1700" i="1" dirty="0">
                <a:solidFill>
                  <a:srgbClr val="717272"/>
                </a:solidFill>
                <a:latin typeface="Arial"/>
                <a:cs typeface="Arial"/>
              </a:rPr>
              <a:t>a</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sl </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11" dirty="0">
                <a:solidFill>
                  <a:srgbClr val="717272"/>
                </a:solidFill>
                <a:latin typeface="Arial"/>
                <a:cs typeface="Arial"/>
              </a:rPr>
              <a:t>ti</a:t>
            </a:r>
            <a:r>
              <a:rPr sz="1700" i="1" spc="22" dirty="0">
                <a:solidFill>
                  <a:srgbClr val="717272"/>
                </a:solidFill>
                <a:latin typeface="Arial"/>
                <a:cs typeface="Arial"/>
              </a:rPr>
              <a:t>e</a:t>
            </a:r>
            <a:r>
              <a:rPr sz="1700" i="1" spc="11" dirty="0">
                <a:solidFill>
                  <a:srgbClr val="717272"/>
                </a:solidFill>
                <a:latin typeface="Arial"/>
                <a:cs typeface="Arial"/>
              </a:rPr>
              <a:t> </a:t>
            </a:r>
            <a:r>
              <a:rPr sz="1700" i="1" spc="33" dirty="0">
                <a:solidFill>
                  <a:srgbClr val="717272"/>
                </a:solidFill>
                <a:latin typeface="Arial"/>
                <a:cs typeface="Arial"/>
              </a:rPr>
              <a:t>m</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e</a:t>
            </a:r>
            <a:r>
              <a:rPr sz="1700" i="1" spc="11" dirty="0">
                <a:solidFill>
                  <a:srgbClr val="717272"/>
                </a:solidFill>
                <a:latin typeface="Arial"/>
                <a:cs typeface="Arial"/>
              </a:rPr>
              <a:t>r </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spc="-11" dirty="0">
                <a:solidFill>
                  <a:srgbClr val="717272"/>
                </a:solidFill>
                <a:latin typeface="Arial"/>
                <a:cs typeface="Arial"/>
              </a:rPr>
              <a:t>e</a:t>
            </a:r>
            <a:r>
              <a:rPr sz="1700" i="1" spc="11" dirty="0">
                <a:solidFill>
                  <a:srgbClr val="717272"/>
                </a:solidFill>
                <a:latin typeface="Arial"/>
                <a:cs typeface="Arial"/>
              </a:rPr>
              <a:t>u</a:t>
            </a:r>
            <a:r>
              <a:rPr sz="1700" i="1" spc="22" dirty="0">
                <a:solidFill>
                  <a:srgbClr val="717272"/>
                </a:solidFill>
                <a:latin typeface="Arial"/>
                <a:cs typeface="Arial"/>
              </a:rPr>
              <a:t>m</a:t>
            </a:r>
            <a:r>
              <a:rPr sz="1700" i="1" spc="-11" dirty="0">
                <a:solidFill>
                  <a:srgbClr val="717272"/>
                </a:solidFill>
                <a:latin typeface="Arial"/>
                <a:cs typeface="Arial"/>
              </a:rPr>
              <a:t>m</a:t>
            </a:r>
            <a:r>
              <a:rPr sz="1700" i="1" spc="22" dirty="0">
                <a:solidFill>
                  <a:srgbClr val="717272"/>
                </a:solidFill>
                <a:latin typeface="Arial"/>
                <a:cs typeface="Arial"/>
              </a:rPr>
              <a:t>y</a:t>
            </a:r>
            <a:r>
              <a:rPr sz="1700" i="1" spc="11" dirty="0">
                <a:solidFill>
                  <a:srgbClr val="717272"/>
                </a:solidFill>
                <a:latin typeface="Arial"/>
                <a:cs typeface="Arial"/>
              </a:rPr>
              <a:t> </a:t>
            </a:r>
            <a:r>
              <a:rPr sz="1700" i="1" dirty="0">
                <a:solidFill>
                  <a:srgbClr val="717272"/>
                </a:solidFill>
                <a:latin typeface="Arial"/>
                <a:cs typeface="Arial"/>
              </a:rPr>
              <a:t>no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a:t>
            </a:r>
            <a:endParaRPr sz="1700">
              <a:latin typeface="Arial"/>
              <a:cs typeface="Arial"/>
            </a:endParaRPr>
          </a:p>
        </p:txBody>
      </p:sp>
      <p:sp>
        <p:nvSpPr>
          <p:cNvPr id="13" name="object 13"/>
          <p:cNvSpPr txBox="1"/>
          <p:nvPr/>
        </p:nvSpPr>
        <p:spPr>
          <a:xfrm>
            <a:off x="12088073" y="26933237"/>
            <a:ext cx="9113732" cy="1397924"/>
          </a:xfrm>
          <a:prstGeom prst="rect">
            <a:avLst/>
          </a:prstGeom>
        </p:spPr>
        <p:txBody>
          <a:bodyPr vert="horz" wrap="square" lIns="0" tIns="0" rIns="0" bIns="0" rtlCol="0">
            <a:spAutoFit/>
          </a:bodyPr>
          <a:lstStyle/>
          <a:p>
            <a:pPr marL="27719" marR="13860">
              <a:lnSpc>
                <a:spcPct val="103099"/>
              </a:lnSpc>
            </a:pPr>
            <a:r>
              <a:rPr sz="1700" i="1" spc="22" dirty="0">
                <a:solidFill>
                  <a:srgbClr val="717272"/>
                </a:solidFill>
                <a:latin typeface="Arial"/>
                <a:cs typeface="Arial"/>
              </a:rPr>
              <a:t>sm</a:t>
            </a:r>
            <a:r>
              <a:rPr sz="1700" i="1" spc="11" dirty="0">
                <a:solidFill>
                  <a:srgbClr val="717272"/>
                </a:solidFill>
                <a:latin typeface="Arial"/>
                <a:cs typeface="Arial"/>
              </a:rPr>
              <a:t>a</a:t>
            </a:r>
            <a:r>
              <a:rPr sz="1700" i="1" dirty="0">
                <a:solidFill>
                  <a:srgbClr val="717272"/>
                </a:solidFill>
                <a:latin typeface="Arial"/>
                <a:cs typeface="Arial"/>
              </a:rPr>
              <a:t>l</a:t>
            </a:r>
            <a:r>
              <a:rPr sz="1700" i="1" spc="11" dirty="0">
                <a:solidFill>
                  <a:srgbClr val="717272"/>
                </a:solidFill>
                <a:latin typeface="Arial"/>
                <a:cs typeface="Arial"/>
              </a:rPr>
              <a:t>l </a:t>
            </a:r>
            <a:r>
              <a:rPr sz="1700" i="1" spc="22" dirty="0">
                <a:solidFill>
                  <a:srgbClr val="717272"/>
                </a:solidFill>
                <a:latin typeface="Arial"/>
                <a:cs typeface="Arial"/>
              </a:rPr>
              <a:t>c</a:t>
            </a:r>
            <a:r>
              <a:rPr sz="1700" i="1" spc="11" dirty="0">
                <a:solidFill>
                  <a:srgbClr val="717272"/>
                </a:solidFill>
                <a:latin typeface="Arial"/>
                <a:cs typeface="Arial"/>
              </a:rPr>
              <a:t>o</a:t>
            </a:r>
            <a:r>
              <a:rPr sz="1700" i="1" spc="-33" dirty="0">
                <a:solidFill>
                  <a:srgbClr val="717272"/>
                </a:solidFill>
                <a:latin typeface="Arial"/>
                <a:cs typeface="Arial"/>
              </a:rPr>
              <a:t>p</a:t>
            </a:r>
            <a:r>
              <a:rPr sz="1700" i="1" dirty="0">
                <a:solidFill>
                  <a:srgbClr val="717272"/>
                </a:solidFill>
                <a:latin typeface="Arial"/>
                <a:cs typeface="Arial"/>
              </a:rPr>
              <a:t>yI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11" dirty="0">
                <a:solidFill>
                  <a:srgbClr val="717272"/>
                </a:solidFill>
                <a:latin typeface="Arial"/>
                <a:cs typeface="Arial"/>
              </a:rPr>
              <a:t>p</a:t>
            </a:r>
            <a:r>
              <a:rPr sz="1700" i="1" dirty="0">
                <a:solidFill>
                  <a:srgbClr val="717272"/>
                </a:solidFill>
                <a:latin typeface="Arial"/>
                <a:cs typeface="Arial"/>
              </a:rPr>
              <a:t>it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44" dirty="0">
                <a:solidFill>
                  <a:srgbClr val="717272"/>
                </a:solidFill>
                <a:latin typeface="Arial"/>
                <a:cs typeface="Arial"/>
              </a:rPr>
              <a:t>m</a:t>
            </a:r>
            <a:r>
              <a:rPr sz="1700" i="1" spc="11" dirty="0">
                <a:solidFill>
                  <a:srgbClr val="717272"/>
                </a:solidFill>
                <a:latin typeface="Arial"/>
                <a:cs typeface="Arial"/>
              </a:rPr>
              <a:t> a</a:t>
            </a:r>
            <a:r>
              <a:rPr sz="1700" i="1" dirty="0">
                <a:solidFill>
                  <a:srgbClr val="717272"/>
                </a:solidFill>
                <a:latin typeface="Arial"/>
                <a:cs typeface="Arial"/>
              </a:rPr>
              <a:t>l</a:t>
            </a:r>
            <a:r>
              <a:rPr sz="1700" i="1" spc="-11" dirty="0">
                <a:solidFill>
                  <a:srgbClr val="717272"/>
                </a:solidFill>
                <a:latin typeface="Arial"/>
                <a:cs typeface="Arial"/>
              </a:rPr>
              <a:t>iq</a:t>
            </a:r>
            <a:r>
              <a:rPr sz="1700" i="1" spc="11" dirty="0">
                <a:solidFill>
                  <a:srgbClr val="717272"/>
                </a:solidFill>
                <a:latin typeface="Arial"/>
                <a:cs typeface="Arial"/>
              </a:rPr>
              <a:t>u</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obor </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v</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11" dirty="0">
                <a:solidFill>
                  <a:srgbClr val="717272"/>
                </a:solidFill>
                <a:latin typeface="Arial"/>
                <a:cs typeface="Arial"/>
              </a:rPr>
              <a:t>i</a:t>
            </a:r>
            <a:r>
              <a:rPr sz="1700" i="1" spc="11" dirty="0">
                <a:solidFill>
                  <a:srgbClr val="717272"/>
                </a:solidFill>
                <a:latin typeface="Arial"/>
                <a:cs typeface="Arial"/>
              </a:rPr>
              <a:t>sl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spc="-11" dirty="0">
                <a:solidFill>
                  <a:srgbClr val="717272"/>
                </a:solidFill>
                <a:latin typeface="Arial"/>
                <a:cs typeface="Arial"/>
              </a:rPr>
              <a:t>i</a:t>
            </a:r>
            <a:r>
              <a:rPr sz="1700" i="1" dirty="0">
                <a:solidFill>
                  <a:srgbClr val="717272"/>
                </a:solidFill>
                <a:latin typeface="Arial"/>
                <a:cs typeface="Arial"/>
              </a:rPr>
              <a:t>d</a:t>
            </a:r>
            <a:r>
              <a:rPr sz="1700" i="1" spc="11" dirty="0">
                <a:solidFill>
                  <a:srgbClr val="717272"/>
                </a:solidFill>
                <a:latin typeface="Arial"/>
                <a:cs typeface="Arial"/>
              </a:rPr>
              <a:t>u</a:t>
            </a:r>
            <a:r>
              <a:rPr sz="1700" i="1" dirty="0">
                <a:solidFill>
                  <a:srgbClr val="717272"/>
                </a:solidFill>
                <a:latin typeface="Arial"/>
                <a:cs typeface="Arial"/>
              </a:rPr>
              <a:t>n</a:t>
            </a:r>
            <a:r>
              <a:rPr sz="1700" i="1" spc="11" dirty="0">
                <a:solidFill>
                  <a:srgbClr val="717272"/>
                </a:solidFill>
                <a:latin typeface="Arial"/>
                <a:cs typeface="Arial"/>
              </a:rPr>
              <a:t>t </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ut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at</a:t>
            </a:r>
            <a:r>
              <a:rPr sz="1700" i="1" spc="11" dirty="0">
                <a:solidFill>
                  <a:srgbClr val="717272"/>
                </a:solidFill>
                <a:latin typeface="Arial"/>
                <a:cs typeface="Arial"/>
              </a:rPr>
              <a:t>. </a:t>
            </a:r>
            <a:r>
              <a:rPr sz="1700" i="1" spc="33"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d</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11" dirty="0">
                <a:solidFill>
                  <a:srgbClr val="717272"/>
                </a:solidFill>
                <a:latin typeface="Arial"/>
                <a:cs typeface="Arial"/>
              </a:rPr>
              <a:t>n</a:t>
            </a:r>
            <a:r>
              <a:rPr sz="1700" i="1" spc="11" dirty="0">
                <a:solidFill>
                  <a:srgbClr val="717272"/>
                </a:solidFill>
                <a:latin typeface="Arial"/>
                <a:cs typeface="Arial"/>
              </a:rPr>
              <a:t>s</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dirty="0">
                <a:solidFill>
                  <a:srgbClr val="717272"/>
                </a:solidFill>
                <a:latin typeface="Arial"/>
                <a:cs typeface="Arial"/>
              </a:rPr>
              <a:t>e</a:t>
            </a:r>
            <a:r>
              <a:rPr sz="1700" i="1" spc="-11" dirty="0">
                <a:solidFill>
                  <a:srgbClr val="717272"/>
                </a:solidFill>
                <a:latin typeface="Arial"/>
                <a:cs typeface="Arial"/>
              </a:rPr>
              <a:t>l</a:t>
            </a:r>
            <a:r>
              <a:rPr sz="1700" i="1" spc="-22" dirty="0">
                <a:solidFill>
                  <a:srgbClr val="717272"/>
                </a:solidFill>
                <a:latin typeface="Arial"/>
                <a:cs typeface="Arial"/>
              </a:rPr>
              <a:t>e</a:t>
            </a:r>
            <a:r>
              <a:rPr sz="1700" i="1" dirty="0">
                <a:solidFill>
                  <a:srgbClr val="717272"/>
                </a:solidFill>
                <a:latin typeface="Arial"/>
                <a:cs typeface="Arial"/>
              </a:rPr>
              <a:t>s</a:t>
            </a:r>
            <a:r>
              <a:rPr sz="1700" i="1" spc="22" dirty="0">
                <a:solidFill>
                  <a:srgbClr val="717272"/>
                </a:solidFill>
                <a:latin typeface="Arial"/>
                <a:cs typeface="Arial"/>
              </a:rPr>
              <a:t>s</a:t>
            </a:r>
            <a:r>
              <a:rPr sz="1700" i="1" dirty="0">
                <a:solidFill>
                  <a:srgbClr val="717272"/>
                </a:solidFill>
                <a:latin typeface="Arial"/>
                <a:cs typeface="Arial"/>
              </a:rPr>
              <a:t>i</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spc="11" dirty="0">
                <a:solidFill>
                  <a:srgbClr val="717272"/>
                </a:solidFill>
                <a:latin typeface="Arial"/>
                <a:cs typeface="Arial"/>
              </a:rPr>
              <a:t>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a</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at</a:t>
            </a:r>
            <a:r>
              <a:rPr sz="1700" i="1" spc="11" dirty="0">
                <a:solidFill>
                  <a:srgbClr val="717272"/>
                </a:solidFill>
                <a:latin typeface="Arial"/>
                <a:cs typeface="Arial"/>
              </a:rPr>
              <a:t>, </a:t>
            </a:r>
            <a:r>
              <a:rPr sz="1700" i="1" spc="-11" dirty="0">
                <a:solidFill>
                  <a:srgbClr val="717272"/>
                </a:solidFill>
                <a:latin typeface="Arial"/>
                <a:cs typeface="Arial"/>
              </a:rPr>
              <a:t>q</a:t>
            </a:r>
            <a:r>
              <a:rPr sz="1700" i="1" dirty="0">
                <a:solidFill>
                  <a:srgbClr val="717272"/>
                </a:solidFill>
                <a:latin typeface="Arial"/>
                <a:cs typeface="Arial"/>
              </a:rPr>
              <a:t>ua</a:t>
            </a:r>
            <a:r>
              <a:rPr sz="1700" i="1" spc="11" dirty="0">
                <a:solidFill>
                  <a:srgbClr val="717272"/>
                </a:solidFill>
                <a:latin typeface="Arial"/>
                <a:cs typeface="Arial"/>
              </a:rPr>
              <a:t>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u</a:t>
            </a:r>
            <a:r>
              <a:rPr sz="1700" i="1" dirty="0">
                <a:solidFill>
                  <a:srgbClr val="717272"/>
                </a:solidFill>
                <a:latin typeface="Arial"/>
                <a:cs typeface="Arial"/>
              </a:rPr>
              <a:t>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a:t>
            </a:r>
            <a:r>
              <a:rPr sz="1700" i="1" spc="22"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a:t>
            </a:r>
            <a:r>
              <a:rPr sz="1700" i="1" dirty="0">
                <a:solidFill>
                  <a:srgbClr val="717272"/>
                </a:solidFill>
                <a:latin typeface="Arial"/>
                <a:cs typeface="Arial"/>
              </a:rPr>
              <a:t>li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22" dirty="0">
                <a:solidFill>
                  <a:srgbClr val="717272"/>
                </a:solidFill>
                <a:latin typeface="Arial"/>
                <a:cs typeface="Arial"/>
              </a:rPr>
              <a:t>t</a:t>
            </a:r>
            <a:r>
              <a:rPr sz="1700" i="1" spc="22" dirty="0">
                <a:solidFill>
                  <a:srgbClr val="717272"/>
                </a:solidFill>
                <a:latin typeface="Arial"/>
                <a:cs typeface="Arial"/>
              </a:rPr>
              <a:t>o</a:t>
            </a:r>
            <a:r>
              <a:rPr sz="1700" i="1" spc="11" dirty="0">
                <a:solidFill>
                  <a:srgbClr val="717272"/>
                </a:solidFill>
                <a:latin typeface="Arial"/>
                <a:cs typeface="Arial"/>
              </a:rPr>
              <a:t> </a:t>
            </a:r>
            <a:r>
              <a:rPr sz="1700" i="1" spc="22" dirty="0">
                <a:solidFill>
                  <a:srgbClr val="717272"/>
                </a:solidFill>
                <a:latin typeface="Arial"/>
                <a:cs typeface="Arial"/>
              </a:rPr>
              <a:t>c</a:t>
            </a:r>
            <a:r>
              <a:rPr sz="1700" i="1" spc="11" dirty="0">
                <a:solidFill>
                  <a:srgbClr val="717272"/>
                </a:solidFill>
                <a:latin typeface="Arial"/>
                <a:cs typeface="Arial"/>
              </a:rPr>
              <a:t>o</a:t>
            </a:r>
            <a:r>
              <a:rPr sz="1700" i="1" spc="22" dirty="0">
                <a:solidFill>
                  <a:srgbClr val="717272"/>
                </a:solidFill>
                <a:latin typeface="Arial"/>
                <a:cs typeface="Arial"/>
              </a:rPr>
              <a:t>m</a:t>
            </a:r>
            <a:r>
              <a:rPr sz="1700" i="1" spc="33" dirty="0">
                <a:solidFill>
                  <a:srgbClr val="717272"/>
                </a:solidFill>
                <a:latin typeface="Arial"/>
                <a:cs typeface="Arial"/>
              </a:rPr>
              <a:t>m</a:t>
            </a:r>
            <a:r>
              <a:rPr sz="1700" i="1" spc="11" dirty="0">
                <a:solidFill>
                  <a:srgbClr val="717272"/>
                </a:solidFill>
                <a:latin typeface="Arial"/>
                <a:cs typeface="Arial"/>
              </a:rPr>
              <a:t>o</a:t>
            </a:r>
            <a:r>
              <a:rPr sz="1700" i="1" spc="22" dirty="0">
                <a:solidFill>
                  <a:srgbClr val="717272"/>
                </a:solidFill>
                <a:latin typeface="Arial"/>
                <a:cs typeface="Arial"/>
              </a:rPr>
              <a:t>d</a:t>
            </a:r>
            <a:r>
              <a:rPr sz="1700" i="1" spc="11" dirty="0">
                <a:solidFill>
                  <a:srgbClr val="717272"/>
                </a:solidFill>
                <a:latin typeface="Arial"/>
                <a:cs typeface="Arial"/>
              </a:rPr>
              <a:t> </a:t>
            </a:r>
            <a:r>
              <a:rPr sz="1700" i="1" spc="-22" dirty="0">
                <a:solidFill>
                  <a:srgbClr val="717272"/>
                </a:solidFill>
                <a:latin typeface="Arial"/>
                <a:cs typeface="Arial"/>
              </a:rPr>
              <a:t>t</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obo</a:t>
            </a:r>
            <a:r>
              <a:rPr sz="1700" i="1" spc="22" dirty="0">
                <a:solidFill>
                  <a:srgbClr val="717272"/>
                </a:solidFill>
                <a:latin typeface="Arial"/>
                <a:cs typeface="Arial"/>
              </a:rPr>
              <a:t>r</a:t>
            </a:r>
            <a:r>
              <a:rPr sz="1700" i="1" spc="11" dirty="0">
                <a:solidFill>
                  <a:srgbClr val="717272"/>
                </a:solidFill>
                <a:latin typeface="Arial"/>
                <a:cs typeface="Arial"/>
              </a:rPr>
              <a:t>p</a:t>
            </a:r>
            <a:r>
              <a:rPr sz="1700" i="1" spc="-11" dirty="0">
                <a:solidFill>
                  <a:srgbClr val="717272"/>
                </a:solidFill>
                <a:latin typeface="Arial"/>
                <a:cs typeface="Arial"/>
              </a:rPr>
              <a:t>e</a:t>
            </a:r>
            <a:r>
              <a:rPr sz="1700" i="1" spc="11" dirty="0">
                <a:solidFill>
                  <a:srgbClr val="717272"/>
                </a:solidFill>
                <a:latin typeface="Arial"/>
                <a:cs typeface="Arial"/>
              </a:rPr>
              <a:t>r</a:t>
            </a:r>
            <a:r>
              <a:rPr sz="1700" i="1" dirty="0">
                <a:solidFill>
                  <a:srgbClr val="717272"/>
                </a:solidFill>
                <a:latin typeface="Arial"/>
                <a:cs typeface="Arial"/>
              </a:rPr>
              <a:t>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il</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spc="-11" dirty="0">
                <a:solidFill>
                  <a:srgbClr val="717272"/>
                </a:solidFill>
                <a:latin typeface="Arial"/>
                <a:cs typeface="Arial"/>
              </a:rPr>
              <a:t>l</a:t>
            </a:r>
            <a:r>
              <a:rPr sz="1700" i="1" dirty="0">
                <a:solidFill>
                  <a:srgbClr val="717272"/>
                </a:solidFill>
                <a:latin typeface="Arial"/>
                <a:cs typeface="Arial"/>
              </a:rPr>
              <a:t>a</a:t>
            </a:r>
            <a:r>
              <a:rPr sz="1700" i="1" spc="22" dirty="0">
                <a:solidFill>
                  <a:srgbClr val="717272"/>
                </a:solidFill>
                <a:latin typeface="Arial"/>
                <a:cs typeface="Arial"/>
              </a:rPr>
              <a:t>n</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e</a:t>
            </a:r>
            <a:r>
              <a:rPr sz="1700" i="1" dirty="0">
                <a:solidFill>
                  <a:srgbClr val="717272"/>
                </a:solidFill>
                <a:latin typeface="Arial"/>
                <a:cs typeface="Arial"/>
              </a:rPr>
              <a:t>ni</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ili</a:t>
            </a:r>
            <a:r>
              <a:rPr sz="1700" i="1" spc="11" dirty="0">
                <a:solidFill>
                  <a:srgbClr val="717272"/>
                </a:solidFill>
                <a:latin typeface="Arial"/>
                <a:cs typeface="Arial"/>
              </a:rPr>
              <a:t>t </a:t>
            </a:r>
            <a:r>
              <a:rPr sz="1700" i="1" dirty="0">
                <a:solidFill>
                  <a:srgbClr val="717272"/>
                </a:solidFill>
                <a:latin typeface="Arial"/>
                <a:cs typeface="Arial"/>
              </a:rPr>
              <a:t>a</a:t>
            </a:r>
            <a:r>
              <a:rPr sz="1700" i="1" spc="-11" dirty="0">
                <a:solidFill>
                  <a:srgbClr val="717272"/>
                </a:solidFill>
                <a:latin typeface="Arial"/>
                <a:cs typeface="Arial"/>
              </a:rPr>
              <a:t>t</a:t>
            </a:r>
            <a:r>
              <a:rPr sz="1700" i="1" dirty="0">
                <a:solidFill>
                  <a:srgbClr val="717272"/>
                </a:solidFill>
                <a:latin typeface="Arial"/>
                <a:cs typeface="Arial"/>
              </a:rPr>
              <a:t>i</a:t>
            </a:r>
            <a:r>
              <a:rPr sz="1700" i="1" spc="-11" dirty="0">
                <a:solidFill>
                  <a:srgbClr val="717272"/>
                </a:solidFill>
                <a:latin typeface="Arial"/>
                <a:cs typeface="Arial"/>
              </a:rPr>
              <a:t>n</a:t>
            </a:r>
            <a:r>
              <a:rPr sz="1700" i="1" spc="22" dirty="0">
                <a:solidFill>
                  <a:srgbClr val="717272"/>
                </a:solidFill>
                <a:latin typeface="Arial"/>
                <a:cs typeface="Arial"/>
              </a:rPr>
              <a:t>c</a:t>
            </a:r>
            <a:r>
              <a:rPr sz="1700" i="1" dirty="0">
                <a:solidFill>
                  <a:srgbClr val="717272"/>
                </a:solidFill>
                <a:latin typeface="Arial"/>
                <a:cs typeface="Arial"/>
              </a:rPr>
              <a:t>i</a:t>
            </a:r>
            <a:r>
              <a:rPr sz="1700" i="1" spc="11" dirty="0">
                <a:solidFill>
                  <a:srgbClr val="717272"/>
                </a:solidFill>
                <a:latin typeface="Arial"/>
                <a:cs typeface="Arial"/>
              </a:rPr>
              <a:t>l </a:t>
            </a:r>
            <a:r>
              <a:rPr sz="1700" i="1" spc="-11" dirty="0">
                <a:solidFill>
                  <a:srgbClr val="717272"/>
                </a:solidFill>
                <a:latin typeface="Arial"/>
                <a:cs typeface="Arial"/>
              </a:rPr>
              <a:t>l</a:t>
            </a:r>
            <a:r>
              <a:rPr sz="1700" i="1" dirty="0">
                <a:solidFill>
                  <a:srgbClr val="717272"/>
                </a:solidFill>
                <a:latin typeface="Arial"/>
                <a:cs typeface="Arial"/>
              </a:rPr>
              <a:t>a</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sl </a:t>
            </a:r>
            <a:r>
              <a:rPr sz="1700" i="1" spc="-11" dirty="0">
                <a:solidFill>
                  <a:srgbClr val="717272"/>
                </a:solidFill>
                <a:latin typeface="Arial"/>
                <a:cs typeface="Arial"/>
              </a:rPr>
              <a:t>e</a:t>
            </a:r>
            <a:r>
              <a:rPr sz="1700" i="1" dirty="0">
                <a:solidFill>
                  <a:srgbClr val="717272"/>
                </a:solidFill>
                <a:latin typeface="Arial"/>
                <a:cs typeface="Arial"/>
              </a:rPr>
              <a:t>ni</a:t>
            </a:r>
            <a:r>
              <a:rPr sz="1700" i="1" spc="11" dirty="0">
                <a:solidFill>
                  <a:srgbClr val="717272"/>
                </a:solidFill>
                <a:latin typeface="Arial"/>
                <a:cs typeface="Arial"/>
              </a:rPr>
              <a:t>t </a:t>
            </a:r>
            <a:r>
              <a:rPr sz="1700" i="1" dirty="0">
                <a:solidFill>
                  <a:srgbClr val="717272"/>
                </a:solidFill>
                <a:latin typeface="Arial"/>
                <a:cs typeface="Arial"/>
              </a:rPr>
              <a:t>p</a:t>
            </a:r>
            <a:r>
              <a:rPr sz="1700" i="1" spc="11" dirty="0">
                <a:solidFill>
                  <a:srgbClr val="717272"/>
                </a:solidFill>
                <a:latin typeface="Arial"/>
                <a:cs typeface="Arial"/>
              </a:rPr>
              <a:t>r</a:t>
            </a:r>
            <a:r>
              <a:rPr sz="1700" i="1" dirty="0">
                <a:solidFill>
                  <a:srgbClr val="717272"/>
                </a:solidFill>
                <a:latin typeface="Arial"/>
                <a:cs typeface="Arial"/>
              </a:rPr>
              <a:t>a</a:t>
            </a:r>
            <a:r>
              <a:rPr sz="1700" i="1" spc="-22" dirty="0">
                <a:solidFill>
                  <a:srgbClr val="717272"/>
                </a:solidFill>
                <a:latin typeface="Arial"/>
                <a:cs typeface="Arial"/>
              </a:rPr>
              <a:t>e</a:t>
            </a:r>
            <a:r>
              <a:rPr sz="1700" i="1" spc="22" dirty="0">
                <a:solidFill>
                  <a:srgbClr val="717272"/>
                </a:solidFill>
                <a:latin typeface="Arial"/>
                <a:cs typeface="Arial"/>
              </a:rPr>
              <a:t>s</a:t>
            </a:r>
            <a:r>
              <a:rPr sz="1700" i="1" spc="-11" dirty="0">
                <a:solidFill>
                  <a:srgbClr val="717272"/>
                </a:solidFill>
                <a:latin typeface="Arial"/>
                <a:cs typeface="Arial"/>
              </a:rPr>
              <a:t>ti</a:t>
            </a:r>
            <a:r>
              <a:rPr sz="1700" i="1" spc="22" dirty="0">
                <a:solidFill>
                  <a:srgbClr val="717272"/>
                </a:solidFill>
                <a:latin typeface="Arial"/>
                <a:cs typeface="Arial"/>
              </a:rPr>
              <a:t>e</a:t>
            </a:r>
            <a:r>
              <a:rPr sz="1700" i="1" spc="11" dirty="0">
                <a:solidFill>
                  <a:srgbClr val="717272"/>
                </a:solidFill>
                <a:latin typeface="Arial"/>
                <a:cs typeface="Arial"/>
              </a:rPr>
              <a:t> </a:t>
            </a:r>
            <a:r>
              <a:rPr sz="1700" i="1" spc="33" dirty="0">
                <a:solidFill>
                  <a:srgbClr val="717272"/>
                </a:solidFill>
                <a:latin typeface="Arial"/>
                <a:cs typeface="Arial"/>
              </a:rPr>
              <a:t>m</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spc="-11" dirty="0">
                <a:solidFill>
                  <a:srgbClr val="717272"/>
                </a:solidFill>
                <a:latin typeface="Arial"/>
                <a:cs typeface="Arial"/>
              </a:rPr>
              <a:t>fe</a:t>
            </a:r>
            <a:r>
              <a:rPr sz="1700" i="1" spc="11" dirty="0">
                <a:solidFill>
                  <a:srgbClr val="717272"/>
                </a:solidFill>
                <a:latin typeface="Arial"/>
                <a:cs typeface="Arial"/>
              </a:rPr>
              <a:t>u</a:t>
            </a:r>
            <a:r>
              <a:rPr sz="1700" i="1" spc="22" dirty="0">
                <a:solidFill>
                  <a:srgbClr val="717272"/>
                </a:solidFill>
                <a:latin typeface="Arial"/>
                <a:cs typeface="Arial"/>
              </a:rPr>
              <a:t>g</a:t>
            </a:r>
            <a:r>
              <a:rPr sz="1700" i="1" spc="-11" dirty="0">
                <a:solidFill>
                  <a:srgbClr val="717272"/>
                </a:solidFill>
                <a:latin typeface="Arial"/>
                <a:cs typeface="Arial"/>
              </a:rPr>
              <a:t>i</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e</a:t>
            </a:r>
            <a:r>
              <a:rPr sz="1700" i="1" spc="11" dirty="0">
                <a:solidFill>
                  <a:srgbClr val="717272"/>
                </a:solidFill>
                <a:latin typeface="Arial"/>
                <a:cs typeface="Arial"/>
              </a:rPr>
              <a:t>r </a:t>
            </a:r>
            <a:r>
              <a:rPr sz="1700" i="1" dirty="0">
                <a:solidFill>
                  <a:srgbClr val="717272"/>
                </a:solidFill>
                <a:latin typeface="Arial"/>
                <a:cs typeface="Arial"/>
              </a:rPr>
              <a:t>i</a:t>
            </a:r>
            <a:r>
              <a:rPr sz="1700" i="1" spc="22" dirty="0">
                <a:solidFill>
                  <a:srgbClr val="717272"/>
                </a:solidFill>
                <a:latin typeface="Arial"/>
                <a:cs typeface="Arial"/>
              </a:rPr>
              <a:t>n</a:t>
            </a:r>
            <a:r>
              <a:rPr sz="1700" i="1" spc="11" dirty="0">
                <a:solidFill>
                  <a:srgbClr val="717272"/>
                </a:solidFill>
                <a:latin typeface="Arial"/>
                <a:cs typeface="Arial"/>
              </a:rPr>
              <a:t> </a:t>
            </a:r>
            <a:r>
              <a:rPr sz="1700" i="1" spc="-11" dirty="0">
                <a:solidFill>
                  <a:srgbClr val="717272"/>
                </a:solidFill>
                <a:latin typeface="Arial"/>
                <a:cs typeface="Arial"/>
              </a:rPr>
              <a:t>e</a:t>
            </a:r>
            <a:r>
              <a:rPr sz="1700" i="1" spc="11" dirty="0">
                <a:solidFill>
                  <a:srgbClr val="717272"/>
                </a:solidFill>
                <a:latin typeface="Arial"/>
                <a:cs typeface="Arial"/>
              </a:rPr>
              <a:t>u</a:t>
            </a:r>
            <a:r>
              <a:rPr sz="1700" i="1" spc="22" dirty="0">
                <a:solidFill>
                  <a:srgbClr val="717272"/>
                </a:solidFill>
                <a:latin typeface="Arial"/>
                <a:cs typeface="Arial"/>
              </a:rPr>
              <a:t>m</a:t>
            </a:r>
            <a:r>
              <a:rPr sz="1700" i="1" spc="-11" dirty="0">
                <a:solidFill>
                  <a:srgbClr val="717272"/>
                </a:solidFill>
                <a:latin typeface="Arial"/>
                <a:cs typeface="Arial"/>
              </a:rPr>
              <a:t>m</a:t>
            </a:r>
            <a:r>
              <a:rPr sz="1700" i="1" spc="22" dirty="0">
                <a:solidFill>
                  <a:srgbClr val="717272"/>
                </a:solidFill>
                <a:latin typeface="Arial"/>
                <a:cs typeface="Arial"/>
              </a:rPr>
              <a:t>y</a:t>
            </a:r>
            <a:r>
              <a:rPr sz="1700" i="1" spc="11" dirty="0">
                <a:solidFill>
                  <a:srgbClr val="717272"/>
                </a:solidFill>
                <a:latin typeface="Arial"/>
                <a:cs typeface="Arial"/>
              </a:rPr>
              <a:t> </a:t>
            </a:r>
            <a:r>
              <a:rPr sz="1700" i="1" dirty="0">
                <a:solidFill>
                  <a:srgbClr val="717272"/>
                </a:solidFill>
                <a:latin typeface="Arial"/>
                <a:cs typeface="Arial"/>
              </a:rPr>
              <a:t>no</a:t>
            </a:r>
            <a:r>
              <a:rPr sz="1700" i="1" spc="22" dirty="0">
                <a:solidFill>
                  <a:srgbClr val="717272"/>
                </a:solidFill>
                <a:latin typeface="Arial"/>
                <a:cs typeface="Arial"/>
              </a:rPr>
              <a:t>s</a:t>
            </a:r>
            <a:r>
              <a:rPr sz="1700" i="1" spc="11" dirty="0">
                <a:solidFill>
                  <a:srgbClr val="717272"/>
                </a:solidFill>
                <a:latin typeface="Arial"/>
                <a:cs typeface="Arial"/>
              </a:rPr>
              <a: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o</a:t>
            </a:r>
            <a:r>
              <a:rPr sz="1700" i="1" spc="76" dirty="0">
                <a:solidFill>
                  <a:srgbClr val="717272"/>
                </a:solidFill>
                <a:latin typeface="Arial"/>
                <a:cs typeface="Arial"/>
              </a:rPr>
              <a:t>r</a:t>
            </a:r>
            <a:r>
              <a:rPr sz="1700" i="1" spc="-11" dirty="0">
                <a:solidFill>
                  <a:srgbClr val="717272"/>
                </a:solidFill>
                <a:latin typeface="Arial"/>
                <a:cs typeface="Arial"/>
              </a:rPr>
              <a:t>ti</a:t>
            </a:r>
            <a:r>
              <a:rPr sz="1700" i="1" spc="11" dirty="0">
                <a:solidFill>
                  <a:srgbClr val="717272"/>
                </a:solidFill>
                <a:latin typeface="Arial"/>
                <a:cs typeface="Arial"/>
              </a:rPr>
              <a:t>si b</a:t>
            </a:r>
            <a:r>
              <a:rPr sz="1700" i="1" spc="-11" dirty="0">
                <a:solidFill>
                  <a:srgbClr val="717272"/>
                </a:solidFill>
                <a:latin typeface="Arial"/>
                <a:cs typeface="Arial"/>
              </a:rPr>
              <a:t>l</a:t>
            </a:r>
            <a:r>
              <a:rPr sz="1700" i="1" spc="22" dirty="0">
                <a:solidFill>
                  <a:srgbClr val="717272"/>
                </a:solidFill>
                <a:latin typeface="Arial"/>
                <a:cs typeface="Arial"/>
              </a:rPr>
              <a:t>a</a:t>
            </a:r>
            <a:r>
              <a:rPr sz="1700" i="1" spc="11" dirty="0">
                <a:solidFill>
                  <a:srgbClr val="717272"/>
                </a:solidFill>
                <a:latin typeface="Arial"/>
                <a:cs typeface="Arial"/>
              </a:rPr>
              <a:t> </a:t>
            </a:r>
            <a:r>
              <a:rPr sz="1700" i="1" spc="-11" dirty="0">
                <a:solidFill>
                  <a:srgbClr val="717272"/>
                </a:solidFill>
                <a:latin typeface="Arial"/>
                <a:cs typeface="Arial"/>
              </a:rPr>
              <a:t>f</a:t>
            </a:r>
            <a:r>
              <a:rPr sz="1700" i="1" dirty="0">
                <a:solidFill>
                  <a:srgbClr val="717272"/>
                </a:solidFill>
                <a:latin typeface="Arial"/>
                <a:cs typeface="Arial"/>
              </a:rPr>
              <a:t>a</a:t>
            </a:r>
            <a:r>
              <a:rPr sz="1700" i="1" spc="11" dirty="0">
                <a:solidFill>
                  <a:srgbClr val="717272"/>
                </a:solidFill>
                <a:latin typeface="Arial"/>
                <a:cs typeface="Arial"/>
              </a:rPr>
              <a:t>ci </a:t>
            </a:r>
            <a:r>
              <a:rPr sz="1700" i="1" spc="33" dirty="0">
                <a:solidFill>
                  <a:srgbClr val="717272"/>
                </a:solidFill>
                <a:latin typeface="Arial"/>
                <a:cs typeface="Arial"/>
              </a:rPr>
              <a:t>R</a:t>
            </a:r>
            <a:r>
              <a:rPr sz="1700" i="1" dirty="0">
                <a:solidFill>
                  <a:srgbClr val="717272"/>
                </a:solidFill>
                <a:latin typeface="Arial"/>
                <a:cs typeface="Arial"/>
              </a:rPr>
              <a:t>i</a:t>
            </a:r>
            <a:r>
              <a:rPr sz="1700" i="1" spc="11" dirty="0">
                <a:solidFill>
                  <a:srgbClr val="717272"/>
                </a:solidFill>
                <a:latin typeface="Arial"/>
                <a:cs typeface="Arial"/>
              </a:rPr>
              <a:t>t </a:t>
            </a:r>
            <a:r>
              <a:rPr sz="1700" i="1" dirty="0">
                <a:solidFill>
                  <a:srgbClr val="717272"/>
                </a:solidFill>
                <a:latin typeface="Arial"/>
                <a:cs typeface="Arial"/>
              </a:rPr>
              <a:t>d</a:t>
            </a:r>
            <a:r>
              <a:rPr sz="1700" i="1" spc="11" dirty="0">
                <a:solidFill>
                  <a:srgbClr val="717272"/>
                </a:solidFill>
                <a:latin typeface="Arial"/>
                <a:cs typeface="Arial"/>
              </a:rPr>
              <a:t>o</a:t>
            </a:r>
            <a:r>
              <a:rPr sz="1700" i="1" spc="-11" dirty="0">
                <a:solidFill>
                  <a:srgbClr val="717272"/>
                </a:solidFill>
                <a:latin typeface="Arial"/>
                <a:cs typeface="Arial"/>
              </a:rPr>
              <a:t>l</a:t>
            </a:r>
            <a:r>
              <a:rPr sz="1700" i="1" spc="-22" dirty="0">
                <a:solidFill>
                  <a:srgbClr val="717272"/>
                </a:solidFill>
                <a:latin typeface="Arial"/>
                <a:cs typeface="Arial"/>
              </a:rPr>
              <a:t>e</a:t>
            </a:r>
            <a:r>
              <a:rPr sz="1700" i="1" spc="11" dirty="0">
                <a:solidFill>
                  <a:srgbClr val="717272"/>
                </a:solidFill>
                <a:latin typeface="Arial"/>
                <a:cs typeface="Arial"/>
              </a:rPr>
              <a:t>s</a:t>
            </a:r>
            <a:r>
              <a:rPr sz="1700" i="1" spc="-11" dirty="0">
                <a:solidFill>
                  <a:srgbClr val="717272"/>
                </a:solidFill>
                <a:latin typeface="Arial"/>
                <a:cs typeface="Arial"/>
              </a:rPr>
              <a:t>e</a:t>
            </a:r>
            <a:r>
              <a:rPr sz="1700" i="1" dirty="0">
                <a:solidFill>
                  <a:srgbClr val="717272"/>
                </a:solidFill>
                <a:latin typeface="Arial"/>
                <a:cs typeface="Arial"/>
              </a:rPr>
              <a:t>nd</a:t>
            </a:r>
            <a:r>
              <a:rPr sz="1700" i="1" spc="-11" dirty="0">
                <a:solidFill>
                  <a:srgbClr val="717272"/>
                </a:solidFill>
                <a:latin typeface="Arial"/>
                <a:cs typeface="Arial"/>
              </a:rPr>
              <a:t>u</a:t>
            </a:r>
            <a:r>
              <a:rPr sz="1700" i="1" spc="11" dirty="0">
                <a:solidFill>
                  <a:srgbClr val="717272"/>
                </a:solidFill>
                <a:latin typeface="Arial"/>
                <a:cs typeface="Arial"/>
              </a:rPr>
              <a:t>s, </a:t>
            </a:r>
            <a:r>
              <a:rPr sz="1700" i="1" spc="-22" dirty="0">
                <a:solidFill>
                  <a:srgbClr val="717272"/>
                </a:solidFill>
                <a:latin typeface="Arial"/>
                <a:cs typeface="Arial"/>
              </a:rPr>
              <a:t>t</a:t>
            </a:r>
            <a:r>
              <a:rPr sz="1700" i="1" dirty="0">
                <a:solidFill>
                  <a:srgbClr val="717272"/>
                </a:solidFill>
                <a:latin typeface="Arial"/>
                <a:cs typeface="Arial"/>
              </a:rPr>
              <a:t>e</a:t>
            </a:r>
            <a:r>
              <a:rPr sz="1700" i="1" spc="11" dirty="0">
                <a:solidFill>
                  <a:srgbClr val="717272"/>
                </a:solidFill>
                <a:latin typeface="Arial"/>
                <a:cs typeface="Arial"/>
              </a:rPr>
              <a:t>t </a:t>
            </a:r>
            <a:r>
              <a:rPr sz="1700" i="1" spc="-11" dirty="0">
                <a:solidFill>
                  <a:srgbClr val="717272"/>
                </a:solidFill>
                <a:latin typeface="Arial"/>
                <a:cs typeface="Arial"/>
              </a:rPr>
              <a:t>e</a:t>
            </a:r>
            <a:r>
              <a:rPr sz="1700" i="1" dirty="0">
                <a:solidFill>
                  <a:srgbClr val="717272"/>
                </a:solidFill>
                <a:latin typeface="Arial"/>
                <a:cs typeface="Arial"/>
              </a:rPr>
              <a:t>nd</a:t>
            </a:r>
            <a:r>
              <a:rPr sz="1700" i="1" spc="-11" dirty="0">
                <a:solidFill>
                  <a:srgbClr val="717272"/>
                </a:solidFill>
                <a:latin typeface="Arial"/>
                <a:cs typeface="Arial"/>
              </a:rPr>
              <a:t>e</a:t>
            </a:r>
            <a:r>
              <a:rPr sz="1700" i="1" dirty="0">
                <a:solidFill>
                  <a:srgbClr val="717272"/>
                </a:solidFill>
                <a:latin typeface="Arial"/>
                <a:cs typeface="Arial"/>
              </a:rPr>
              <a:t>n</a:t>
            </a:r>
            <a:r>
              <a:rPr sz="1700" i="1" spc="-11" dirty="0">
                <a:solidFill>
                  <a:srgbClr val="717272"/>
                </a:solidFill>
                <a:latin typeface="Arial"/>
                <a:cs typeface="Arial"/>
              </a:rPr>
              <a:t>i</a:t>
            </a:r>
            <a:r>
              <a:rPr sz="1700" i="1" spc="22" dirty="0">
                <a:solidFill>
                  <a:srgbClr val="717272"/>
                </a:solidFill>
                <a:latin typeface="Arial"/>
                <a:cs typeface="Arial"/>
              </a:rPr>
              <a:t>s</a:t>
            </a:r>
            <a:r>
              <a:rPr sz="1700" i="1" spc="11" dirty="0">
                <a:solidFill>
                  <a:srgbClr val="717272"/>
                </a:solidFill>
                <a:latin typeface="Arial"/>
                <a:cs typeface="Arial"/>
              </a:rPr>
              <a:t> </a:t>
            </a:r>
            <a:r>
              <a:rPr sz="1700" i="1" spc="-11" dirty="0">
                <a:solidFill>
                  <a:srgbClr val="717272"/>
                </a:solidFill>
                <a:latin typeface="Arial"/>
                <a:cs typeface="Arial"/>
              </a:rPr>
              <a:t>e</a:t>
            </a:r>
            <a:r>
              <a:rPr sz="1700" i="1" spc="22" dirty="0">
                <a:solidFill>
                  <a:srgbClr val="717272"/>
                </a:solidFill>
                <a:latin typeface="Arial"/>
                <a:cs typeface="Arial"/>
              </a:rPr>
              <a:t>a</a:t>
            </a:r>
            <a:r>
              <a:rPr sz="1700" i="1" spc="11" dirty="0">
                <a:solidFill>
                  <a:srgbClr val="717272"/>
                </a:solidFill>
                <a:latin typeface="Arial"/>
                <a:cs typeface="Arial"/>
              </a:rPr>
              <a:t> </a:t>
            </a:r>
            <a:r>
              <a:rPr sz="1700" i="1" spc="-22" dirty="0">
                <a:solidFill>
                  <a:srgbClr val="717272"/>
                </a:solidFill>
                <a:latin typeface="Arial"/>
                <a:cs typeface="Arial"/>
              </a:rPr>
              <a:t>v</a:t>
            </a:r>
            <a:r>
              <a:rPr sz="1700" i="1" spc="11" dirty="0">
                <a:solidFill>
                  <a:srgbClr val="717272"/>
                </a:solidFill>
                <a:latin typeface="Arial"/>
                <a:cs typeface="Arial"/>
              </a:rPr>
              <a:t>o</a:t>
            </a:r>
            <a:r>
              <a:rPr sz="1700" i="1" spc="-11" dirty="0">
                <a:solidFill>
                  <a:srgbClr val="717272"/>
                </a:solidFill>
                <a:latin typeface="Arial"/>
                <a:cs typeface="Arial"/>
              </a:rPr>
              <a:t>l</a:t>
            </a:r>
            <a:r>
              <a:rPr sz="1700" i="1" spc="11" dirty="0">
                <a:solidFill>
                  <a:srgbClr val="717272"/>
                </a:solidFill>
                <a:latin typeface="Arial"/>
                <a:cs typeface="Arial"/>
              </a:rPr>
              <a:t>u</a:t>
            </a:r>
            <a:r>
              <a:rPr sz="1700" i="1" dirty="0">
                <a:solidFill>
                  <a:srgbClr val="717272"/>
                </a:solidFill>
                <a:latin typeface="Arial"/>
                <a:cs typeface="Arial"/>
              </a:rPr>
              <a:t>p</a:t>
            </a:r>
            <a:r>
              <a:rPr sz="1700" i="1" spc="-22" dirty="0">
                <a:solidFill>
                  <a:srgbClr val="717272"/>
                </a:solidFill>
                <a:latin typeface="Arial"/>
                <a:cs typeface="Arial"/>
              </a:rPr>
              <a:t>t</a:t>
            </a:r>
            <a:r>
              <a:rPr sz="1700" i="1" spc="22" dirty="0">
                <a:solidFill>
                  <a:srgbClr val="717272"/>
                </a:solidFill>
                <a:latin typeface="Arial"/>
                <a:cs typeface="Arial"/>
              </a:rPr>
              <a:t>a</a:t>
            </a:r>
            <a:r>
              <a:rPr sz="1700" i="1" spc="11" dirty="0">
                <a:solidFill>
                  <a:srgbClr val="717272"/>
                </a:solidFill>
                <a:latin typeface="Arial"/>
                <a:cs typeface="Arial"/>
              </a:rPr>
              <a:t> </a:t>
            </a:r>
            <a:r>
              <a:rPr sz="1700" i="1" dirty="0">
                <a:solidFill>
                  <a:srgbClr val="717272"/>
                </a:solidFill>
                <a:latin typeface="Arial"/>
                <a:cs typeface="Arial"/>
              </a:rPr>
              <a:t>e</a:t>
            </a:r>
            <a:r>
              <a:rPr sz="1700" i="1" spc="11" dirty="0">
                <a:solidFill>
                  <a:srgbClr val="717272"/>
                </a:solidFill>
                <a:latin typeface="Arial"/>
                <a:cs typeface="Arial"/>
              </a:rPr>
              <a:t>p</a:t>
            </a:r>
            <a:r>
              <a:rPr sz="1700" i="1" spc="-11" dirty="0">
                <a:solidFill>
                  <a:srgbClr val="717272"/>
                </a:solidFill>
                <a:latin typeface="Arial"/>
                <a:cs typeface="Arial"/>
              </a:rPr>
              <a:t>e</a:t>
            </a:r>
            <a:r>
              <a:rPr sz="1700" i="1" dirty="0">
                <a:solidFill>
                  <a:srgbClr val="717272"/>
                </a:solidFill>
                <a:latin typeface="Arial"/>
                <a:cs typeface="Arial"/>
              </a:rPr>
              <a:t>r</a:t>
            </a:r>
            <a:r>
              <a:rPr sz="1700" i="1" spc="-11" dirty="0">
                <a:solidFill>
                  <a:srgbClr val="717272"/>
                </a:solidFill>
                <a:latin typeface="Arial"/>
                <a:cs typeface="Arial"/>
              </a:rPr>
              <a:t>e</a:t>
            </a:r>
            <a:r>
              <a:rPr sz="1700" i="1" dirty="0">
                <a:solidFill>
                  <a:srgbClr val="717272"/>
                </a:solidFill>
                <a:latin typeface="Arial"/>
                <a:cs typeface="Arial"/>
              </a:rPr>
              <a:t>r</a:t>
            </a:r>
            <a:r>
              <a:rPr sz="1700" i="1" spc="22" dirty="0">
                <a:solidFill>
                  <a:srgbClr val="717272"/>
                </a:solidFill>
                <a:latin typeface="Arial"/>
                <a:cs typeface="Arial"/>
              </a:rPr>
              <a:t>e</a:t>
            </a:r>
            <a:r>
              <a:rPr sz="1700" i="1" spc="11" dirty="0">
                <a:solidFill>
                  <a:srgbClr val="717272"/>
                </a:solidFill>
                <a:latin typeface="Arial"/>
                <a:cs typeface="Arial"/>
              </a:rPr>
              <a:t> </a:t>
            </a:r>
            <a:r>
              <a:rPr sz="1700" i="1" dirty="0">
                <a:solidFill>
                  <a:srgbClr val="717272"/>
                </a:solidFill>
                <a:latin typeface="Arial"/>
                <a:cs typeface="Arial"/>
              </a:rPr>
              <a:t>s</a:t>
            </a:r>
            <a:r>
              <a:rPr sz="1700" i="1" spc="11" dirty="0">
                <a:solidFill>
                  <a:srgbClr val="717272"/>
                </a:solidFill>
                <a:latin typeface="Arial"/>
                <a:cs typeface="Arial"/>
              </a:rPr>
              <a:t>s</a:t>
            </a:r>
            <a:r>
              <a:rPr sz="1700" i="1" spc="-11" dirty="0">
                <a:solidFill>
                  <a:srgbClr val="717272"/>
                </a:solidFill>
                <a:latin typeface="Arial"/>
                <a:cs typeface="Arial"/>
              </a:rPr>
              <a:t>e</a:t>
            </a:r>
            <a:r>
              <a:rPr sz="1700" i="1" dirty="0">
                <a:solidFill>
                  <a:srgbClr val="717272"/>
                </a:solidFill>
                <a:latin typeface="Arial"/>
                <a:cs typeface="Arial"/>
              </a:rPr>
              <a:t>ne</a:t>
            </a:r>
            <a:r>
              <a:rPr sz="1700" i="1" spc="44" dirty="0">
                <a:solidFill>
                  <a:srgbClr val="717272"/>
                </a:solidFill>
                <a:latin typeface="Arial"/>
                <a:cs typeface="Arial"/>
              </a:rPr>
              <a:t>m</a:t>
            </a:r>
            <a:r>
              <a:rPr sz="1700" i="1" spc="11" dirty="0">
                <a:solidFill>
                  <a:srgbClr val="717272"/>
                </a:solidFill>
                <a:latin typeface="Arial"/>
                <a:cs typeface="Arial"/>
              </a:rPr>
              <a:t> </a:t>
            </a:r>
            <a:r>
              <a:rPr sz="1700" i="1" spc="-11" dirty="0">
                <a:solidFill>
                  <a:srgbClr val="717272"/>
                </a:solidFill>
                <a:latin typeface="Arial"/>
                <a:cs typeface="Arial"/>
              </a:rPr>
              <a:t>n</a:t>
            </a:r>
            <a:r>
              <a:rPr sz="1700" i="1" dirty="0">
                <a:solidFill>
                  <a:srgbClr val="717272"/>
                </a:solidFill>
                <a:latin typeface="Arial"/>
                <a:cs typeface="Arial"/>
              </a:rPr>
              <a:t>a</a:t>
            </a:r>
            <a:r>
              <a:rPr sz="1700" i="1" spc="44" dirty="0">
                <a:solidFill>
                  <a:srgbClr val="717272"/>
                </a:solidFill>
                <a:latin typeface="Arial"/>
                <a:cs typeface="Arial"/>
              </a:rPr>
              <a:t>m</a:t>
            </a:r>
            <a:r>
              <a:rPr sz="1700" i="1" spc="11" dirty="0">
                <a:solidFill>
                  <a:srgbClr val="717272"/>
                </a:solidFill>
                <a:latin typeface="Arial"/>
                <a:cs typeface="Arial"/>
              </a:rPr>
              <a:t> </a:t>
            </a:r>
            <a:r>
              <a:rPr sz="1700" i="1" dirty="0">
                <a:solidFill>
                  <a:srgbClr val="717272"/>
                </a:solidFill>
                <a:latin typeface="Arial"/>
                <a:cs typeface="Arial"/>
              </a:rPr>
              <a:t>h</a:t>
            </a:r>
            <a:r>
              <a:rPr sz="1700" i="1" spc="-11" dirty="0">
                <a:solidFill>
                  <a:srgbClr val="717272"/>
                </a:solidFill>
                <a:latin typeface="Arial"/>
                <a:cs typeface="Arial"/>
              </a:rPr>
              <a:t>i</a:t>
            </a:r>
            <a:r>
              <a:rPr sz="1700" i="1" spc="22" dirty="0">
                <a:solidFill>
                  <a:srgbClr val="717272"/>
                </a:solidFill>
                <a:latin typeface="Arial"/>
                <a:cs typeface="Arial"/>
              </a:rPr>
              <a:t>c</a:t>
            </a:r>
            <a:r>
              <a:rPr sz="1700" i="1" spc="-22" dirty="0">
                <a:solidFill>
                  <a:srgbClr val="717272"/>
                </a:solidFill>
                <a:latin typeface="Arial"/>
                <a:cs typeface="Arial"/>
              </a:rPr>
              <a:t>t</a:t>
            </a:r>
            <a:r>
              <a:rPr sz="1700" i="1" spc="-11" dirty="0">
                <a:solidFill>
                  <a:srgbClr val="717272"/>
                </a:solidFill>
                <a:latin typeface="Arial"/>
                <a:cs typeface="Arial"/>
              </a:rPr>
              <a:t>u</a:t>
            </a:r>
            <a:r>
              <a:rPr sz="1700" i="1" spc="11" dirty="0">
                <a:solidFill>
                  <a:srgbClr val="717272"/>
                </a:solidFill>
                <a:latin typeface="Arial"/>
                <a:cs typeface="Arial"/>
              </a:rPr>
              <a:t>s.</a:t>
            </a:r>
            <a:endParaRPr sz="1700" dirty="0">
              <a:latin typeface="Arial"/>
              <a:cs typeface="Arial"/>
            </a:endParaRPr>
          </a:p>
        </p:txBody>
      </p:sp>
      <p:sp>
        <p:nvSpPr>
          <p:cNvPr id="15" name="object 15"/>
          <p:cNvSpPr txBox="1"/>
          <p:nvPr/>
        </p:nvSpPr>
        <p:spPr>
          <a:xfrm>
            <a:off x="22603370" y="7251625"/>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16" name="object 16"/>
          <p:cNvSpPr txBox="1"/>
          <p:nvPr/>
        </p:nvSpPr>
        <p:spPr>
          <a:xfrm>
            <a:off x="33118816" y="7251625"/>
            <a:ext cx="5311029" cy="415498"/>
          </a:xfrm>
          <a:prstGeom prst="rect">
            <a:avLst/>
          </a:prstGeom>
        </p:spPr>
        <p:txBody>
          <a:bodyPr vert="horz" wrap="square" lIns="0" tIns="0" rIns="0" bIns="0" rtlCol="0">
            <a:spAutoFit/>
          </a:bodyPr>
          <a:lstStyle/>
          <a:p>
            <a:pPr marL="27719"/>
            <a:r>
              <a:rPr lang="en-US" sz="2700" b="1" spc="33" dirty="0">
                <a:solidFill>
                  <a:srgbClr val="CD1445"/>
                </a:solidFill>
                <a:latin typeface="Arial"/>
                <a:cs typeface="Arial"/>
              </a:rPr>
              <a:t>Score v/s Generation No.</a:t>
            </a:r>
            <a:endParaRPr sz="2700" dirty="0">
              <a:latin typeface="Arial"/>
              <a:cs typeface="Arial"/>
            </a:endParaRPr>
          </a:p>
        </p:txBody>
      </p:sp>
      <p:sp>
        <p:nvSpPr>
          <p:cNvPr id="17" name="object 17"/>
          <p:cNvSpPr/>
          <p:nvPr/>
        </p:nvSpPr>
        <p:spPr>
          <a:xfrm>
            <a:off x="11429998" y="7096401"/>
            <a:ext cx="0" cy="21250656"/>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1"/>
            <a:ext cx="0" cy="2125065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1" y="7096401"/>
            <a:ext cx="0" cy="21250656"/>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1" name="object 21"/>
          <p:cNvSpPr txBox="1"/>
          <p:nvPr/>
        </p:nvSpPr>
        <p:spPr>
          <a:xfrm>
            <a:off x="12088074" y="7219197"/>
            <a:ext cx="9062438" cy="6092297"/>
          </a:xfrm>
          <a:prstGeom prst="rect">
            <a:avLst/>
          </a:prstGeom>
        </p:spPr>
        <p:txBody>
          <a:bodyPr vert="horz" wrap="square" lIns="0" tIns="0" rIns="0" bIns="0" rtlCol="0">
            <a:spAutoFit/>
          </a:bodyPr>
          <a:lstStyle/>
          <a:p>
            <a:pPr marL="19958">
              <a:lnSpc>
                <a:spcPct val="110000"/>
              </a:lnSpc>
            </a:pPr>
            <a:r>
              <a:rPr sz="3500" b="1" spc="-11" dirty="0">
                <a:solidFill>
                  <a:srgbClr val="231F20"/>
                </a:solidFill>
                <a:latin typeface="Arial"/>
                <a:cs typeface="Arial"/>
              </a:rPr>
              <a:t>METHODS</a:t>
            </a:r>
          </a:p>
          <a:p>
            <a:pPr>
              <a:lnSpc>
                <a:spcPts val="2837"/>
              </a:lnSpc>
              <a:spcBef>
                <a:spcPts val="46"/>
              </a:spcBef>
            </a:pPr>
            <a:endParaRPr sz="2800" dirty="0"/>
          </a:p>
          <a:p>
            <a:pPr marL="27719"/>
            <a:r>
              <a:rPr lang="en-US" sz="2700" b="1" spc="-218" dirty="0">
                <a:solidFill>
                  <a:srgbClr val="4C4D4F"/>
                </a:solidFill>
                <a:latin typeface="Arial"/>
                <a:cs typeface="Arial"/>
              </a:rPr>
              <a:t>Q - Learning</a:t>
            </a:r>
            <a:endParaRPr lang="en-US" sz="2700" dirty="0">
              <a:latin typeface="Arial"/>
              <a:cs typeface="Arial"/>
            </a:endParaRPr>
          </a:p>
          <a:p>
            <a:pPr marL="27719" marR="13860">
              <a:lnSpc>
                <a:spcPct val="102600"/>
              </a:lnSpc>
              <a:spcBef>
                <a:spcPts val="893"/>
              </a:spcBef>
            </a:pPr>
            <a:r>
              <a:rPr lang="en-US" sz="2700" spc="11" dirty="0">
                <a:solidFill>
                  <a:srgbClr val="231F20"/>
                </a:solidFill>
                <a:latin typeface="Arial"/>
                <a:cs typeface="Arial"/>
              </a:rPr>
              <a:t>B</a:t>
            </a:r>
            <a:r>
              <a:rPr lang="en-US" sz="2700" spc="22" dirty="0">
                <a:solidFill>
                  <a:srgbClr val="231F20"/>
                </a:solidFill>
                <a:latin typeface="Arial"/>
                <a:cs typeface="Arial"/>
              </a:rPr>
              <a:t>e </a:t>
            </a:r>
            <a:r>
              <a:rPr lang="en-US" sz="2700" spc="-22" dirty="0">
                <a:solidFill>
                  <a:srgbClr val="231F20"/>
                </a:solidFill>
                <a:latin typeface="Arial"/>
                <a:cs typeface="Arial"/>
              </a:rPr>
              <a:t>sur</a:t>
            </a:r>
            <a:r>
              <a:rPr lang="en-US" sz="2700" spc="22" dirty="0">
                <a:solidFill>
                  <a:srgbClr val="231F20"/>
                </a:solidFill>
                <a:latin typeface="Arial"/>
                <a:cs typeface="Arial"/>
              </a:rPr>
              <a:t>e </a:t>
            </a:r>
            <a:r>
              <a:rPr lang="en-US" sz="2700" spc="-44" dirty="0">
                <a:solidFill>
                  <a:srgbClr val="231F20"/>
                </a:solidFill>
                <a:latin typeface="Arial"/>
                <a:cs typeface="Arial"/>
              </a:rPr>
              <a:t>t</a:t>
            </a:r>
            <a:r>
              <a:rPr lang="en-US" sz="2700" spc="22" dirty="0">
                <a:solidFill>
                  <a:srgbClr val="231F20"/>
                </a:solidFill>
                <a:latin typeface="Arial"/>
                <a:cs typeface="Arial"/>
              </a:rPr>
              <a:t>o </a:t>
            </a:r>
            <a:r>
              <a:rPr lang="en-US" sz="2700" spc="-22" dirty="0">
                <a:solidFill>
                  <a:srgbClr val="231F20"/>
                </a:solidFill>
                <a:latin typeface="Arial"/>
                <a:cs typeface="Arial"/>
              </a:rPr>
              <a:t>s</a:t>
            </a:r>
            <a:r>
              <a:rPr lang="en-US" sz="2700" dirty="0">
                <a:solidFill>
                  <a:srgbClr val="231F20"/>
                </a:solidFill>
                <a:latin typeface="Arial"/>
                <a:cs typeface="Arial"/>
              </a:rPr>
              <a:t>p</a:t>
            </a:r>
            <a:r>
              <a:rPr lang="en-US" sz="2700" spc="-11" dirty="0">
                <a:solidFill>
                  <a:srgbClr val="231F20"/>
                </a:solidFill>
                <a:latin typeface="Arial"/>
                <a:cs typeface="Arial"/>
              </a:rPr>
              <a:t>e</a:t>
            </a:r>
            <a:r>
              <a:rPr lang="en-US" sz="2700" spc="-33" dirty="0">
                <a:solidFill>
                  <a:srgbClr val="231F20"/>
                </a:solidFill>
                <a:latin typeface="Arial"/>
                <a:cs typeface="Arial"/>
              </a:rPr>
              <a:t>l</a:t>
            </a:r>
            <a:r>
              <a:rPr lang="en-US" sz="2700" spc="11" dirty="0">
                <a:solidFill>
                  <a:srgbClr val="231F20"/>
                </a:solidFill>
                <a:latin typeface="Arial"/>
                <a:cs typeface="Arial"/>
              </a:rPr>
              <a:t>l</a:t>
            </a:r>
            <a:r>
              <a:rPr lang="en-US" sz="2700" spc="22" dirty="0">
                <a:solidFill>
                  <a:srgbClr val="231F20"/>
                </a:solidFill>
                <a:latin typeface="Arial"/>
                <a:cs typeface="Arial"/>
              </a:rPr>
              <a:t> </a:t>
            </a:r>
            <a:r>
              <a:rPr lang="en-US" sz="2700" spc="11" dirty="0">
                <a:solidFill>
                  <a:srgbClr val="231F20"/>
                </a:solidFill>
                <a:latin typeface="Arial"/>
                <a:cs typeface="Arial"/>
              </a:rPr>
              <a:t>c</a:t>
            </a:r>
            <a:r>
              <a:rPr lang="en-US" sz="2700" spc="-11" dirty="0">
                <a:solidFill>
                  <a:srgbClr val="231F20"/>
                </a:solidFill>
                <a:latin typeface="Arial"/>
                <a:cs typeface="Arial"/>
              </a:rPr>
              <a:t>he</a:t>
            </a:r>
            <a:r>
              <a:rPr lang="en-US" sz="2700" spc="11" dirty="0">
                <a:solidFill>
                  <a:srgbClr val="231F20"/>
                </a:solidFill>
                <a:latin typeface="Arial"/>
                <a:cs typeface="Arial"/>
              </a:rPr>
              <a:t>c</a:t>
            </a:r>
            <a:r>
              <a:rPr lang="en-US" sz="2700" spc="22" dirty="0">
                <a:solidFill>
                  <a:srgbClr val="231F20"/>
                </a:solidFill>
                <a:latin typeface="Arial"/>
                <a:cs typeface="Arial"/>
              </a:rPr>
              <a:t>k </a:t>
            </a:r>
            <a:r>
              <a:rPr lang="en-US" sz="2700" spc="-22" dirty="0">
                <a:solidFill>
                  <a:srgbClr val="231F20"/>
                </a:solidFill>
                <a:latin typeface="Arial"/>
                <a:cs typeface="Arial"/>
              </a:rPr>
              <a:t>a</a:t>
            </a:r>
            <a:r>
              <a:rPr lang="en-US" sz="2700" spc="-33" dirty="0">
                <a:solidFill>
                  <a:srgbClr val="231F20"/>
                </a:solidFill>
                <a:latin typeface="Arial"/>
                <a:cs typeface="Arial"/>
              </a:rPr>
              <a:t>l</a:t>
            </a:r>
            <a:r>
              <a:rPr lang="en-US" sz="2700" spc="11" dirty="0">
                <a:solidFill>
                  <a:srgbClr val="231F20"/>
                </a:solidFill>
                <a:latin typeface="Arial"/>
                <a:cs typeface="Arial"/>
              </a:rPr>
              <a:t>l</a:t>
            </a:r>
            <a:r>
              <a:rPr lang="en-US" sz="2700" spc="22" dirty="0">
                <a:solidFill>
                  <a:srgbClr val="231F20"/>
                </a:solidFill>
                <a:latin typeface="Arial"/>
                <a:cs typeface="Arial"/>
              </a:rPr>
              <a:t> </a:t>
            </a:r>
            <a:r>
              <a:rPr lang="en-US" sz="2700" spc="-44" dirty="0">
                <a:solidFill>
                  <a:srgbClr val="231F20"/>
                </a:solidFill>
                <a:latin typeface="Arial"/>
                <a:cs typeface="Arial"/>
              </a:rPr>
              <a:t>t</a:t>
            </a:r>
            <a:r>
              <a:rPr lang="en-US" sz="2700" spc="-76" dirty="0">
                <a:solidFill>
                  <a:srgbClr val="231F20"/>
                </a:solidFill>
                <a:latin typeface="Arial"/>
                <a:cs typeface="Arial"/>
              </a:rPr>
              <a:t>e</a:t>
            </a:r>
            <a:r>
              <a:rPr lang="en-US" sz="2700" spc="55" dirty="0">
                <a:solidFill>
                  <a:srgbClr val="231F20"/>
                </a:solidFill>
                <a:latin typeface="Arial"/>
                <a:cs typeface="Arial"/>
              </a:rPr>
              <a:t>x</a:t>
            </a:r>
            <a:r>
              <a:rPr lang="en-US" sz="2700" spc="11" dirty="0">
                <a:solidFill>
                  <a:srgbClr val="231F20"/>
                </a:solidFill>
                <a:latin typeface="Arial"/>
                <a:cs typeface="Arial"/>
              </a:rPr>
              <a:t>t</a:t>
            </a:r>
            <a:r>
              <a:rPr lang="en-US" sz="2700" spc="22" dirty="0">
                <a:solidFill>
                  <a:srgbClr val="231F20"/>
                </a:solidFill>
                <a:latin typeface="Arial"/>
                <a:cs typeface="Arial"/>
              </a:rPr>
              <a:t> </a:t>
            </a:r>
            <a:r>
              <a:rPr lang="en-US" sz="2700" spc="-22" dirty="0">
                <a:solidFill>
                  <a:srgbClr val="231F20"/>
                </a:solidFill>
                <a:latin typeface="Arial"/>
                <a:cs typeface="Arial"/>
              </a:rPr>
              <a:t>a</a:t>
            </a:r>
            <a:r>
              <a:rPr lang="en-US" sz="2700" spc="-11" dirty="0">
                <a:solidFill>
                  <a:srgbClr val="231F20"/>
                </a:solidFill>
                <a:latin typeface="Arial"/>
                <a:cs typeface="Arial"/>
              </a:rPr>
              <a:t>n</a:t>
            </a:r>
            <a:r>
              <a:rPr lang="en-US" sz="2700" spc="22" dirty="0">
                <a:solidFill>
                  <a:srgbClr val="231F20"/>
                </a:solidFill>
                <a:latin typeface="Arial"/>
                <a:cs typeface="Arial"/>
              </a:rPr>
              <a:t>d </a:t>
            </a:r>
            <a:r>
              <a:rPr lang="en-US" sz="2700" spc="-22" dirty="0">
                <a:solidFill>
                  <a:srgbClr val="231F20"/>
                </a:solidFill>
                <a:latin typeface="Arial"/>
                <a:cs typeface="Arial"/>
              </a:rPr>
              <a:t>h</a:t>
            </a:r>
            <a:r>
              <a:rPr lang="en-US" sz="2700" spc="-65" dirty="0">
                <a:solidFill>
                  <a:srgbClr val="231F20"/>
                </a:solidFill>
                <a:latin typeface="Arial"/>
                <a:cs typeface="Arial"/>
              </a:rPr>
              <a:t>a</a:t>
            </a:r>
            <a:r>
              <a:rPr lang="en-US" sz="2700" spc="-55" dirty="0">
                <a:solidFill>
                  <a:srgbClr val="231F20"/>
                </a:solidFill>
                <a:latin typeface="Arial"/>
                <a:cs typeface="Arial"/>
              </a:rPr>
              <a:t>v</a:t>
            </a:r>
            <a:r>
              <a:rPr lang="en-US" sz="2700" spc="22" dirty="0">
                <a:solidFill>
                  <a:srgbClr val="231F20"/>
                </a:solidFill>
                <a:latin typeface="Arial"/>
                <a:cs typeface="Arial"/>
              </a:rPr>
              <a:t>e </a:t>
            </a:r>
            <a:r>
              <a:rPr lang="en-US" sz="2700" spc="-11" dirty="0">
                <a:solidFill>
                  <a:srgbClr val="231F20"/>
                </a:solidFill>
                <a:latin typeface="Arial"/>
                <a:cs typeface="Arial"/>
              </a:rPr>
              <a:t>t</a:t>
            </a:r>
            <a:r>
              <a:rPr lang="en-US" sz="2700" spc="22" dirty="0">
                <a:solidFill>
                  <a:srgbClr val="231F20"/>
                </a:solidFill>
                <a:latin typeface="Arial"/>
                <a:cs typeface="Arial"/>
              </a:rPr>
              <a:t>r</a:t>
            </a:r>
            <a:r>
              <a:rPr lang="en-US" sz="2700" spc="-22" dirty="0">
                <a:solidFill>
                  <a:srgbClr val="231F20"/>
                </a:solidFill>
                <a:latin typeface="Arial"/>
                <a:cs typeface="Arial"/>
              </a:rPr>
              <a:t>us</a:t>
            </a:r>
            <a:r>
              <a:rPr lang="en-US" sz="2700" spc="-44" dirty="0">
                <a:solidFill>
                  <a:srgbClr val="231F20"/>
                </a:solidFill>
                <a:latin typeface="Arial"/>
                <a:cs typeface="Arial"/>
              </a:rPr>
              <a:t>t</a:t>
            </a:r>
            <a:r>
              <a:rPr lang="en-US" sz="2700" dirty="0">
                <a:solidFill>
                  <a:srgbClr val="231F20"/>
                </a:solidFill>
                <a:latin typeface="Arial"/>
                <a:cs typeface="Arial"/>
              </a:rPr>
              <a:t>e</a:t>
            </a:r>
            <a:r>
              <a:rPr lang="en-US" sz="2700" spc="22" dirty="0">
                <a:solidFill>
                  <a:srgbClr val="231F20"/>
                </a:solidFill>
                <a:latin typeface="Arial"/>
                <a:cs typeface="Arial"/>
              </a:rPr>
              <a:t>d </a:t>
            </a:r>
            <a:r>
              <a:rPr lang="en-US" sz="2700" spc="33" dirty="0">
                <a:solidFill>
                  <a:srgbClr val="231F20"/>
                </a:solidFill>
                <a:latin typeface="Arial"/>
                <a:cs typeface="Arial"/>
              </a:rPr>
              <a:t>c</a:t>
            </a:r>
            <a:r>
              <a:rPr lang="en-US" sz="2700" dirty="0">
                <a:solidFill>
                  <a:srgbClr val="231F20"/>
                </a:solidFill>
                <a:latin typeface="Arial"/>
                <a:cs typeface="Arial"/>
              </a:rPr>
              <a:t>o</a:t>
            </a:r>
            <a:r>
              <a:rPr lang="en-US" sz="2700" spc="-33" dirty="0">
                <a:solidFill>
                  <a:srgbClr val="231F20"/>
                </a:solidFill>
                <a:latin typeface="Arial"/>
                <a:cs typeface="Arial"/>
              </a:rPr>
              <a:t>l</a:t>
            </a:r>
            <a:r>
              <a:rPr lang="en-US" sz="2700" spc="-22" dirty="0">
                <a:solidFill>
                  <a:srgbClr val="231F20"/>
                </a:solidFill>
                <a:latin typeface="Arial"/>
                <a:cs typeface="Arial"/>
              </a:rPr>
              <a:t>l</a:t>
            </a:r>
            <a:r>
              <a:rPr lang="en-US" sz="2700" spc="-11" dirty="0">
                <a:solidFill>
                  <a:srgbClr val="231F20"/>
                </a:solidFill>
                <a:latin typeface="Arial"/>
                <a:cs typeface="Arial"/>
              </a:rPr>
              <a:t>e</a:t>
            </a:r>
            <a:r>
              <a:rPr lang="en-US" sz="2700" spc="-22" dirty="0">
                <a:solidFill>
                  <a:srgbClr val="231F20"/>
                </a:solidFill>
                <a:latin typeface="Arial"/>
                <a:cs typeface="Arial"/>
              </a:rPr>
              <a:t>a</a:t>
            </a:r>
            <a:r>
              <a:rPr lang="en-US" sz="2700" spc="-11" dirty="0">
                <a:solidFill>
                  <a:srgbClr val="231F20"/>
                </a:solidFill>
                <a:latin typeface="Arial"/>
                <a:cs typeface="Arial"/>
              </a:rPr>
              <a:t>gu</a:t>
            </a:r>
            <a:r>
              <a:rPr lang="en-US" sz="2700" dirty="0">
                <a:solidFill>
                  <a:srgbClr val="231F20"/>
                </a:solidFill>
                <a:latin typeface="Arial"/>
                <a:cs typeface="Arial"/>
              </a:rPr>
              <a:t>e</a:t>
            </a:r>
            <a:r>
              <a:rPr lang="en-US" sz="2700" spc="22" dirty="0">
                <a:solidFill>
                  <a:srgbClr val="231F20"/>
                </a:solidFill>
                <a:latin typeface="Arial"/>
                <a:cs typeface="Arial"/>
              </a:rPr>
              <a:t>s</a:t>
            </a:r>
            <a:r>
              <a:rPr lang="en-US" sz="2700" spc="11" dirty="0">
                <a:solidFill>
                  <a:srgbClr val="231F20"/>
                </a:solidFill>
                <a:latin typeface="Arial"/>
                <a:cs typeface="Arial"/>
              </a:rPr>
              <a:t> </a:t>
            </a:r>
            <a:r>
              <a:rPr lang="en-US" sz="2700" spc="-11" dirty="0">
                <a:solidFill>
                  <a:srgbClr val="231F20"/>
                </a:solidFill>
                <a:latin typeface="Arial"/>
                <a:cs typeface="Arial"/>
              </a:rPr>
              <a:t>p</a:t>
            </a:r>
            <a:r>
              <a:rPr lang="en-US" sz="2700" spc="-22" dirty="0">
                <a:solidFill>
                  <a:srgbClr val="231F20"/>
                </a:solidFill>
                <a:latin typeface="Arial"/>
                <a:cs typeface="Arial"/>
              </a:rPr>
              <a:t>r</a:t>
            </a:r>
            <a:r>
              <a:rPr lang="en-US" sz="2700" dirty="0">
                <a:solidFill>
                  <a:srgbClr val="231F20"/>
                </a:solidFill>
                <a:latin typeface="Arial"/>
                <a:cs typeface="Arial"/>
              </a:rPr>
              <a:t>o</a:t>
            </a:r>
            <a:r>
              <a:rPr lang="en-US" sz="2700" spc="-33" dirty="0">
                <a:solidFill>
                  <a:srgbClr val="231F20"/>
                </a:solidFill>
                <a:latin typeface="Arial"/>
                <a:cs typeface="Arial"/>
              </a:rPr>
              <a:t>o</a:t>
            </a:r>
            <a:r>
              <a:rPr lang="en-US" sz="2700" dirty="0">
                <a:solidFill>
                  <a:srgbClr val="231F20"/>
                </a:solidFill>
                <a:latin typeface="Arial"/>
                <a:cs typeface="Arial"/>
              </a:rPr>
              <a:t>f</a:t>
            </a:r>
            <a:r>
              <a:rPr lang="en-US" sz="2700" spc="-22" dirty="0">
                <a:solidFill>
                  <a:srgbClr val="231F20"/>
                </a:solidFill>
                <a:latin typeface="Arial"/>
                <a:cs typeface="Arial"/>
              </a:rPr>
              <a:t>r</a:t>
            </a:r>
            <a:r>
              <a:rPr lang="en-US" sz="2700" spc="-11" dirty="0">
                <a:solidFill>
                  <a:srgbClr val="231F20"/>
                </a:solidFill>
                <a:latin typeface="Arial"/>
                <a:cs typeface="Arial"/>
              </a:rPr>
              <a:t>e</a:t>
            </a:r>
            <a:r>
              <a:rPr lang="en-US" sz="2700" spc="-22" dirty="0">
                <a:solidFill>
                  <a:srgbClr val="231F20"/>
                </a:solidFill>
                <a:latin typeface="Arial"/>
                <a:cs typeface="Arial"/>
              </a:rPr>
              <a:t>a</a:t>
            </a:r>
            <a:r>
              <a:rPr lang="en-US" sz="2700" spc="22" dirty="0">
                <a:solidFill>
                  <a:srgbClr val="231F20"/>
                </a:solidFill>
                <a:latin typeface="Arial"/>
                <a:cs typeface="Arial"/>
              </a:rPr>
              <a:t>d </a:t>
            </a:r>
            <a:r>
              <a:rPr lang="en-US" sz="2700" spc="-11" dirty="0">
                <a:solidFill>
                  <a:srgbClr val="231F20"/>
                </a:solidFill>
                <a:latin typeface="Arial"/>
                <a:cs typeface="Arial"/>
              </a:rPr>
              <a:t>th</a:t>
            </a:r>
            <a:r>
              <a:rPr lang="en-US" sz="2700" spc="22" dirty="0">
                <a:solidFill>
                  <a:srgbClr val="231F20"/>
                </a:solidFill>
                <a:latin typeface="Arial"/>
                <a:cs typeface="Arial"/>
              </a:rPr>
              <a:t>e </a:t>
            </a:r>
            <a:r>
              <a:rPr lang="en-US" sz="2700" dirty="0">
                <a:solidFill>
                  <a:srgbClr val="231F20"/>
                </a:solidFill>
                <a:latin typeface="Arial"/>
                <a:cs typeface="Arial"/>
              </a:rPr>
              <a:t>po</a:t>
            </a:r>
            <a:r>
              <a:rPr lang="en-US" sz="2700" spc="-22" dirty="0">
                <a:solidFill>
                  <a:srgbClr val="231F20"/>
                </a:solidFill>
                <a:latin typeface="Arial"/>
                <a:cs typeface="Arial"/>
              </a:rPr>
              <a:t>s</a:t>
            </a:r>
            <a:r>
              <a:rPr lang="en-US" sz="2700" spc="-44" dirty="0">
                <a:solidFill>
                  <a:srgbClr val="231F20"/>
                </a:solidFill>
                <a:latin typeface="Arial"/>
                <a:cs typeface="Arial"/>
              </a:rPr>
              <a:t>t</a:t>
            </a:r>
            <a:r>
              <a:rPr lang="en-US" sz="2700" spc="-11" dirty="0">
                <a:solidFill>
                  <a:srgbClr val="231F20"/>
                </a:solidFill>
                <a:latin typeface="Arial"/>
                <a:cs typeface="Arial"/>
              </a:rPr>
              <a:t>e</a:t>
            </a:r>
            <a:r>
              <a:rPr lang="en-US" sz="2700" spc="-207" dirty="0">
                <a:solidFill>
                  <a:srgbClr val="231F20"/>
                </a:solidFill>
                <a:latin typeface="Arial"/>
                <a:cs typeface="Arial"/>
              </a:rPr>
              <a:t>r</a:t>
            </a:r>
            <a:r>
              <a:rPr lang="en-US" sz="2700" spc="11" dirty="0">
                <a:solidFill>
                  <a:srgbClr val="231F20"/>
                </a:solidFill>
                <a:latin typeface="Arial"/>
                <a:cs typeface="Arial"/>
              </a:rPr>
              <a:t>.</a:t>
            </a:r>
            <a:r>
              <a:rPr lang="en-US" sz="2700" spc="22" dirty="0">
                <a:solidFill>
                  <a:srgbClr val="231F20"/>
                </a:solidFill>
                <a:latin typeface="Arial"/>
                <a:cs typeface="Arial"/>
              </a:rPr>
              <a:t> </a:t>
            </a:r>
            <a:r>
              <a:rPr lang="en-US" sz="2700" spc="-33" dirty="0">
                <a:solidFill>
                  <a:srgbClr val="231F20"/>
                </a:solidFill>
                <a:latin typeface="Arial"/>
                <a:cs typeface="Arial"/>
              </a:rPr>
              <a:t>I</a:t>
            </a:r>
            <a:r>
              <a:rPr lang="en-US" sz="2700" spc="22" dirty="0">
                <a:solidFill>
                  <a:srgbClr val="231F20"/>
                </a:solidFill>
                <a:latin typeface="Arial"/>
                <a:cs typeface="Arial"/>
              </a:rPr>
              <a:t>n </a:t>
            </a:r>
            <a:r>
              <a:rPr lang="en-US" sz="2700" spc="-11" dirty="0">
                <a:solidFill>
                  <a:srgbClr val="231F20"/>
                </a:solidFill>
                <a:latin typeface="Arial"/>
                <a:cs typeface="Arial"/>
              </a:rPr>
              <a:t>gener</a:t>
            </a:r>
            <a:r>
              <a:rPr lang="en-US" sz="2700" spc="-22" dirty="0">
                <a:solidFill>
                  <a:srgbClr val="231F20"/>
                </a:solidFill>
                <a:latin typeface="Arial"/>
                <a:cs typeface="Arial"/>
              </a:rPr>
              <a:t>a</a:t>
            </a:r>
            <a:r>
              <a:rPr lang="en-US" sz="2700" spc="-55" dirty="0">
                <a:solidFill>
                  <a:srgbClr val="231F20"/>
                </a:solidFill>
                <a:latin typeface="Arial"/>
                <a:cs typeface="Arial"/>
              </a:rPr>
              <a:t>l</a:t>
            </a:r>
            <a:r>
              <a:rPr lang="en-US" sz="2700" spc="11" dirty="0">
                <a:solidFill>
                  <a:srgbClr val="231F20"/>
                </a:solidFill>
                <a:latin typeface="Arial"/>
                <a:cs typeface="Arial"/>
              </a:rPr>
              <a:t>,</a:t>
            </a:r>
            <a:r>
              <a:rPr lang="en-US" sz="2700" spc="22" dirty="0">
                <a:solidFill>
                  <a:srgbClr val="231F20"/>
                </a:solidFill>
                <a:latin typeface="Arial"/>
                <a:cs typeface="Arial"/>
              </a:rPr>
              <a:t> </a:t>
            </a:r>
            <a:r>
              <a:rPr lang="en-US" sz="2700" spc="-33" dirty="0">
                <a:solidFill>
                  <a:srgbClr val="231F20"/>
                </a:solidFill>
                <a:latin typeface="Arial"/>
                <a:cs typeface="Arial"/>
              </a:rPr>
              <a:t>a</a:t>
            </a:r>
            <a:r>
              <a:rPr lang="en-US" sz="2700" spc="-22" dirty="0">
                <a:solidFill>
                  <a:srgbClr val="231F20"/>
                </a:solidFill>
                <a:latin typeface="Arial"/>
                <a:cs typeface="Arial"/>
              </a:rPr>
              <a:t>u</a:t>
            </a:r>
            <a:r>
              <a:rPr lang="en-US" sz="2700" spc="-11" dirty="0">
                <a:solidFill>
                  <a:srgbClr val="231F20"/>
                </a:solidFill>
                <a:latin typeface="Arial"/>
                <a:cs typeface="Arial"/>
              </a:rPr>
              <a:t>th</a:t>
            </a:r>
            <a:r>
              <a:rPr lang="en-US" sz="2700" dirty="0">
                <a:solidFill>
                  <a:srgbClr val="231F20"/>
                </a:solidFill>
                <a:latin typeface="Arial"/>
                <a:cs typeface="Arial"/>
              </a:rPr>
              <a:t>o</a:t>
            </a:r>
            <a:r>
              <a:rPr lang="en-US" sz="2700" spc="22" dirty="0">
                <a:solidFill>
                  <a:srgbClr val="231F20"/>
                </a:solidFill>
                <a:latin typeface="Arial"/>
                <a:cs typeface="Arial"/>
              </a:rPr>
              <a:t>rs </a:t>
            </a:r>
            <a:r>
              <a:rPr lang="en-US" sz="2700" spc="-22" dirty="0">
                <a:solidFill>
                  <a:srgbClr val="231F20"/>
                </a:solidFill>
                <a:latin typeface="Arial"/>
                <a:cs typeface="Arial"/>
              </a:rPr>
              <a:t>s</a:t>
            </a:r>
            <a:r>
              <a:rPr lang="en-US" sz="2700" spc="-11" dirty="0">
                <a:solidFill>
                  <a:srgbClr val="231F20"/>
                </a:solidFill>
                <a:latin typeface="Arial"/>
                <a:cs typeface="Arial"/>
              </a:rPr>
              <a:t>ho</a:t>
            </a:r>
            <a:r>
              <a:rPr lang="en-US" sz="2700" spc="-22" dirty="0">
                <a:solidFill>
                  <a:srgbClr val="231F20"/>
                </a:solidFill>
                <a:latin typeface="Arial"/>
                <a:cs typeface="Arial"/>
              </a:rPr>
              <a:t>ul</a:t>
            </a:r>
            <a:r>
              <a:rPr lang="en-US" sz="2700" spc="-87" dirty="0">
                <a:solidFill>
                  <a:srgbClr val="231F20"/>
                </a:solidFill>
                <a:latin typeface="Arial"/>
                <a:cs typeface="Arial"/>
              </a:rPr>
              <a:t>d</a:t>
            </a:r>
            <a:r>
              <a:rPr lang="en-US" sz="2700" spc="11" dirty="0">
                <a:solidFill>
                  <a:srgbClr val="231F20"/>
                </a:solidFill>
                <a:latin typeface="Arial"/>
                <a:cs typeface="Arial"/>
              </a:rPr>
              <a:t>:</a:t>
            </a:r>
            <a:endParaRPr lang="en-US" sz="2700" dirty="0">
              <a:latin typeface="Arial"/>
              <a:cs typeface="Arial"/>
            </a:endParaRPr>
          </a:p>
          <a:p>
            <a:pPr>
              <a:lnSpc>
                <a:spcPts val="1855"/>
              </a:lnSpc>
              <a:spcBef>
                <a:spcPts val="28"/>
              </a:spcBef>
            </a:pPr>
            <a:endParaRPr lang="en-US" sz="1900" dirty="0"/>
          </a:p>
          <a:p>
            <a:pPr marL="255013" indent="-228682">
              <a:buClr>
                <a:srgbClr val="231F20"/>
              </a:buClr>
              <a:buFont typeface="Arial"/>
              <a:buChar char="•"/>
              <a:tabLst>
                <a:tab pos="250857" algn="l"/>
              </a:tabLst>
            </a:pPr>
            <a:r>
              <a:rPr lang="en-US" sz="2700" spc="-11" dirty="0">
                <a:solidFill>
                  <a:srgbClr val="231F20"/>
                </a:solidFill>
                <a:latin typeface="Arial"/>
                <a:cs typeface="Arial"/>
              </a:rPr>
              <a:t>Us</a:t>
            </a:r>
            <a:r>
              <a:rPr lang="en-US" sz="2700" spc="22" dirty="0">
                <a:solidFill>
                  <a:srgbClr val="231F20"/>
                </a:solidFill>
                <a:latin typeface="Arial"/>
                <a:cs typeface="Arial"/>
              </a:rPr>
              <a:t>e </a:t>
            </a:r>
            <a:r>
              <a:rPr lang="en-US" sz="2700" spc="-11" dirty="0">
                <a:solidFill>
                  <a:srgbClr val="231F20"/>
                </a:solidFill>
                <a:latin typeface="Arial"/>
                <a:cs typeface="Arial"/>
              </a:rPr>
              <a:t>th</a:t>
            </a:r>
            <a:r>
              <a:rPr lang="en-US" sz="2700" spc="22" dirty="0">
                <a:solidFill>
                  <a:srgbClr val="231F20"/>
                </a:solidFill>
                <a:latin typeface="Arial"/>
                <a:cs typeface="Arial"/>
              </a:rPr>
              <a:t>e </a:t>
            </a:r>
            <a:r>
              <a:rPr lang="en-US" sz="2700" spc="-22" dirty="0">
                <a:solidFill>
                  <a:srgbClr val="231F20"/>
                </a:solidFill>
                <a:latin typeface="Arial"/>
                <a:cs typeface="Arial"/>
              </a:rPr>
              <a:t>a</a:t>
            </a:r>
            <a:r>
              <a:rPr lang="en-US" sz="2700" spc="11" dirty="0">
                <a:solidFill>
                  <a:srgbClr val="231F20"/>
                </a:solidFill>
                <a:latin typeface="Arial"/>
                <a:cs typeface="Arial"/>
              </a:rPr>
              <a:t>c</a:t>
            </a:r>
            <a:r>
              <a:rPr lang="en-US" sz="2700" spc="-11" dirty="0">
                <a:solidFill>
                  <a:srgbClr val="231F20"/>
                </a:solidFill>
                <a:latin typeface="Arial"/>
                <a:cs typeface="Arial"/>
              </a:rPr>
              <a:t>t</a:t>
            </a:r>
            <a:r>
              <a:rPr lang="en-US" sz="2700" spc="-22" dirty="0">
                <a:solidFill>
                  <a:srgbClr val="231F20"/>
                </a:solidFill>
                <a:latin typeface="Arial"/>
                <a:cs typeface="Arial"/>
              </a:rPr>
              <a:t>i</a:t>
            </a:r>
            <a:r>
              <a:rPr lang="en-US" sz="2700" spc="-55" dirty="0">
                <a:solidFill>
                  <a:srgbClr val="231F20"/>
                </a:solidFill>
                <a:latin typeface="Arial"/>
                <a:cs typeface="Arial"/>
              </a:rPr>
              <a:t>v</a:t>
            </a:r>
            <a:r>
              <a:rPr lang="en-US" sz="2700" spc="22" dirty="0">
                <a:solidFill>
                  <a:srgbClr val="231F20"/>
                </a:solidFill>
                <a:latin typeface="Arial"/>
                <a:cs typeface="Arial"/>
              </a:rPr>
              <a:t>e </a:t>
            </a:r>
            <a:r>
              <a:rPr lang="en-US" sz="2700" spc="-44" dirty="0">
                <a:solidFill>
                  <a:srgbClr val="231F20"/>
                </a:solidFill>
                <a:latin typeface="Arial"/>
                <a:cs typeface="Arial"/>
              </a:rPr>
              <a:t>t</a:t>
            </a:r>
            <a:r>
              <a:rPr lang="en-US" sz="2700" spc="-11" dirty="0">
                <a:solidFill>
                  <a:srgbClr val="231F20"/>
                </a:solidFill>
                <a:latin typeface="Arial"/>
                <a:cs typeface="Arial"/>
              </a:rPr>
              <a:t>e</a:t>
            </a:r>
            <a:r>
              <a:rPr lang="en-US" sz="2700" spc="-22" dirty="0">
                <a:solidFill>
                  <a:srgbClr val="231F20"/>
                </a:solidFill>
                <a:latin typeface="Arial"/>
                <a:cs typeface="Arial"/>
              </a:rPr>
              <a:t>n</a:t>
            </a:r>
            <a:r>
              <a:rPr lang="en-US" sz="2700" spc="-11" dirty="0">
                <a:solidFill>
                  <a:srgbClr val="231F20"/>
                </a:solidFill>
                <a:latin typeface="Arial"/>
                <a:cs typeface="Arial"/>
              </a:rPr>
              <a:t>s</a:t>
            </a:r>
            <a:r>
              <a:rPr lang="en-US" sz="2700" spc="22" dirty="0">
                <a:solidFill>
                  <a:srgbClr val="231F20"/>
                </a:solidFill>
                <a:latin typeface="Arial"/>
                <a:cs typeface="Arial"/>
              </a:rPr>
              <a:t>e</a:t>
            </a:r>
            <a:endParaRPr lang="en-US" sz="2700" dirty="0">
              <a:latin typeface="Arial"/>
              <a:cs typeface="Arial"/>
            </a:endParaRPr>
          </a:p>
          <a:p>
            <a:pPr>
              <a:lnSpc>
                <a:spcPts val="1855"/>
              </a:lnSpc>
              <a:spcBef>
                <a:spcPts val="28"/>
              </a:spcBef>
              <a:buClr>
                <a:srgbClr val="231F20"/>
              </a:buClr>
              <a:buFont typeface="Arial"/>
              <a:buChar char="•"/>
            </a:pPr>
            <a:endParaRPr lang="en-US" sz="1900" baseline="-25000" dirty="0"/>
          </a:p>
          <a:p>
            <a:pPr marL="250857" indent="-224524">
              <a:buClr>
                <a:srgbClr val="231F20"/>
              </a:buClr>
              <a:buFont typeface="Arial"/>
              <a:buChar char="•"/>
              <a:tabLst>
                <a:tab pos="250857" algn="l"/>
              </a:tabLst>
            </a:pPr>
            <a:r>
              <a:rPr lang="en-US" sz="2700" dirty="0">
                <a:solidFill>
                  <a:srgbClr val="231F20"/>
                </a:solidFill>
                <a:latin typeface="Arial"/>
                <a:cs typeface="Arial"/>
              </a:rPr>
              <a:t>S</a:t>
            </a:r>
            <a:r>
              <a:rPr lang="en-US" sz="2700" spc="-33" dirty="0">
                <a:solidFill>
                  <a:srgbClr val="231F20"/>
                </a:solidFill>
                <a:latin typeface="Arial"/>
                <a:cs typeface="Arial"/>
              </a:rPr>
              <a:t>i</a:t>
            </a:r>
            <a:r>
              <a:rPr lang="en-US" sz="2700" spc="11" dirty="0">
                <a:solidFill>
                  <a:srgbClr val="231F20"/>
                </a:solidFill>
                <a:latin typeface="Arial"/>
                <a:cs typeface="Arial"/>
              </a:rPr>
              <a:t>m</a:t>
            </a:r>
            <a:r>
              <a:rPr lang="en-US" sz="2700" spc="-11" dirty="0">
                <a:solidFill>
                  <a:srgbClr val="231F20"/>
                </a:solidFill>
                <a:latin typeface="Arial"/>
                <a:cs typeface="Arial"/>
              </a:rPr>
              <a:t>p</a:t>
            </a:r>
            <a:r>
              <a:rPr lang="en-US" sz="2700" spc="-33" dirty="0">
                <a:solidFill>
                  <a:srgbClr val="231F20"/>
                </a:solidFill>
                <a:latin typeface="Arial"/>
                <a:cs typeface="Arial"/>
              </a:rPr>
              <a:t>l</a:t>
            </a:r>
            <a:r>
              <a:rPr lang="en-US" sz="2700" spc="-22" dirty="0">
                <a:solidFill>
                  <a:srgbClr val="231F20"/>
                </a:solidFill>
                <a:latin typeface="Arial"/>
                <a:cs typeface="Arial"/>
              </a:rPr>
              <a:t>i</a:t>
            </a:r>
            <a:r>
              <a:rPr lang="en-US" sz="2700" spc="65" dirty="0">
                <a:solidFill>
                  <a:srgbClr val="231F20"/>
                </a:solidFill>
                <a:latin typeface="Arial"/>
                <a:cs typeface="Arial"/>
              </a:rPr>
              <a:t>f</a:t>
            </a:r>
            <a:r>
              <a:rPr lang="en-US" sz="2700" spc="22" dirty="0">
                <a:solidFill>
                  <a:srgbClr val="231F20"/>
                </a:solidFill>
                <a:latin typeface="Arial"/>
                <a:cs typeface="Arial"/>
              </a:rPr>
              <a:t>y </a:t>
            </a:r>
            <a:r>
              <a:rPr lang="en-US" sz="2700" spc="-44" dirty="0">
                <a:solidFill>
                  <a:srgbClr val="231F20"/>
                </a:solidFill>
                <a:latin typeface="Arial"/>
                <a:cs typeface="Arial"/>
              </a:rPr>
              <a:t>t</a:t>
            </a:r>
            <a:r>
              <a:rPr lang="en-US" sz="2700" spc="-76" dirty="0">
                <a:solidFill>
                  <a:srgbClr val="231F20"/>
                </a:solidFill>
                <a:latin typeface="Arial"/>
                <a:cs typeface="Arial"/>
              </a:rPr>
              <a:t>e</a:t>
            </a:r>
            <a:r>
              <a:rPr lang="en-US" sz="2700" spc="55" dirty="0">
                <a:solidFill>
                  <a:srgbClr val="231F20"/>
                </a:solidFill>
                <a:latin typeface="Arial"/>
                <a:cs typeface="Arial"/>
              </a:rPr>
              <a:t>x</a:t>
            </a:r>
            <a:r>
              <a:rPr lang="en-US" sz="2700" spc="11" dirty="0">
                <a:solidFill>
                  <a:srgbClr val="231F20"/>
                </a:solidFill>
                <a:latin typeface="Arial"/>
                <a:cs typeface="Arial"/>
              </a:rPr>
              <a:t>t</a:t>
            </a:r>
            <a:r>
              <a:rPr lang="en-US" sz="2700" spc="22" dirty="0">
                <a:solidFill>
                  <a:srgbClr val="231F20"/>
                </a:solidFill>
                <a:latin typeface="Arial"/>
                <a:cs typeface="Arial"/>
              </a:rPr>
              <a:t> </a:t>
            </a:r>
            <a:r>
              <a:rPr lang="en-US" sz="2700" spc="-65" dirty="0">
                <a:solidFill>
                  <a:srgbClr val="231F20"/>
                </a:solidFill>
                <a:latin typeface="Arial"/>
                <a:cs typeface="Arial"/>
              </a:rPr>
              <a:t>b</a:t>
            </a:r>
            <a:r>
              <a:rPr lang="en-US" sz="2700" spc="22" dirty="0">
                <a:solidFill>
                  <a:srgbClr val="231F20"/>
                </a:solidFill>
                <a:latin typeface="Arial"/>
                <a:cs typeface="Arial"/>
              </a:rPr>
              <a:t>y </a:t>
            </a:r>
            <a:r>
              <a:rPr lang="en-US" sz="2700" spc="-22" dirty="0">
                <a:solidFill>
                  <a:srgbClr val="231F20"/>
                </a:solidFill>
                <a:latin typeface="Arial"/>
                <a:cs typeface="Arial"/>
              </a:rPr>
              <a:t>u</a:t>
            </a:r>
            <a:r>
              <a:rPr lang="en-US" sz="2700" spc="-11" dirty="0">
                <a:solidFill>
                  <a:srgbClr val="231F20"/>
                </a:solidFill>
                <a:latin typeface="Arial"/>
                <a:cs typeface="Arial"/>
              </a:rPr>
              <a:t>s</a:t>
            </a:r>
            <a:r>
              <a:rPr lang="en-US" sz="2700" spc="-33" dirty="0">
                <a:solidFill>
                  <a:srgbClr val="231F20"/>
                </a:solidFill>
                <a:latin typeface="Arial"/>
                <a:cs typeface="Arial"/>
              </a:rPr>
              <a:t>i</a:t>
            </a:r>
            <a:r>
              <a:rPr lang="en-US" sz="2700" spc="-11" dirty="0">
                <a:solidFill>
                  <a:srgbClr val="231F20"/>
                </a:solidFill>
                <a:latin typeface="Arial"/>
                <a:cs typeface="Arial"/>
              </a:rPr>
              <a:t>n</a:t>
            </a:r>
            <a:r>
              <a:rPr lang="en-US" sz="2700" spc="22" dirty="0">
                <a:solidFill>
                  <a:srgbClr val="231F20"/>
                </a:solidFill>
                <a:latin typeface="Arial"/>
                <a:cs typeface="Arial"/>
              </a:rPr>
              <a:t>g </a:t>
            </a:r>
            <a:r>
              <a:rPr lang="en-US" sz="2700" spc="-22" dirty="0">
                <a:solidFill>
                  <a:srgbClr val="231F20"/>
                </a:solidFill>
                <a:latin typeface="Arial"/>
                <a:cs typeface="Arial"/>
              </a:rPr>
              <a:t>bu</a:t>
            </a:r>
            <a:r>
              <a:rPr lang="en-US" sz="2700" spc="-33" dirty="0">
                <a:solidFill>
                  <a:srgbClr val="231F20"/>
                </a:solidFill>
                <a:latin typeface="Arial"/>
                <a:cs typeface="Arial"/>
              </a:rPr>
              <a:t>l</a:t>
            </a:r>
            <a:r>
              <a:rPr lang="en-US" sz="2700" spc="-22" dirty="0">
                <a:solidFill>
                  <a:srgbClr val="231F20"/>
                </a:solidFill>
                <a:latin typeface="Arial"/>
                <a:cs typeface="Arial"/>
              </a:rPr>
              <a:t>l</a:t>
            </a:r>
            <a:r>
              <a:rPr lang="en-US" sz="2700" spc="-44" dirty="0">
                <a:solidFill>
                  <a:srgbClr val="231F20"/>
                </a:solidFill>
                <a:latin typeface="Arial"/>
                <a:cs typeface="Arial"/>
              </a:rPr>
              <a:t>e</a:t>
            </a:r>
            <a:r>
              <a:rPr lang="en-US" sz="2700" spc="11" dirty="0">
                <a:solidFill>
                  <a:srgbClr val="231F20"/>
                </a:solidFill>
                <a:latin typeface="Arial"/>
                <a:cs typeface="Arial"/>
              </a:rPr>
              <a:t>t</a:t>
            </a:r>
            <a:r>
              <a:rPr lang="en-US" sz="2700" spc="22" dirty="0">
                <a:solidFill>
                  <a:srgbClr val="231F20"/>
                </a:solidFill>
                <a:latin typeface="Arial"/>
                <a:cs typeface="Arial"/>
              </a:rPr>
              <a:t> </a:t>
            </a:r>
            <a:r>
              <a:rPr lang="en-US" sz="2700" dirty="0">
                <a:solidFill>
                  <a:srgbClr val="231F20"/>
                </a:solidFill>
                <a:latin typeface="Arial"/>
                <a:cs typeface="Arial"/>
              </a:rPr>
              <a:t>p</a:t>
            </a:r>
            <a:r>
              <a:rPr lang="en-US" sz="2700" spc="-11" dirty="0">
                <a:solidFill>
                  <a:srgbClr val="231F20"/>
                </a:solidFill>
                <a:latin typeface="Arial"/>
                <a:cs typeface="Arial"/>
              </a:rPr>
              <a:t>o</a:t>
            </a:r>
            <a:r>
              <a:rPr lang="en-US" sz="2700" spc="-33" dirty="0">
                <a:solidFill>
                  <a:srgbClr val="231F20"/>
                </a:solidFill>
                <a:latin typeface="Arial"/>
                <a:cs typeface="Arial"/>
              </a:rPr>
              <a:t>i</a:t>
            </a:r>
            <a:r>
              <a:rPr lang="en-US" sz="2700" spc="-44" dirty="0">
                <a:solidFill>
                  <a:srgbClr val="231F20"/>
                </a:solidFill>
                <a:latin typeface="Arial"/>
                <a:cs typeface="Arial"/>
              </a:rPr>
              <a:t>n</a:t>
            </a:r>
            <a:r>
              <a:rPr lang="en-US" sz="2700" spc="-11" dirty="0">
                <a:solidFill>
                  <a:srgbClr val="231F20"/>
                </a:solidFill>
                <a:latin typeface="Arial"/>
                <a:cs typeface="Arial"/>
              </a:rPr>
              <a:t>t</a:t>
            </a:r>
            <a:r>
              <a:rPr lang="en-US" sz="2700" spc="22" dirty="0">
                <a:solidFill>
                  <a:srgbClr val="231F20"/>
                </a:solidFill>
                <a:latin typeface="Arial"/>
                <a:cs typeface="Arial"/>
              </a:rPr>
              <a:t>s</a:t>
            </a:r>
            <a:endParaRPr lang="en-US" sz="2700" dirty="0">
              <a:latin typeface="Arial"/>
              <a:cs typeface="Arial"/>
            </a:endParaRP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11" dirty="0">
                <a:solidFill>
                  <a:srgbClr val="231F20"/>
                </a:solidFill>
                <a:latin typeface="Arial"/>
                <a:cs typeface="Arial"/>
              </a:rPr>
              <a:t>Us</a:t>
            </a:r>
            <a:r>
              <a:rPr lang="en-US" sz="2700" spc="22" dirty="0">
                <a:solidFill>
                  <a:srgbClr val="231F20"/>
                </a:solidFill>
                <a:latin typeface="Arial"/>
                <a:cs typeface="Arial"/>
              </a:rPr>
              <a:t>e </a:t>
            </a:r>
            <a:r>
              <a:rPr lang="en-US" sz="2700" spc="33" dirty="0">
                <a:solidFill>
                  <a:srgbClr val="231F20"/>
                </a:solidFill>
                <a:latin typeface="Arial"/>
                <a:cs typeface="Arial"/>
              </a:rPr>
              <a:t>c</a:t>
            </a:r>
            <a:r>
              <a:rPr lang="en-US" sz="2700" dirty="0">
                <a:solidFill>
                  <a:srgbClr val="231F20"/>
                </a:solidFill>
                <a:latin typeface="Arial"/>
                <a:cs typeface="Arial"/>
              </a:rPr>
              <a:t>o</a:t>
            </a:r>
            <a:r>
              <a:rPr lang="en-US" sz="2700" spc="-11" dirty="0">
                <a:solidFill>
                  <a:srgbClr val="231F20"/>
                </a:solidFill>
                <a:latin typeface="Arial"/>
                <a:cs typeface="Arial"/>
              </a:rPr>
              <a:t>l</a:t>
            </a:r>
            <a:r>
              <a:rPr lang="en-US" sz="2700" dirty="0">
                <a:solidFill>
                  <a:srgbClr val="231F20"/>
                </a:solidFill>
                <a:latin typeface="Arial"/>
                <a:cs typeface="Arial"/>
              </a:rPr>
              <a:t>o</a:t>
            </a:r>
            <a:r>
              <a:rPr lang="en-US" sz="2700" spc="-22" dirty="0">
                <a:solidFill>
                  <a:srgbClr val="231F20"/>
                </a:solidFill>
                <a:latin typeface="Arial"/>
                <a:cs typeface="Arial"/>
              </a:rPr>
              <a:t>r</a:t>
            </a:r>
            <a:r>
              <a:rPr lang="en-US" sz="2700" dirty="0">
                <a:solidFill>
                  <a:srgbClr val="231F20"/>
                </a:solidFill>
                <a:latin typeface="Arial"/>
                <a:cs typeface="Arial"/>
              </a:rPr>
              <a:t>e</a:t>
            </a:r>
            <a:r>
              <a:rPr lang="en-US" sz="2700" spc="22" dirty="0">
                <a:solidFill>
                  <a:srgbClr val="231F20"/>
                </a:solidFill>
                <a:latin typeface="Arial"/>
                <a:cs typeface="Arial"/>
              </a:rPr>
              <a:t>d </a:t>
            </a:r>
            <a:r>
              <a:rPr lang="en-US" sz="2700" spc="-11" dirty="0">
                <a:solidFill>
                  <a:srgbClr val="231F20"/>
                </a:solidFill>
                <a:latin typeface="Arial"/>
                <a:cs typeface="Arial"/>
              </a:rPr>
              <a:t>gr</a:t>
            </a:r>
            <a:r>
              <a:rPr lang="en-US" sz="2700" spc="-22" dirty="0">
                <a:solidFill>
                  <a:srgbClr val="231F20"/>
                </a:solidFill>
                <a:latin typeface="Arial"/>
                <a:cs typeface="Arial"/>
              </a:rPr>
              <a:t>a</a:t>
            </a:r>
            <a:r>
              <a:rPr lang="en-US" sz="2700" spc="-11" dirty="0">
                <a:solidFill>
                  <a:srgbClr val="231F20"/>
                </a:solidFill>
                <a:latin typeface="Arial"/>
                <a:cs typeface="Arial"/>
              </a:rPr>
              <a:t>p</a:t>
            </a:r>
            <a:r>
              <a:rPr lang="en-US" sz="2700" spc="-22" dirty="0">
                <a:solidFill>
                  <a:srgbClr val="231F20"/>
                </a:solidFill>
                <a:latin typeface="Arial"/>
                <a:cs typeface="Arial"/>
              </a:rPr>
              <a:t>h</a:t>
            </a:r>
            <a:r>
              <a:rPr lang="en-US" sz="2700" spc="22" dirty="0">
                <a:solidFill>
                  <a:srgbClr val="231F20"/>
                </a:solidFill>
                <a:latin typeface="Arial"/>
                <a:cs typeface="Arial"/>
              </a:rPr>
              <a:t>s </a:t>
            </a:r>
            <a:r>
              <a:rPr lang="en-US" sz="2700" spc="-22" dirty="0">
                <a:solidFill>
                  <a:srgbClr val="231F20"/>
                </a:solidFill>
                <a:latin typeface="Arial"/>
                <a:cs typeface="Arial"/>
              </a:rPr>
              <a:t>a</a:t>
            </a:r>
            <a:r>
              <a:rPr lang="en-US" sz="2700" spc="-11" dirty="0">
                <a:solidFill>
                  <a:srgbClr val="231F20"/>
                </a:solidFill>
                <a:latin typeface="Arial"/>
                <a:cs typeface="Arial"/>
              </a:rPr>
              <a:t>n</a:t>
            </a:r>
            <a:r>
              <a:rPr lang="en-US" sz="2700" spc="22" dirty="0">
                <a:solidFill>
                  <a:srgbClr val="231F20"/>
                </a:solidFill>
                <a:latin typeface="Arial"/>
                <a:cs typeface="Arial"/>
              </a:rPr>
              <a:t>d </a:t>
            </a:r>
            <a:r>
              <a:rPr lang="en-US" sz="2700" spc="11" dirty="0">
                <a:solidFill>
                  <a:srgbClr val="231F20"/>
                </a:solidFill>
                <a:latin typeface="Arial"/>
                <a:cs typeface="Arial"/>
              </a:rPr>
              <a:t>c</a:t>
            </a:r>
            <a:r>
              <a:rPr lang="en-US" sz="2700" spc="-22" dirty="0">
                <a:solidFill>
                  <a:srgbClr val="231F20"/>
                </a:solidFill>
                <a:latin typeface="Arial"/>
                <a:cs typeface="Arial"/>
              </a:rPr>
              <a:t>ha</a:t>
            </a:r>
            <a:r>
              <a:rPr lang="en-US" sz="2700" spc="87" dirty="0">
                <a:solidFill>
                  <a:srgbClr val="231F20"/>
                </a:solidFill>
                <a:latin typeface="Arial"/>
                <a:cs typeface="Arial"/>
              </a:rPr>
              <a:t>r</a:t>
            </a:r>
            <a:r>
              <a:rPr lang="en-US" sz="2700" spc="-11" dirty="0">
                <a:solidFill>
                  <a:srgbClr val="231F20"/>
                </a:solidFill>
                <a:latin typeface="Arial"/>
                <a:cs typeface="Arial"/>
              </a:rPr>
              <a:t>t</a:t>
            </a:r>
            <a:r>
              <a:rPr lang="en-US" sz="2700" spc="22" dirty="0">
                <a:solidFill>
                  <a:srgbClr val="231F20"/>
                </a:solidFill>
                <a:latin typeface="Arial"/>
                <a:cs typeface="Arial"/>
              </a:rPr>
              <a:t>s</a:t>
            </a:r>
            <a:endParaRPr lang="en-US" sz="2700" dirty="0">
              <a:latin typeface="Arial"/>
              <a:cs typeface="Arial"/>
            </a:endParaRPr>
          </a:p>
          <a:p>
            <a:pPr>
              <a:lnSpc>
                <a:spcPts val="1746"/>
              </a:lnSpc>
              <a:spcBef>
                <a:spcPts val="52"/>
              </a:spcBef>
              <a:buClr>
                <a:srgbClr val="231F20"/>
              </a:buClr>
              <a:buFont typeface="Arial"/>
              <a:buChar char="•"/>
            </a:pPr>
            <a:endParaRPr lang="en-US" sz="1700" dirty="0"/>
          </a:p>
          <a:p>
            <a:pPr marL="255013" marR="1204391" indent="-228682">
              <a:lnSpc>
                <a:spcPct val="102600"/>
              </a:lnSpc>
              <a:buClr>
                <a:srgbClr val="231F20"/>
              </a:buClr>
              <a:buFont typeface="Arial"/>
              <a:buChar char="•"/>
              <a:tabLst>
                <a:tab pos="250857" algn="l"/>
              </a:tabLst>
            </a:pPr>
            <a:r>
              <a:rPr lang="en-US" sz="2700" spc="-11" dirty="0">
                <a:solidFill>
                  <a:srgbClr val="231F20"/>
                </a:solidFill>
                <a:latin typeface="Arial"/>
                <a:cs typeface="Arial"/>
              </a:rPr>
              <a:t>Us</a:t>
            </a:r>
            <a:r>
              <a:rPr lang="en-US" sz="2700" spc="22" dirty="0">
                <a:solidFill>
                  <a:srgbClr val="231F20"/>
                </a:solidFill>
                <a:latin typeface="Arial"/>
                <a:cs typeface="Arial"/>
              </a:rPr>
              <a:t>e </a:t>
            </a:r>
            <a:r>
              <a:rPr lang="en-US" sz="2700" dirty="0">
                <a:solidFill>
                  <a:srgbClr val="231F20"/>
                </a:solidFill>
                <a:latin typeface="Arial"/>
                <a:cs typeface="Arial"/>
              </a:rPr>
              <a:t>bo</a:t>
            </a:r>
            <a:r>
              <a:rPr lang="en-US" sz="2700" spc="-22" dirty="0">
                <a:solidFill>
                  <a:srgbClr val="231F20"/>
                </a:solidFill>
                <a:latin typeface="Arial"/>
                <a:cs typeface="Arial"/>
              </a:rPr>
              <a:t>l</a:t>
            </a:r>
            <a:r>
              <a:rPr lang="en-US" sz="2700" spc="22" dirty="0">
                <a:solidFill>
                  <a:srgbClr val="231F20"/>
                </a:solidFill>
                <a:latin typeface="Arial"/>
                <a:cs typeface="Arial"/>
              </a:rPr>
              <a:t>d </a:t>
            </a:r>
            <a:r>
              <a:rPr lang="en-US" sz="2700" spc="-44" dirty="0">
                <a:solidFill>
                  <a:srgbClr val="231F20"/>
                </a:solidFill>
                <a:latin typeface="Arial"/>
                <a:cs typeface="Arial"/>
              </a:rPr>
              <a:t>t</a:t>
            </a:r>
            <a:r>
              <a:rPr lang="en-US" sz="2700" spc="22" dirty="0">
                <a:solidFill>
                  <a:srgbClr val="231F20"/>
                </a:solidFill>
                <a:latin typeface="Arial"/>
                <a:cs typeface="Arial"/>
              </a:rPr>
              <a:t>o </a:t>
            </a:r>
            <a:r>
              <a:rPr lang="en-US" sz="2700" spc="-11" dirty="0">
                <a:solidFill>
                  <a:srgbClr val="231F20"/>
                </a:solidFill>
                <a:latin typeface="Arial"/>
                <a:cs typeface="Arial"/>
              </a:rPr>
              <a:t>p</a:t>
            </a:r>
            <a:r>
              <a:rPr lang="en-US" sz="2700" spc="-22" dirty="0">
                <a:solidFill>
                  <a:srgbClr val="231F20"/>
                </a:solidFill>
                <a:latin typeface="Arial"/>
                <a:cs typeface="Arial"/>
              </a:rPr>
              <a:t>r</a:t>
            </a:r>
            <a:r>
              <a:rPr lang="en-US" sz="2700" spc="-55" dirty="0">
                <a:solidFill>
                  <a:srgbClr val="231F20"/>
                </a:solidFill>
                <a:latin typeface="Arial"/>
                <a:cs typeface="Arial"/>
              </a:rPr>
              <a:t>o</a:t>
            </a:r>
            <a:r>
              <a:rPr lang="en-US" sz="2700" spc="-11" dirty="0">
                <a:solidFill>
                  <a:srgbClr val="231F20"/>
                </a:solidFill>
                <a:latin typeface="Arial"/>
                <a:cs typeface="Arial"/>
              </a:rPr>
              <a:t>vid</a:t>
            </a:r>
            <a:r>
              <a:rPr lang="en-US" sz="2700" spc="22" dirty="0">
                <a:solidFill>
                  <a:srgbClr val="231F20"/>
                </a:solidFill>
                <a:latin typeface="Arial"/>
                <a:cs typeface="Arial"/>
              </a:rPr>
              <a:t>e </a:t>
            </a:r>
            <a:r>
              <a:rPr lang="en-US" sz="2700" spc="-11" dirty="0">
                <a:solidFill>
                  <a:srgbClr val="231F20"/>
                </a:solidFill>
                <a:latin typeface="Arial"/>
                <a:cs typeface="Arial"/>
              </a:rPr>
              <a:t>e</a:t>
            </a:r>
            <a:r>
              <a:rPr lang="en-US" sz="2700" spc="11" dirty="0">
                <a:solidFill>
                  <a:srgbClr val="231F20"/>
                </a:solidFill>
                <a:latin typeface="Arial"/>
                <a:cs typeface="Arial"/>
              </a:rPr>
              <a:t>m</a:t>
            </a:r>
            <a:r>
              <a:rPr lang="en-US" sz="2700" spc="-11" dirty="0">
                <a:solidFill>
                  <a:srgbClr val="231F20"/>
                </a:solidFill>
                <a:latin typeface="Arial"/>
                <a:cs typeface="Arial"/>
              </a:rPr>
              <a:t>p</a:t>
            </a:r>
            <a:r>
              <a:rPr lang="en-US" sz="2700" spc="-22" dirty="0">
                <a:solidFill>
                  <a:srgbClr val="231F20"/>
                </a:solidFill>
                <a:latin typeface="Arial"/>
                <a:cs typeface="Arial"/>
              </a:rPr>
              <a:t>ha</a:t>
            </a:r>
            <a:r>
              <a:rPr lang="en-US" sz="2700" spc="-11" dirty="0">
                <a:solidFill>
                  <a:srgbClr val="231F20"/>
                </a:solidFill>
                <a:latin typeface="Arial"/>
                <a:cs typeface="Arial"/>
              </a:rPr>
              <a:t>s</a:t>
            </a:r>
            <a:r>
              <a:rPr lang="en-US" sz="2700" spc="-22" dirty="0">
                <a:solidFill>
                  <a:srgbClr val="231F20"/>
                </a:solidFill>
                <a:latin typeface="Arial"/>
                <a:cs typeface="Arial"/>
              </a:rPr>
              <a:t>i</a:t>
            </a:r>
            <a:r>
              <a:rPr lang="en-US" sz="2700" spc="-65" dirty="0">
                <a:solidFill>
                  <a:srgbClr val="231F20"/>
                </a:solidFill>
                <a:latin typeface="Arial"/>
                <a:cs typeface="Arial"/>
              </a:rPr>
              <a:t>s</a:t>
            </a:r>
            <a:r>
              <a:rPr lang="en-US" sz="2700" spc="11" dirty="0">
                <a:solidFill>
                  <a:srgbClr val="231F20"/>
                </a:solidFill>
                <a:latin typeface="Arial"/>
                <a:cs typeface="Arial"/>
              </a:rPr>
              <a:t>;</a:t>
            </a:r>
            <a:r>
              <a:rPr lang="en-US" sz="2700" spc="22" dirty="0">
                <a:solidFill>
                  <a:srgbClr val="231F20"/>
                </a:solidFill>
                <a:latin typeface="Arial"/>
                <a:cs typeface="Arial"/>
              </a:rPr>
              <a:t> </a:t>
            </a:r>
            <a:r>
              <a:rPr lang="en-US" sz="2700" spc="-65" dirty="0">
                <a:solidFill>
                  <a:srgbClr val="231F20"/>
                </a:solidFill>
                <a:latin typeface="Arial"/>
                <a:cs typeface="Arial"/>
              </a:rPr>
              <a:t>a</a:t>
            </a:r>
            <a:r>
              <a:rPr lang="en-US" sz="2700" spc="-55" dirty="0">
                <a:solidFill>
                  <a:srgbClr val="231F20"/>
                </a:solidFill>
                <a:latin typeface="Arial"/>
                <a:cs typeface="Arial"/>
              </a:rPr>
              <a:t>v</a:t>
            </a:r>
            <a:r>
              <a:rPr lang="en-US" sz="2700" spc="-11" dirty="0">
                <a:solidFill>
                  <a:srgbClr val="231F20"/>
                </a:solidFill>
                <a:latin typeface="Arial"/>
                <a:cs typeface="Arial"/>
              </a:rPr>
              <a:t>oi</a:t>
            </a:r>
            <a:r>
              <a:rPr lang="en-US" sz="2700" spc="22" dirty="0">
                <a:solidFill>
                  <a:srgbClr val="231F20"/>
                </a:solidFill>
                <a:latin typeface="Arial"/>
                <a:cs typeface="Arial"/>
              </a:rPr>
              <a:t>d </a:t>
            </a:r>
            <a:r>
              <a:rPr lang="en-US" sz="2700" spc="33" dirty="0">
                <a:solidFill>
                  <a:srgbClr val="231F20"/>
                </a:solidFill>
                <a:latin typeface="Arial"/>
                <a:cs typeface="Arial"/>
              </a:rPr>
              <a:t>c</a:t>
            </a:r>
            <a:r>
              <a:rPr lang="en-US" sz="2700" spc="-22" dirty="0">
                <a:solidFill>
                  <a:srgbClr val="231F20"/>
                </a:solidFill>
                <a:latin typeface="Arial"/>
                <a:cs typeface="Arial"/>
              </a:rPr>
              <a:t>a</a:t>
            </a:r>
            <a:r>
              <a:rPr lang="en-US" sz="2700" spc="-11" dirty="0">
                <a:solidFill>
                  <a:srgbClr val="231F20"/>
                </a:solidFill>
                <a:latin typeface="Arial"/>
                <a:cs typeface="Arial"/>
              </a:rPr>
              <a:t>p</a:t>
            </a:r>
            <a:r>
              <a:rPr lang="en-US" sz="2700" spc="-33" dirty="0">
                <a:solidFill>
                  <a:srgbClr val="231F20"/>
                </a:solidFill>
                <a:latin typeface="Arial"/>
                <a:cs typeface="Arial"/>
              </a:rPr>
              <a:t>i</a:t>
            </a:r>
            <a:r>
              <a:rPr lang="en-US" sz="2700" spc="11" dirty="0">
                <a:solidFill>
                  <a:srgbClr val="231F20"/>
                </a:solidFill>
                <a:latin typeface="Arial"/>
                <a:cs typeface="Arial"/>
              </a:rPr>
              <a:t>t</a:t>
            </a:r>
            <a:r>
              <a:rPr lang="en-US" sz="2700" spc="-22" dirty="0">
                <a:solidFill>
                  <a:srgbClr val="231F20"/>
                </a:solidFill>
                <a:latin typeface="Arial"/>
                <a:cs typeface="Arial"/>
              </a:rPr>
              <a:t>al</a:t>
            </a:r>
            <a:r>
              <a:rPr lang="en-US" sz="2700" spc="22" dirty="0">
                <a:solidFill>
                  <a:srgbClr val="231F20"/>
                </a:solidFill>
                <a:latin typeface="Arial"/>
                <a:cs typeface="Arial"/>
              </a:rPr>
              <a:t>s </a:t>
            </a:r>
            <a:r>
              <a:rPr lang="en-US" sz="2700" spc="-22" dirty="0">
                <a:solidFill>
                  <a:srgbClr val="231F20"/>
                </a:solidFill>
                <a:latin typeface="Arial"/>
                <a:cs typeface="Arial"/>
              </a:rPr>
              <a:t>a</a:t>
            </a:r>
            <a:r>
              <a:rPr lang="en-US" sz="2700" spc="-11" dirty="0">
                <a:solidFill>
                  <a:srgbClr val="231F20"/>
                </a:solidFill>
                <a:latin typeface="Arial"/>
                <a:cs typeface="Arial"/>
              </a:rPr>
              <a:t>n</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spc="-22" dirty="0">
                <a:solidFill>
                  <a:srgbClr val="231F20"/>
                </a:solidFill>
                <a:latin typeface="Arial"/>
                <a:cs typeface="Arial"/>
              </a:rPr>
              <a:t>u</a:t>
            </a:r>
            <a:r>
              <a:rPr lang="en-US" sz="2700" spc="-11" dirty="0">
                <a:solidFill>
                  <a:srgbClr val="231F20"/>
                </a:solidFill>
                <a:latin typeface="Arial"/>
                <a:cs typeface="Arial"/>
              </a:rPr>
              <a:t>nde</a:t>
            </a:r>
            <a:r>
              <a:rPr lang="en-US" sz="2700" spc="22" dirty="0">
                <a:solidFill>
                  <a:srgbClr val="231F20"/>
                </a:solidFill>
                <a:latin typeface="Arial"/>
                <a:cs typeface="Arial"/>
              </a:rPr>
              <a:t>r</a:t>
            </a:r>
            <a:r>
              <a:rPr lang="en-US" sz="2700" spc="-33" dirty="0">
                <a:solidFill>
                  <a:srgbClr val="231F20"/>
                </a:solidFill>
                <a:latin typeface="Arial"/>
                <a:cs typeface="Arial"/>
              </a:rPr>
              <a:t>lini</a:t>
            </a:r>
            <a:r>
              <a:rPr lang="en-US" sz="2700" spc="-11" dirty="0">
                <a:solidFill>
                  <a:srgbClr val="231F20"/>
                </a:solidFill>
                <a:latin typeface="Arial"/>
                <a:cs typeface="Arial"/>
              </a:rPr>
              <a:t>n</a:t>
            </a:r>
            <a:r>
              <a:rPr lang="en-US" sz="2700" spc="22" dirty="0">
                <a:solidFill>
                  <a:srgbClr val="231F20"/>
                </a:solidFill>
                <a:latin typeface="Arial"/>
                <a:cs typeface="Arial"/>
              </a:rPr>
              <a:t>g</a:t>
            </a:r>
            <a:endParaRPr lang="en-US" sz="2700" dirty="0">
              <a:latin typeface="Arial"/>
              <a:cs typeface="Arial"/>
            </a:endParaRPr>
          </a:p>
          <a:p>
            <a:pPr>
              <a:lnSpc>
                <a:spcPts val="1855"/>
              </a:lnSpc>
              <a:spcBef>
                <a:spcPts val="28"/>
              </a:spcBef>
              <a:buClr>
                <a:srgbClr val="231F20"/>
              </a:buClr>
              <a:buFont typeface="Arial"/>
              <a:buChar char="•"/>
            </a:pPr>
            <a:endParaRPr lang="en-US" sz="1900" dirty="0"/>
          </a:p>
          <a:p>
            <a:pPr marL="250857" indent="-224524">
              <a:buClr>
                <a:srgbClr val="231F20"/>
              </a:buClr>
              <a:buFont typeface="Arial"/>
              <a:buChar char="•"/>
              <a:tabLst>
                <a:tab pos="250857" algn="l"/>
              </a:tabLst>
            </a:pPr>
            <a:r>
              <a:rPr lang="en-US" sz="2700" spc="-76" dirty="0">
                <a:solidFill>
                  <a:srgbClr val="231F20"/>
                </a:solidFill>
                <a:latin typeface="Arial"/>
                <a:cs typeface="Arial"/>
              </a:rPr>
              <a:t>A</a:t>
            </a:r>
            <a:r>
              <a:rPr lang="en-US" sz="2700" spc="-55" dirty="0">
                <a:solidFill>
                  <a:srgbClr val="231F20"/>
                </a:solidFill>
                <a:latin typeface="Arial"/>
                <a:cs typeface="Arial"/>
              </a:rPr>
              <a:t>v</a:t>
            </a:r>
            <a:r>
              <a:rPr lang="en-US" sz="2700" spc="-11" dirty="0">
                <a:solidFill>
                  <a:srgbClr val="231F20"/>
                </a:solidFill>
                <a:latin typeface="Arial"/>
                <a:cs typeface="Arial"/>
              </a:rPr>
              <a:t>oi</a:t>
            </a:r>
            <a:r>
              <a:rPr lang="en-US" sz="2700" spc="22" dirty="0">
                <a:solidFill>
                  <a:srgbClr val="231F20"/>
                </a:solidFill>
                <a:latin typeface="Arial"/>
                <a:cs typeface="Arial"/>
              </a:rPr>
              <a:t>d </a:t>
            </a:r>
            <a:r>
              <a:rPr lang="en-US" sz="2700" spc="-11" dirty="0">
                <a:solidFill>
                  <a:srgbClr val="231F20"/>
                </a:solidFill>
                <a:latin typeface="Arial"/>
                <a:cs typeface="Arial"/>
              </a:rPr>
              <a:t>l</a:t>
            </a:r>
            <a:r>
              <a:rPr lang="en-US" sz="2700" dirty="0">
                <a:solidFill>
                  <a:srgbClr val="231F20"/>
                </a:solidFill>
                <a:latin typeface="Arial"/>
                <a:cs typeface="Arial"/>
              </a:rPr>
              <a:t>o</a:t>
            </a:r>
            <a:r>
              <a:rPr lang="en-US" sz="2700" spc="-11" dirty="0">
                <a:solidFill>
                  <a:srgbClr val="231F20"/>
                </a:solidFill>
                <a:latin typeface="Arial"/>
                <a:cs typeface="Arial"/>
              </a:rPr>
              <a:t>n</a:t>
            </a:r>
            <a:r>
              <a:rPr lang="en-US" sz="2700" spc="22" dirty="0">
                <a:solidFill>
                  <a:srgbClr val="231F20"/>
                </a:solidFill>
                <a:latin typeface="Arial"/>
                <a:cs typeface="Arial"/>
              </a:rPr>
              <a:t>g </a:t>
            </a:r>
            <a:r>
              <a:rPr lang="en-US" sz="2700" spc="-22" dirty="0">
                <a:solidFill>
                  <a:srgbClr val="231F20"/>
                </a:solidFill>
                <a:latin typeface="Arial"/>
                <a:cs typeface="Arial"/>
              </a:rPr>
              <a:t>nu</a:t>
            </a:r>
            <a:r>
              <a:rPr lang="en-US" sz="2700" spc="11" dirty="0">
                <a:solidFill>
                  <a:srgbClr val="231F20"/>
                </a:solidFill>
                <a:latin typeface="Arial"/>
                <a:cs typeface="Arial"/>
              </a:rPr>
              <a:t>m</a:t>
            </a:r>
            <a:r>
              <a:rPr lang="en-US" sz="2700" spc="-11" dirty="0">
                <a:solidFill>
                  <a:srgbClr val="231F20"/>
                </a:solidFill>
                <a:latin typeface="Arial"/>
                <a:cs typeface="Arial"/>
              </a:rPr>
              <a:t>e</a:t>
            </a:r>
            <a:r>
              <a:rPr lang="en-US" sz="2700" spc="22" dirty="0">
                <a:solidFill>
                  <a:srgbClr val="231F20"/>
                </a:solidFill>
                <a:latin typeface="Arial"/>
                <a:cs typeface="Arial"/>
              </a:rPr>
              <a:t>r</a:t>
            </a:r>
            <a:r>
              <a:rPr lang="en-US" sz="2700" spc="-22" dirty="0">
                <a:solidFill>
                  <a:srgbClr val="231F20"/>
                </a:solidFill>
                <a:latin typeface="Arial"/>
                <a:cs typeface="Arial"/>
              </a:rPr>
              <a:t>i</a:t>
            </a:r>
            <a:r>
              <a:rPr lang="en-US" sz="2700" spc="33" dirty="0">
                <a:solidFill>
                  <a:srgbClr val="231F20"/>
                </a:solidFill>
                <a:latin typeface="Arial"/>
                <a:cs typeface="Arial"/>
              </a:rPr>
              <a:t>c</a:t>
            </a:r>
            <a:r>
              <a:rPr lang="en-US" sz="2700" spc="-22" dirty="0">
                <a:solidFill>
                  <a:srgbClr val="231F20"/>
                </a:solidFill>
                <a:latin typeface="Arial"/>
                <a:cs typeface="Arial"/>
              </a:rPr>
              <a:t>a</a:t>
            </a:r>
            <a:r>
              <a:rPr lang="en-US" sz="2700" spc="11" dirty="0">
                <a:solidFill>
                  <a:srgbClr val="231F20"/>
                </a:solidFill>
                <a:latin typeface="Arial"/>
                <a:cs typeface="Arial"/>
              </a:rPr>
              <a:t>l</a:t>
            </a:r>
            <a:r>
              <a:rPr lang="en-US" sz="2700" spc="22" dirty="0">
                <a:solidFill>
                  <a:srgbClr val="231F20"/>
                </a:solidFill>
                <a:latin typeface="Arial"/>
                <a:cs typeface="Arial"/>
              </a:rPr>
              <a:t> </a:t>
            </a:r>
            <a:r>
              <a:rPr lang="en-US" sz="2700" spc="11" dirty="0">
                <a:solidFill>
                  <a:srgbClr val="231F20"/>
                </a:solidFill>
                <a:latin typeface="Arial"/>
                <a:cs typeface="Arial"/>
              </a:rPr>
              <a:t>t</a:t>
            </a:r>
            <a:r>
              <a:rPr lang="en-US" sz="2700" spc="-22" dirty="0">
                <a:solidFill>
                  <a:srgbClr val="231F20"/>
                </a:solidFill>
                <a:latin typeface="Arial"/>
                <a:cs typeface="Arial"/>
              </a:rPr>
              <a:t>a</a:t>
            </a:r>
            <a:r>
              <a:rPr lang="en-US" sz="2700" spc="-11" dirty="0">
                <a:solidFill>
                  <a:srgbClr val="231F20"/>
                </a:solidFill>
                <a:latin typeface="Arial"/>
                <a:cs typeface="Arial"/>
              </a:rPr>
              <a:t>b</a:t>
            </a:r>
            <a:r>
              <a:rPr lang="en-US" sz="2700" spc="-22" dirty="0">
                <a:solidFill>
                  <a:srgbClr val="231F20"/>
                </a:solidFill>
                <a:latin typeface="Arial"/>
                <a:cs typeface="Arial"/>
              </a:rPr>
              <a:t>l</a:t>
            </a:r>
            <a:r>
              <a:rPr lang="en-US" sz="2700" dirty="0">
                <a:solidFill>
                  <a:srgbClr val="231F20"/>
                </a:solidFill>
                <a:latin typeface="Arial"/>
                <a:cs typeface="Arial"/>
              </a:rPr>
              <a:t>e</a:t>
            </a:r>
            <a:r>
              <a:rPr lang="en-US" sz="2700" spc="22" dirty="0">
                <a:solidFill>
                  <a:srgbClr val="231F20"/>
                </a:solidFill>
                <a:latin typeface="Arial"/>
                <a:cs typeface="Arial"/>
              </a:rPr>
              <a:t>s</a:t>
            </a:r>
            <a:endParaRPr lang="en-US" sz="2700" dirty="0">
              <a:latin typeface="Arial"/>
              <a:cs typeface="Arial"/>
            </a:endParaRPr>
          </a:p>
        </p:txBody>
      </p:sp>
      <p:sp>
        <p:nvSpPr>
          <p:cNvPr id="22" name="object 22"/>
          <p:cNvSpPr txBox="1"/>
          <p:nvPr/>
        </p:nvSpPr>
        <p:spPr>
          <a:xfrm>
            <a:off x="12088073" y="13741678"/>
            <a:ext cx="9097096" cy="2585258"/>
          </a:xfrm>
          <a:prstGeom prst="rect">
            <a:avLst/>
          </a:prstGeom>
        </p:spPr>
        <p:txBody>
          <a:bodyPr vert="horz" wrap="square" lIns="0" tIns="0" rIns="0" bIns="0" rtlCol="0">
            <a:spAutoFit/>
          </a:bodyPr>
          <a:lstStyle/>
          <a:p>
            <a:pPr marL="27719" marR="13860">
              <a:lnSpc>
                <a:spcPct val="102600"/>
              </a:lnSpc>
            </a:pPr>
            <a:r>
              <a:rPr sz="2700" spc="-22" dirty="0">
                <a:solidFill>
                  <a:srgbClr val="231F20"/>
                </a:solidFill>
                <a:latin typeface="Arial"/>
                <a:cs typeface="Arial"/>
              </a:rPr>
              <a:t>Au</a:t>
            </a:r>
            <a:r>
              <a:rPr sz="2700" spc="-11" dirty="0">
                <a:solidFill>
                  <a:srgbClr val="231F20"/>
                </a:solidFill>
                <a:latin typeface="Arial"/>
                <a:cs typeface="Arial"/>
              </a:rPr>
              <a:t>th</a:t>
            </a:r>
            <a:r>
              <a:rPr sz="2700" dirty="0">
                <a:solidFill>
                  <a:srgbClr val="231F20"/>
                </a:solidFill>
                <a:latin typeface="Arial"/>
                <a:cs typeface="Arial"/>
              </a:rPr>
              <a:t>o</a:t>
            </a:r>
            <a:r>
              <a:rPr sz="2700" spc="22" dirty="0">
                <a:solidFill>
                  <a:srgbClr val="231F20"/>
                </a:solidFill>
                <a:latin typeface="Arial"/>
                <a:cs typeface="Arial"/>
              </a:rPr>
              <a:t>rs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-w</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pa</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22" dirty="0">
                <a:solidFill>
                  <a:srgbClr val="231F20"/>
                </a:solidFill>
                <a:latin typeface="Arial"/>
                <a:cs typeface="Arial"/>
              </a:rPr>
              <a:t>su</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b</a:t>
            </a:r>
            <a:r>
              <a:rPr sz="2700" spc="-22" dirty="0">
                <a:solidFill>
                  <a:srgbClr val="231F20"/>
                </a:solidFill>
                <a:latin typeface="Arial"/>
                <a:cs typeface="Arial"/>
              </a:rPr>
              <a:t>r</a:t>
            </a:r>
            <a:r>
              <a:rPr sz="2700" spc="-65" dirty="0">
                <a:solidFill>
                  <a:srgbClr val="231F20"/>
                </a:solidFill>
                <a:latin typeface="Arial"/>
                <a:cs typeface="Arial"/>
              </a:rPr>
              <a:t>e</a:t>
            </a:r>
            <a:r>
              <a:rPr sz="2700" spc="-11" dirty="0">
                <a:solidFill>
                  <a:srgbClr val="231F20"/>
                </a:solidFill>
                <a:latin typeface="Arial"/>
                <a:cs typeface="Arial"/>
              </a:rPr>
              <a:t>v</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y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f</a:t>
            </a:r>
            <a:r>
              <a:rPr sz="2700" dirty="0">
                <a:solidFill>
                  <a:srgbClr val="231F20"/>
                </a:solidFill>
                <a:latin typeface="Arial"/>
                <a:cs typeface="Arial"/>
              </a:rPr>
              <a:t>o</a:t>
            </a:r>
            <a:r>
              <a:rPr sz="2700" spc="22" dirty="0">
                <a:solidFill>
                  <a:srgbClr val="231F20"/>
                </a:solidFill>
                <a:latin typeface="Arial"/>
                <a:cs typeface="Arial"/>
              </a:rPr>
              <a:t>r</a:t>
            </a:r>
            <a:r>
              <a:rPr sz="2700" spc="11" dirty="0">
                <a:solidFill>
                  <a:srgbClr val="231F20"/>
                </a:solidFill>
                <a:latin typeface="Arial"/>
                <a:cs typeface="Arial"/>
              </a:rPr>
              <a:t>m</a:t>
            </a:r>
            <a:r>
              <a:rPr sz="2700" spc="-33" dirty="0">
                <a:solidFill>
                  <a:srgbClr val="231F20"/>
                </a:solidFill>
                <a:latin typeface="Arial"/>
                <a:cs typeface="Arial"/>
              </a:rPr>
              <a:t>a</a:t>
            </a:r>
            <a:r>
              <a:rPr sz="2700" spc="-11" dirty="0">
                <a:solidFill>
                  <a:srgbClr val="231F20"/>
                </a:solidFill>
                <a:latin typeface="Arial"/>
                <a:cs typeface="Arial"/>
              </a:rPr>
              <a:t>t</a:t>
            </a:r>
            <a:r>
              <a:rPr sz="2700" spc="11" dirty="0">
                <a:solidFill>
                  <a:srgbClr val="231F20"/>
                </a:solidFill>
                <a:latin typeface="Arial"/>
                <a:cs typeface="Arial"/>
              </a:rPr>
              <a:t>.</a:t>
            </a:r>
            <a:r>
              <a:rPr sz="2700" spc="22" dirty="0">
                <a:solidFill>
                  <a:srgbClr val="231F20"/>
                </a:solidFill>
                <a:latin typeface="Arial"/>
                <a:cs typeface="Arial"/>
              </a:rPr>
              <a:t> </a:t>
            </a:r>
            <a:r>
              <a:rPr sz="2700" spc="-44" dirty="0">
                <a:solidFill>
                  <a:srgbClr val="231F20"/>
                </a:solidFill>
                <a:latin typeface="Arial"/>
                <a:cs typeface="Arial"/>
              </a:rPr>
              <a:t>R</a:t>
            </a:r>
            <a:r>
              <a:rPr sz="2700" dirty="0">
                <a:solidFill>
                  <a:srgbClr val="231F20"/>
                </a:solidFill>
                <a:latin typeface="Arial"/>
                <a:cs typeface="Arial"/>
              </a:rPr>
              <a:t>e</a:t>
            </a:r>
            <a:r>
              <a:rPr sz="2700" spc="-22" dirty="0">
                <a:solidFill>
                  <a:srgbClr val="231F20"/>
                </a:solidFill>
                <a:latin typeface="Arial"/>
                <a:cs typeface="Arial"/>
              </a:rPr>
              <a:t>s</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ct</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u</a:t>
            </a:r>
            <a:r>
              <a:rPr sz="2700" spc="-22" dirty="0">
                <a:solidFill>
                  <a:srgbClr val="231F20"/>
                </a:solidFill>
                <a:latin typeface="Arial"/>
                <a:cs typeface="Arial"/>
              </a:rPr>
              <a:t>di</a:t>
            </a:r>
            <a:r>
              <a:rPr sz="2700" spc="-11" dirty="0">
                <a:solidFill>
                  <a:srgbClr val="231F20"/>
                </a:solidFill>
                <a:latin typeface="Arial"/>
                <a:cs typeface="Arial"/>
              </a:rPr>
              <a:t>e</a:t>
            </a:r>
            <a:r>
              <a:rPr sz="2700" spc="-22" dirty="0">
                <a:solidFill>
                  <a:srgbClr val="231F20"/>
                </a:solidFill>
                <a:latin typeface="Arial"/>
                <a:cs typeface="Arial"/>
              </a:rPr>
              <a:t>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As a </a:t>
            </a:r>
            <a:r>
              <a:rPr sz="2700" spc="-11" dirty="0">
                <a:solidFill>
                  <a:srgbClr val="231F20"/>
                </a:solidFill>
                <a:latin typeface="Arial"/>
                <a:cs typeface="Arial"/>
              </a:rPr>
              <a:t>gener</a:t>
            </a:r>
            <a:r>
              <a:rPr sz="2700" spc="-22" dirty="0">
                <a:solidFill>
                  <a:srgbClr val="231F20"/>
                </a:solidFill>
                <a:latin typeface="Arial"/>
                <a:cs typeface="Arial"/>
              </a:rPr>
              <a:t>a</a:t>
            </a:r>
            <a:r>
              <a:rPr sz="2700" spc="11" dirty="0">
                <a:solidFill>
                  <a:srgbClr val="231F20"/>
                </a:solidFill>
                <a:latin typeface="Arial"/>
                <a:cs typeface="Arial"/>
              </a:rPr>
              <a:t>l</a:t>
            </a:r>
            <a:r>
              <a:rPr sz="2700" spc="22" dirty="0">
                <a:solidFill>
                  <a:srgbClr val="231F20"/>
                </a:solidFill>
                <a:latin typeface="Arial"/>
                <a:cs typeface="Arial"/>
              </a:rPr>
              <a:t> r</a:t>
            </a:r>
            <a:r>
              <a:rPr sz="2700" spc="-22" dirty="0">
                <a:solidFill>
                  <a:srgbClr val="231F20"/>
                </a:solidFill>
                <a:latin typeface="Arial"/>
                <a:cs typeface="Arial"/>
              </a:rPr>
              <a:t>ul</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l</a:t>
            </a:r>
            <a:r>
              <a:rPr sz="2700" dirty="0">
                <a:solidFill>
                  <a:srgbClr val="231F20"/>
                </a:solidFill>
                <a:latin typeface="Arial"/>
                <a:cs typeface="Arial"/>
              </a:rPr>
              <a:t>es</a:t>
            </a:r>
            <a:r>
              <a:rPr sz="2700" spc="22" dirty="0">
                <a:solidFill>
                  <a:srgbClr val="231F20"/>
                </a:solidFill>
                <a:latin typeface="Arial"/>
                <a:cs typeface="Arial"/>
              </a:rPr>
              <a:t>s </a:t>
            </a:r>
            <a:r>
              <a:rPr sz="2700" spc="-22" dirty="0">
                <a:solidFill>
                  <a:srgbClr val="231F20"/>
                </a:solidFill>
                <a:latin typeface="Arial"/>
                <a:cs typeface="Arial"/>
              </a:rPr>
              <a:t>i</a:t>
            </a:r>
            <a:r>
              <a:rPr sz="2700" spc="22" dirty="0">
                <a:solidFill>
                  <a:srgbClr val="231F20"/>
                </a:solidFill>
                <a:latin typeface="Arial"/>
                <a:cs typeface="Arial"/>
              </a:rPr>
              <a:t>s m</a:t>
            </a:r>
            <a:r>
              <a:rPr sz="2700" dirty="0">
                <a:solidFill>
                  <a:srgbClr val="231F20"/>
                </a:solidFill>
                <a:latin typeface="Arial"/>
                <a:cs typeface="Arial"/>
              </a:rPr>
              <a:t>o</a:t>
            </a:r>
            <a:r>
              <a:rPr sz="2700" spc="-22" dirty="0">
                <a:solidFill>
                  <a:srgbClr val="231F20"/>
                </a:solidFill>
                <a:latin typeface="Arial"/>
                <a:cs typeface="Arial"/>
              </a:rPr>
              <a:t>r</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Us</a:t>
            </a:r>
            <a:r>
              <a:rPr sz="2700" spc="22" dirty="0">
                <a:solidFill>
                  <a:srgbClr val="231F20"/>
                </a:solidFill>
                <a:latin typeface="Arial"/>
                <a:cs typeface="Arial"/>
              </a:rPr>
              <a:t>e a </a:t>
            </a:r>
            <a:r>
              <a:rPr sz="2700" spc="-11" dirty="0">
                <a:solidFill>
                  <a:srgbClr val="231F20"/>
                </a:solidFill>
                <a:latin typeface="Arial"/>
                <a:cs typeface="Arial"/>
              </a:rPr>
              <a:t>gene</a:t>
            </a:r>
            <a:r>
              <a:rPr sz="2700" spc="-22" dirty="0">
                <a:solidFill>
                  <a:srgbClr val="231F20"/>
                </a:solidFill>
                <a:latin typeface="Arial"/>
                <a:cs typeface="Arial"/>
              </a:rPr>
              <a:t>r</a:t>
            </a:r>
            <a:r>
              <a:rPr sz="2700" spc="-11" dirty="0">
                <a:solidFill>
                  <a:srgbClr val="231F20"/>
                </a:solidFill>
                <a:latin typeface="Arial"/>
                <a:cs typeface="Arial"/>
              </a:rPr>
              <a:t>o</a:t>
            </a:r>
            <a:r>
              <a:rPr sz="2700" spc="-22" dirty="0">
                <a:solidFill>
                  <a:srgbClr val="231F20"/>
                </a:solidFill>
                <a:latin typeface="Arial"/>
                <a:cs typeface="Arial"/>
              </a:rPr>
              <a:t>u</a:t>
            </a:r>
            <a:r>
              <a:rPr sz="2700" spc="22" dirty="0">
                <a:solidFill>
                  <a:srgbClr val="231F20"/>
                </a:solidFill>
                <a:latin typeface="Arial"/>
                <a:cs typeface="Arial"/>
              </a:rPr>
              <a:t>s </a:t>
            </a:r>
            <a:r>
              <a:rPr sz="2700" spc="-22" dirty="0">
                <a:solidFill>
                  <a:srgbClr val="231F20"/>
                </a:solidFill>
                <a:latin typeface="Arial"/>
                <a:cs typeface="Arial"/>
              </a:rPr>
              <a:t>a</a:t>
            </a:r>
            <a:r>
              <a:rPr sz="2700" spc="22" dirty="0">
                <a:solidFill>
                  <a:srgbClr val="231F20"/>
                </a:solidFill>
                <a:latin typeface="Arial"/>
                <a:cs typeface="Arial"/>
              </a:rPr>
              <a:t>m</a:t>
            </a:r>
            <a:r>
              <a:rPr sz="2700" spc="-11" dirty="0">
                <a:solidFill>
                  <a:srgbClr val="231F20"/>
                </a:solidFill>
                <a:latin typeface="Arial"/>
                <a:cs typeface="Arial"/>
              </a:rPr>
              <a:t>o</a:t>
            </a:r>
            <a:r>
              <a:rPr sz="2700" spc="-22" dirty="0">
                <a:solidFill>
                  <a:srgbClr val="231F20"/>
                </a:solidFill>
                <a:latin typeface="Arial"/>
                <a:cs typeface="Arial"/>
              </a:rPr>
              <a:t>u</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 w</a:t>
            </a:r>
            <a:r>
              <a:rPr sz="2700" spc="-22" dirty="0">
                <a:solidFill>
                  <a:srgbClr val="231F20"/>
                </a:solidFill>
                <a:latin typeface="Arial"/>
                <a:cs typeface="Arial"/>
              </a:rPr>
              <a:t>h</a:t>
            </a:r>
            <a:r>
              <a:rPr sz="2700" spc="-33" dirty="0">
                <a:solidFill>
                  <a:srgbClr val="231F20"/>
                </a:solidFill>
                <a:latin typeface="Arial"/>
                <a:cs typeface="Arial"/>
              </a:rPr>
              <a:t>i</a:t>
            </a:r>
            <a:r>
              <a:rPr sz="2700" spc="-44" dirty="0">
                <a:solidFill>
                  <a:srgbClr val="231F20"/>
                </a:solidFill>
                <a:latin typeface="Arial"/>
                <a:cs typeface="Arial"/>
              </a:rPr>
              <a:t>t</a:t>
            </a:r>
            <a:r>
              <a:rPr sz="2700" spc="22" dirty="0">
                <a:solidFill>
                  <a:srgbClr val="231F20"/>
                </a:solidFill>
                <a:latin typeface="Arial"/>
                <a:cs typeface="Arial"/>
              </a:rPr>
              <a:t>e </a:t>
            </a:r>
            <a:r>
              <a:rPr sz="2700" spc="-22" dirty="0">
                <a:solidFill>
                  <a:srgbClr val="231F20"/>
                </a:solidFill>
                <a:latin typeface="Arial"/>
                <a:cs typeface="Arial"/>
              </a:rPr>
              <a:t>sp</a:t>
            </a:r>
            <a:r>
              <a:rPr sz="2700" spc="-33" dirty="0">
                <a:solidFill>
                  <a:srgbClr val="231F20"/>
                </a:solidFill>
                <a:latin typeface="Arial"/>
                <a:cs typeface="Arial"/>
              </a:rPr>
              <a:t>a</a:t>
            </a:r>
            <a:r>
              <a:rPr sz="2700" spc="33" dirty="0">
                <a:solidFill>
                  <a:srgbClr val="231F20"/>
                </a:solidFill>
                <a:latin typeface="Arial"/>
                <a:cs typeface="Arial"/>
              </a:rPr>
              <a:t>c</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pa</a:t>
            </a:r>
            <a:r>
              <a:rPr sz="2700" spc="-11" dirty="0">
                <a:solidFill>
                  <a:srgbClr val="231F20"/>
                </a:solidFill>
                <a:latin typeface="Arial"/>
                <a:cs typeface="Arial"/>
              </a:rPr>
              <a:t>r</a:t>
            </a:r>
            <a:r>
              <a:rPr sz="2700" spc="-33" dirty="0">
                <a:solidFill>
                  <a:srgbClr val="231F20"/>
                </a:solidFill>
                <a:latin typeface="Arial"/>
                <a:cs typeface="Arial"/>
              </a:rPr>
              <a:t>a</a:t>
            </a:r>
            <a:r>
              <a:rPr sz="2700" spc="-44" dirty="0">
                <a:solidFill>
                  <a:srgbClr val="231F20"/>
                </a:solidFill>
                <a:latin typeface="Arial"/>
                <a:cs typeface="Arial"/>
              </a:rPr>
              <a:t>t</a:t>
            </a:r>
            <a:r>
              <a:rPr sz="2700" spc="22" dirty="0">
                <a:solidFill>
                  <a:srgbClr val="231F20"/>
                </a:solidFill>
                <a:latin typeface="Arial"/>
                <a:cs typeface="Arial"/>
              </a:rPr>
              <a:t>e </a:t>
            </a:r>
            <a:r>
              <a:rPr sz="2700" spc="-11" dirty="0">
                <a:solidFill>
                  <a:srgbClr val="231F20"/>
                </a:solidFill>
                <a:latin typeface="Arial"/>
                <a:cs typeface="Arial"/>
              </a:rPr>
              <a:t>e</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m</a:t>
            </a:r>
            <a:r>
              <a:rPr sz="2700" spc="-11" dirty="0">
                <a:solidFill>
                  <a:srgbClr val="231F20"/>
                </a:solidFill>
                <a:latin typeface="Arial"/>
                <a:cs typeface="Arial"/>
              </a:rPr>
              <a:t>e</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s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65" dirty="0">
                <a:solidFill>
                  <a:srgbClr val="231F20"/>
                </a:solidFill>
                <a:latin typeface="Arial"/>
                <a:cs typeface="Arial"/>
              </a:rPr>
              <a:t>a</a:t>
            </a:r>
            <a:r>
              <a:rPr sz="2700" spc="-55" dirty="0">
                <a:solidFill>
                  <a:srgbClr val="231F20"/>
                </a:solidFill>
                <a:latin typeface="Arial"/>
                <a:cs typeface="Arial"/>
              </a:rPr>
              <a:t>v</a:t>
            </a:r>
            <a:r>
              <a:rPr sz="2700" spc="-11" dirty="0">
                <a:solidFill>
                  <a:srgbClr val="231F20"/>
                </a:solidFill>
                <a:latin typeface="Arial"/>
                <a:cs typeface="Arial"/>
              </a:rPr>
              <a:t>oi</a:t>
            </a:r>
            <a:r>
              <a:rPr sz="2700" spc="22" dirty="0">
                <a:solidFill>
                  <a:srgbClr val="231F20"/>
                </a:solidFill>
                <a:latin typeface="Arial"/>
                <a:cs typeface="Arial"/>
              </a:rPr>
              <a:t>d </a:t>
            </a:r>
            <a:r>
              <a:rPr sz="2700" spc="-22" dirty="0">
                <a:solidFill>
                  <a:srgbClr val="231F20"/>
                </a:solidFill>
                <a:latin typeface="Arial"/>
                <a:cs typeface="Arial"/>
              </a:rPr>
              <a:t>d</a:t>
            </a:r>
            <a:r>
              <a:rPr sz="2700" spc="-33" dirty="0">
                <a:solidFill>
                  <a:srgbClr val="231F20"/>
                </a:solidFill>
                <a:latin typeface="Arial"/>
                <a:cs typeface="Arial"/>
              </a:rPr>
              <a:t>a</a:t>
            </a:r>
            <a:r>
              <a:rPr sz="2700" spc="22" dirty="0">
                <a:solidFill>
                  <a:srgbClr val="231F20"/>
                </a:solidFill>
                <a:latin typeface="Arial"/>
                <a:cs typeface="Arial"/>
              </a:rPr>
              <a:t>ta </a:t>
            </a:r>
            <a:r>
              <a:rPr sz="2700" spc="-55" dirty="0">
                <a:solidFill>
                  <a:srgbClr val="231F20"/>
                </a:solidFill>
                <a:latin typeface="Arial"/>
                <a:cs typeface="Arial"/>
              </a:rPr>
              <a:t>ov</a:t>
            </a:r>
            <a:r>
              <a:rPr sz="2700" spc="-11" dirty="0">
                <a:solidFill>
                  <a:srgbClr val="231F20"/>
                </a:solidFill>
                <a:latin typeface="Arial"/>
                <a:cs typeface="Arial"/>
              </a:rPr>
              <a:t>e</a:t>
            </a:r>
            <a:r>
              <a:rPr sz="2700" spc="22" dirty="0">
                <a:solidFill>
                  <a:srgbClr val="231F20"/>
                </a:solidFill>
                <a:latin typeface="Arial"/>
                <a:cs typeface="Arial"/>
              </a:rPr>
              <a:t>r</a:t>
            </a:r>
            <a:r>
              <a:rPr sz="2700" dirty="0">
                <a:solidFill>
                  <a:srgbClr val="231F20"/>
                </a:solidFill>
                <a:latin typeface="Arial"/>
                <a:cs typeface="Arial"/>
              </a:rPr>
              <a:t>k</a:t>
            </a:r>
            <a:r>
              <a:rPr sz="2700" spc="-22" dirty="0">
                <a:solidFill>
                  <a:srgbClr val="231F20"/>
                </a:solidFill>
                <a:latin typeface="Arial"/>
                <a:cs typeface="Arial"/>
              </a:rPr>
              <a:t>i</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 </a:t>
            </a:r>
            <a:r>
              <a:rPr sz="2700" spc="-44"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55" dirty="0">
                <a:solidFill>
                  <a:srgbClr val="231F20"/>
                </a:solidFill>
                <a:latin typeface="Arial"/>
                <a:cs typeface="Arial"/>
              </a:rPr>
              <a:t>W</a:t>
            </a:r>
            <a:r>
              <a:rPr sz="2700" spc="-11" dirty="0">
                <a:solidFill>
                  <a:srgbClr val="231F20"/>
                </a:solidFill>
                <a:latin typeface="Arial"/>
                <a:cs typeface="Arial"/>
              </a:rPr>
              <a:t>e</a:t>
            </a:r>
            <a:r>
              <a:rPr sz="2700" spc="22" dirty="0">
                <a:solidFill>
                  <a:srgbClr val="231F20"/>
                </a:solidFill>
                <a:latin typeface="Arial"/>
                <a:cs typeface="Arial"/>
              </a:rPr>
              <a:t>b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the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so</a:t>
            </a:r>
            <a:r>
              <a:rPr sz="2700" spc="-22" dirty="0">
                <a:solidFill>
                  <a:srgbClr val="231F20"/>
                </a:solidFill>
                <a:latin typeface="Arial"/>
                <a:cs typeface="Arial"/>
              </a:rPr>
              <a:t>ur</a:t>
            </a:r>
            <a:r>
              <a:rPr sz="2700" spc="33" dirty="0">
                <a:solidFill>
                  <a:srgbClr val="231F20"/>
                </a:solidFill>
                <a:latin typeface="Arial"/>
                <a:cs typeface="Arial"/>
              </a:rPr>
              <a:t>c</a:t>
            </a:r>
            <a:r>
              <a:rPr sz="2700" dirty="0">
                <a:solidFill>
                  <a:srgbClr val="231F20"/>
                </a:solidFill>
                <a:latin typeface="Arial"/>
                <a:cs typeface="Arial"/>
              </a:rPr>
              <a:t>e</a:t>
            </a:r>
            <a:r>
              <a:rPr sz="2700" spc="22" dirty="0">
                <a:solidFill>
                  <a:srgbClr val="231F20"/>
                </a:solidFill>
                <a:latin typeface="Arial"/>
                <a:cs typeface="Arial"/>
              </a:rPr>
              <a:t>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p</a:t>
            </a:r>
            <a:r>
              <a:rPr sz="2700" spc="-22" dirty="0">
                <a:solidFill>
                  <a:srgbClr val="231F20"/>
                </a:solidFill>
                <a:latin typeface="Arial"/>
                <a:cs typeface="Arial"/>
              </a:rPr>
              <a:t>r</a:t>
            </a:r>
            <a:r>
              <a:rPr sz="2700" spc="-55" dirty="0">
                <a:solidFill>
                  <a:srgbClr val="231F20"/>
                </a:solidFill>
                <a:latin typeface="Arial"/>
                <a:cs typeface="Arial"/>
              </a:rPr>
              <a:t>o</a:t>
            </a:r>
            <a:r>
              <a:rPr sz="2700" spc="-11" dirty="0">
                <a:solidFill>
                  <a:srgbClr val="231F20"/>
                </a:solidFill>
                <a:latin typeface="Arial"/>
                <a:cs typeface="Arial"/>
              </a:rPr>
              <a:t>vid</a:t>
            </a:r>
            <a:r>
              <a:rPr sz="2700" spc="22" dirty="0">
                <a:solidFill>
                  <a:srgbClr val="231F20"/>
                </a:solidFill>
                <a:latin typeface="Arial"/>
                <a:cs typeface="Arial"/>
              </a:rPr>
              <a:t>e a m</a:t>
            </a:r>
            <a:r>
              <a:rPr sz="2700" dirty="0">
                <a:solidFill>
                  <a:srgbClr val="231F20"/>
                </a:solidFill>
                <a:latin typeface="Arial"/>
                <a:cs typeface="Arial"/>
              </a:rPr>
              <a:t>o</a:t>
            </a:r>
            <a:r>
              <a:rPr sz="2700" spc="-22" dirty="0">
                <a:solidFill>
                  <a:srgbClr val="231F20"/>
                </a:solidFill>
                <a:latin typeface="Arial"/>
                <a:cs typeface="Arial"/>
              </a:rPr>
              <a:t>r</a:t>
            </a:r>
            <a:r>
              <a:rPr sz="2700" spc="22" dirty="0">
                <a:solidFill>
                  <a:srgbClr val="231F20"/>
                </a:solidFill>
                <a:latin typeface="Arial"/>
                <a:cs typeface="Arial"/>
              </a:rPr>
              <a:t>e </a:t>
            </a:r>
            <a:r>
              <a:rPr sz="2700" spc="-33" dirty="0">
                <a:solidFill>
                  <a:srgbClr val="231F20"/>
                </a:solidFill>
                <a:latin typeface="Arial"/>
                <a:cs typeface="Arial"/>
              </a:rPr>
              <a:t>i</a:t>
            </a:r>
            <a:r>
              <a:rPr sz="2700" spc="33" dirty="0">
                <a:solidFill>
                  <a:srgbClr val="231F20"/>
                </a:solidFill>
                <a:latin typeface="Arial"/>
                <a:cs typeface="Arial"/>
              </a:rPr>
              <a:t>n</a:t>
            </a:r>
            <a:r>
              <a:rPr sz="2700" spc="11" dirty="0">
                <a:solidFill>
                  <a:srgbClr val="231F20"/>
                </a:solidFill>
                <a:latin typeface="Arial"/>
                <a:cs typeface="Arial"/>
              </a:rPr>
              <a:t>- </a:t>
            </a:r>
            <a:r>
              <a:rPr sz="2700" spc="-11" dirty="0">
                <a:solidFill>
                  <a:srgbClr val="231F20"/>
                </a:solidFill>
                <a:latin typeface="Arial"/>
                <a:cs typeface="Arial"/>
              </a:rPr>
              <a:t>de</a:t>
            </a:r>
            <a:r>
              <a:rPr sz="2700" spc="-44" dirty="0">
                <a:solidFill>
                  <a:srgbClr val="231F20"/>
                </a:solidFill>
                <a:latin typeface="Arial"/>
                <a:cs typeface="Arial"/>
              </a:rPr>
              <a:t>p</a:t>
            </a:r>
            <a:r>
              <a:rPr sz="2700" spc="-11" dirty="0">
                <a:solidFill>
                  <a:srgbClr val="231F20"/>
                </a:solidFill>
                <a:latin typeface="Arial"/>
                <a:cs typeface="Arial"/>
              </a:rPr>
              <a:t>t</a:t>
            </a:r>
            <a:r>
              <a:rPr sz="2700" spc="22" dirty="0">
                <a:solidFill>
                  <a:srgbClr val="231F20"/>
                </a:solidFill>
                <a:latin typeface="Arial"/>
                <a:cs typeface="Arial"/>
              </a:rPr>
              <a:t>h </a:t>
            </a:r>
            <a:r>
              <a:rPr sz="2700" spc="-22" dirty="0">
                <a:solidFill>
                  <a:srgbClr val="231F20"/>
                </a:solidFill>
                <a:latin typeface="Arial"/>
                <a:cs typeface="Arial"/>
              </a:rPr>
              <a:t>u</a:t>
            </a:r>
            <a:r>
              <a:rPr sz="2700" spc="-11" dirty="0">
                <a:solidFill>
                  <a:srgbClr val="231F20"/>
                </a:solidFill>
                <a:latin typeface="Arial"/>
                <a:cs typeface="Arial"/>
              </a:rPr>
              <a:t>nde</a:t>
            </a:r>
            <a:r>
              <a:rPr sz="2700" spc="11" dirty="0">
                <a:solidFill>
                  <a:srgbClr val="231F20"/>
                </a:solidFill>
                <a:latin typeface="Arial"/>
                <a:cs typeface="Arial"/>
              </a:rPr>
              <a:t>r</a:t>
            </a:r>
            <a:r>
              <a:rPr sz="2700" spc="-22" dirty="0">
                <a:solidFill>
                  <a:srgbClr val="231F20"/>
                </a:solidFill>
                <a:latin typeface="Arial"/>
                <a:cs typeface="Arial"/>
              </a:rPr>
              <a:t>s</a:t>
            </a:r>
            <a:r>
              <a:rPr sz="2700" spc="11" dirty="0">
                <a:solidFill>
                  <a:srgbClr val="231F20"/>
                </a:solidFill>
                <a:latin typeface="Arial"/>
                <a:cs typeface="Arial"/>
              </a:rPr>
              <a:t>t</a:t>
            </a:r>
            <a:r>
              <a:rPr sz="2700" spc="-22" dirty="0">
                <a:solidFill>
                  <a:srgbClr val="231F20"/>
                </a:solidFill>
                <a:latin typeface="Arial"/>
                <a:cs typeface="Arial"/>
              </a:rPr>
              <a:t>a</a:t>
            </a:r>
            <a:r>
              <a:rPr sz="2700" spc="-11" dirty="0">
                <a:solidFill>
                  <a:srgbClr val="231F20"/>
                </a:solidFill>
                <a:latin typeface="Arial"/>
                <a:cs typeface="Arial"/>
              </a:rPr>
              <a:t>n</a:t>
            </a:r>
            <a:r>
              <a:rPr sz="2700" spc="-33" dirty="0">
                <a:solidFill>
                  <a:srgbClr val="231F20"/>
                </a:solidFill>
                <a:latin typeface="Arial"/>
                <a:cs typeface="Arial"/>
              </a:rPr>
              <a:t>di</a:t>
            </a:r>
            <a:r>
              <a:rPr sz="2700" spc="-11" dirty="0">
                <a:solidFill>
                  <a:srgbClr val="231F20"/>
                </a:solidFill>
                <a:latin typeface="Arial"/>
                <a:cs typeface="Arial"/>
              </a:rPr>
              <a:t>n</a:t>
            </a:r>
            <a:r>
              <a:rPr sz="2700" spc="22" dirty="0">
                <a:solidFill>
                  <a:srgbClr val="231F20"/>
                </a:solidFill>
                <a:latin typeface="Arial"/>
                <a:cs typeface="Arial"/>
              </a:rPr>
              <a:t>g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th</a:t>
            </a:r>
            <a:r>
              <a:rPr sz="2700" spc="22" dirty="0">
                <a:solidFill>
                  <a:srgbClr val="231F20"/>
                </a:solidFill>
                <a:latin typeface="Arial"/>
                <a:cs typeface="Arial"/>
              </a:rPr>
              <a:t>e </a:t>
            </a:r>
            <a:r>
              <a:rPr sz="2700" spc="-22" dirty="0">
                <a:solidFill>
                  <a:srgbClr val="231F20"/>
                </a:solidFill>
                <a:latin typeface="Arial"/>
                <a:cs typeface="Arial"/>
              </a:rPr>
              <a:t>r</a:t>
            </a:r>
            <a:r>
              <a:rPr sz="2700" dirty="0">
                <a:solidFill>
                  <a:srgbClr val="231F20"/>
                </a:solidFill>
                <a:latin typeface="Arial"/>
                <a:cs typeface="Arial"/>
              </a:rPr>
              <a:t>e</a:t>
            </a:r>
            <a:r>
              <a:rPr sz="2700" spc="-11" dirty="0">
                <a:solidFill>
                  <a:srgbClr val="231F20"/>
                </a:solidFill>
                <a:latin typeface="Arial"/>
                <a:cs typeface="Arial"/>
              </a:rPr>
              <a:t>se</a:t>
            </a:r>
            <a:r>
              <a:rPr sz="2700" spc="-22" dirty="0">
                <a:solidFill>
                  <a:srgbClr val="231F20"/>
                </a:solidFill>
                <a:latin typeface="Arial"/>
                <a:cs typeface="Arial"/>
              </a:rPr>
              <a:t>ar</a:t>
            </a:r>
            <a:r>
              <a:rPr sz="2700" spc="11" dirty="0">
                <a:solidFill>
                  <a:srgbClr val="231F20"/>
                </a:solidFill>
                <a:latin typeface="Arial"/>
                <a:cs typeface="Arial"/>
              </a:rPr>
              <a:t>c</a:t>
            </a:r>
            <a:r>
              <a:rPr sz="2700" spc="-44" dirty="0">
                <a:solidFill>
                  <a:srgbClr val="231F20"/>
                </a:solidFill>
                <a:latin typeface="Arial"/>
                <a:cs typeface="Arial"/>
              </a:rPr>
              <a:t>h</a:t>
            </a:r>
            <a:r>
              <a:rPr sz="2700" spc="11" dirty="0">
                <a:solidFill>
                  <a:srgbClr val="231F20"/>
                </a:solidFill>
                <a:latin typeface="Arial"/>
                <a:cs typeface="Arial"/>
              </a:rPr>
              <a:t>.</a:t>
            </a:r>
            <a:endParaRPr sz="2700" dirty="0">
              <a:latin typeface="Arial"/>
              <a:cs typeface="Arial"/>
            </a:endParaRPr>
          </a:p>
        </p:txBody>
      </p:sp>
      <p:sp>
        <p:nvSpPr>
          <p:cNvPr id="23" name="object 23"/>
          <p:cNvSpPr txBox="1"/>
          <p:nvPr/>
        </p:nvSpPr>
        <p:spPr>
          <a:xfrm>
            <a:off x="22603672" y="14464145"/>
            <a:ext cx="9199684" cy="7151468"/>
          </a:xfrm>
          <a:prstGeom prst="rect">
            <a:avLst/>
          </a:prstGeom>
        </p:spPr>
        <p:txBody>
          <a:bodyPr vert="horz" wrap="square" lIns="0" tIns="0" rIns="0" bIns="0" rtlCol="0">
            <a:spAutoFit/>
          </a:bodyPr>
          <a:lstStyle/>
          <a:p>
            <a:pPr marL="19958">
              <a:lnSpc>
                <a:spcPct val="110000"/>
              </a:lnSpc>
            </a:pPr>
            <a:r>
              <a:rPr sz="3500" b="1" spc="-11" dirty="0">
                <a:solidFill>
                  <a:srgbClr val="231F20"/>
                </a:solidFill>
                <a:latin typeface="Arial"/>
                <a:cs typeface="Arial"/>
              </a:rPr>
              <a:t>RESULTS</a:t>
            </a:r>
          </a:p>
          <a:p>
            <a:pPr>
              <a:lnSpc>
                <a:spcPts val="2837"/>
              </a:lnSpc>
              <a:spcBef>
                <a:spcPts val="46"/>
              </a:spcBef>
            </a:pPr>
            <a:endParaRPr sz="2800" dirty="0"/>
          </a:p>
          <a:p>
            <a:pPr marL="27719"/>
            <a:r>
              <a:rPr sz="2700" b="1" spc="11" dirty="0">
                <a:solidFill>
                  <a:srgbClr val="4C4D4F"/>
                </a:solidFill>
                <a:latin typeface="Arial"/>
                <a:cs typeface="Arial"/>
              </a:rPr>
              <a:t>I</a:t>
            </a:r>
            <a:r>
              <a:rPr sz="2700" b="1" spc="22" dirty="0">
                <a:solidFill>
                  <a:srgbClr val="4C4D4F"/>
                </a:solidFill>
                <a:latin typeface="Arial"/>
                <a:cs typeface="Arial"/>
              </a:rPr>
              <a:t>m</a:t>
            </a:r>
            <a:r>
              <a:rPr sz="2700" b="1" dirty="0">
                <a:solidFill>
                  <a:srgbClr val="4C4D4F"/>
                </a:solidFill>
                <a:latin typeface="Arial"/>
                <a:cs typeface="Arial"/>
              </a:rPr>
              <a:t>a</a:t>
            </a:r>
            <a:r>
              <a:rPr sz="2700" b="1" spc="33" dirty="0">
                <a:solidFill>
                  <a:srgbClr val="4C4D4F"/>
                </a:solidFill>
                <a:latin typeface="Arial"/>
                <a:cs typeface="Arial"/>
              </a:rPr>
              <a:t>g</a:t>
            </a:r>
            <a:r>
              <a:rPr sz="2700" b="1" spc="11" dirty="0">
                <a:solidFill>
                  <a:srgbClr val="4C4D4F"/>
                </a:solidFill>
                <a:latin typeface="Arial"/>
                <a:cs typeface="Arial"/>
              </a:rPr>
              <a:t>e</a:t>
            </a:r>
            <a:r>
              <a:rPr sz="2700" b="1" spc="22" dirty="0">
                <a:solidFill>
                  <a:srgbClr val="4C4D4F"/>
                </a:solidFill>
                <a:latin typeface="Arial"/>
                <a:cs typeface="Arial"/>
              </a:rPr>
              <a:t>s</a:t>
            </a:r>
            <a:endParaRPr sz="2700" dirty="0">
              <a:latin typeface="Arial"/>
              <a:cs typeface="Arial"/>
            </a:endParaRPr>
          </a:p>
          <a:p>
            <a:pPr marL="27719" marR="133051">
              <a:lnSpc>
                <a:spcPct val="102600"/>
              </a:lnSpc>
            </a:pP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dirty="0">
                <a:solidFill>
                  <a:srgbClr val="231F20"/>
                </a:solidFill>
                <a:latin typeface="Arial"/>
                <a:cs typeface="Arial"/>
              </a:rPr>
              <a:t>m</a:t>
            </a:r>
            <a:r>
              <a:rPr sz="2700" spc="-22" dirty="0">
                <a:solidFill>
                  <a:srgbClr val="231F20"/>
                </a:solidFill>
                <a:latin typeface="Arial"/>
                <a:cs typeface="Arial"/>
              </a:rPr>
              <a:t>us</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44" dirty="0">
                <a:solidFill>
                  <a:srgbClr val="231F20"/>
                </a:solidFill>
                <a:latin typeface="Arial"/>
                <a:cs typeface="Arial"/>
              </a:rPr>
              <a:t>7</a:t>
            </a:r>
            <a:r>
              <a:rPr sz="2700" spc="22" dirty="0">
                <a:solidFill>
                  <a:srgbClr val="231F20"/>
                </a:solidFill>
                <a:latin typeface="Arial"/>
                <a:cs typeface="Arial"/>
              </a:rPr>
              <a:t>2 </a:t>
            </a:r>
            <a:r>
              <a:rPr sz="2700" spc="-44" dirty="0">
                <a:solidFill>
                  <a:srgbClr val="231F20"/>
                </a:solidFill>
                <a:latin typeface="Arial"/>
                <a:cs typeface="Arial"/>
              </a:rPr>
              <a:t>t</a:t>
            </a:r>
            <a:r>
              <a:rPr sz="2700" spc="22" dirty="0">
                <a:solidFill>
                  <a:srgbClr val="231F20"/>
                </a:solidFill>
                <a:latin typeface="Arial"/>
                <a:cs typeface="Arial"/>
              </a:rPr>
              <a:t>o </a:t>
            </a:r>
            <a:r>
              <a:rPr sz="2700" spc="-109" dirty="0">
                <a:solidFill>
                  <a:srgbClr val="231F20"/>
                </a:solidFill>
                <a:latin typeface="Arial"/>
                <a:cs typeface="Arial"/>
              </a:rPr>
              <a:t>1</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11" dirty="0">
                <a:solidFill>
                  <a:srgbClr val="231F20"/>
                </a:solidFill>
                <a:latin typeface="Arial"/>
                <a:cs typeface="Arial"/>
              </a:rPr>
              <a:t>i</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the</a:t>
            </a:r>
            <a:r>
              <a:rPr sz="2700" spc="-33" dirty="0">
                <a:solidFill>
                  <a:srgbClr val="231F20"/>
                </a:solidFill>
                <a:latin typeface="Arial"/>
                <a:cs typeface="Arial"/>
              </a:rPr>
              <a:t>i</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u</a:t>
            </a:r>
            <a:r>
              <a:rPr sz="2700" spc="-11" dirty="0">
                <a:solidFill>
                  <a:srgbClr val="231F20"/>
                </a:solidFill>
                <a:latin typeface="Arial"/>
                <a:cs typeface="Arial"/>
              </a:rPr>
              <a:t>s</a:t>
            </a:r>
            <a:r>
              <a:rPr sz="2700" spc="22" dirty="0">
                <a:solidFill>
                  <a:srgbClr val="231F20"/>
                </a:solidFill>
                <a:latin typeface="Arial"/>
                <a:cs typeface="Arial"/>
              </a:rPr>
              <a:t>e a</a:t>
            </a:r>
            <a:r>
              <a:rPr sz="2700" spc="11" dirty="0">
                <a:solidFill>
                  <a:srgbClr val="231F20"/>
                </a:solidFill>
                <a:latin typeface="Arial"/>
                <a:cs typeface="Arial"/>
              </a:rPr>
              <a:t> </a:t>
            </a:r>
            <a:r>
              <a:rPr sz="2700" spc="22" dirty="0">
                <a:solidFill>
                  <a:srgbClr val="231F20"/>
                </a:solidFill>
                <a:latin typeface="Arial"/>
                <a:cs typeface="Arial"/>
              </a:rPr>
              <a:t>r</a:t>
            </a:r>
            <a:r>
              <a:rPr sz="2700" spc="-22" dirty="0">
                <a:solidFill>
                  <a:srgbClr val="231F20"/>
                </a:solidFill>
                <a:latin typeface="Arial"/>
                <a:cs typeface="Arial"/>
              </a:rPr>
              <a:t>ul</a:t>
            </a:r>
            <a:r>
              <a:rPr sz="2700" spc="22" dirty="0">
                <a:solidFill>
                  <a:srgbClr val="231F20"/>
                </a:solidFill>
                <a:latin typeface="Arial"/>
                <a:cs typeface="Arial"/>
              </a:rPr>
              <a:t>e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t</a:t>
            </a:r>
            <a:r>
              <a:rPr sz="2700" spc="-22" dirty="0">
                <a:solidFill>
                  <a:srgbClr val="231F20"/>
                </a:solidFill>
                <a:latin typeface="Arial"/>
                <a:cs typeface="Arial"/>
              </a:rPr>
              <a:t>hu</a:t>
            </a:r>
            <a:r>
              <a:rPr sz="2700" spc="11" dirty="0">
                <a:solidFill>
                  <a:srgbClr val="231F20"/>
                </a:solidFill>
                <a:latin typeface="Arial"/>
                <a:cs typeface="Arial"/>
              </a:rPr>
              <a:t>m</a:t>
            </a:r>
            <a:r>
              <a:rPr sz="2700" spc="22" dirty="0">
                <a:solidFill>
                  <a:srgbClr val="231F20"/>
                </a:solidFill>
                <a:latin typeface="Arial"/>
                <a:cs typeface="Arial"/>
              </a:rPr>
              <a:t>b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2 </a:t>
            </a:r>
            <a:r>
              <a:rPr sz="2700" spc="-44" dirty="0">
                <a:solidFill>
                  <a:srgbClr val="231F20"/>
                </a:solidFill>
                <a:latin typeface="Arial"/>
                <a:cs typeface="Arial"/>
              </a:rPr>
              <a:t>t</a:t>
            </a:r>
            <a:r>
              <a:rPr sz="2700" spc="22" dirty="0">
                <a:solidFill>
                  <a:srgbClr val="231F20"/>
                </a:solidFill>
                <a:latin typeface="Arial"/>
                <a:cs typeface="Arial"/>
              </a:rPr>
              <a:t>o 4 </a:t>
            </a:r>
            <a:r>
              <a:rPr sz="2700" spc="11" dirty="0">
                <a:solidFill>
                  <a:srgbClr val="231F20"/>
                </a:solidFill>
                <a:latin typeface="Arial"/>
                <a:cs typeface="Arial"/>
              </a:rPr>
              <a:t>m</a:t>
            </a:r>
            <a:r>
              <a:rPr sz="2700" dirty="0">
                <a:solidFill>
                  <a:srgbClr val="231F20"/>
                </a:solidFill>
                <a:latin typeface="Arial"/>
                <a:cs typeface="Arial"/>
              </a:rPr>
              <a:t>e</a:t>
            </a:r>
            <a:r>
              <a:rPr sz="2700" spc="-11" dirty="0">
                <a:solidFill>
                  <a:srgbClr val="231F20"/>
                </a:solidFill>
                <a:latin typeface="Arial"/>
                <a:cs typeface="Arial"/>
              </a:rPr>
              <a:t>g</a:t>
            </a:r>
            <a:r>
              <a:rPr sz="2700" spc="-22" dirty="0">
                <a:solidFill>
                  <a:srgbClr val="231F20"/>
                </a:solidFill>
                <a:latin typeface="Arial"/>
                <a:cs typeface="Arial"/>
              </a:rPr>
              <a:t>a</a:t>
            </a:r>
            <a:r>
              <a:rPr sz="2700" spc="-65" dirty="0">
                <a:solidFill>
                  <a:srgbClr val="231F20"/>
                </a:solidFill>
                <a:latin typeface="Arial"/>
                <a:cs typeface="Arial"/>
              </a:rPr>
              <a:t>b</a:t>
            </a:r>
            <a:r>
              <a:rPr sz="2700" spc="55" dirty="0">
                <a:solidFill>
                  <a:srgbClr val="231F20"/>
                </a:solidFill>
                <a:latin typeface="Arial"/>
                <a:cs typeface="Arial"/>
              </a:rPr>
              <a:t>y</a:t>
            </a:r>
            <a:r>
              <a:rPr sz="2700" spc="-44" dirty="0">
                <a:solidFill>
                  <a:srgbClr val="231F20"/>
                </a:solidFill>
                <a:latin typeface="Arial"/>
                <a:cs typeface="Arial"/>
              </a:rPr>
              <a:t>t</a:t>
            </a:r>
            <a:r>
              <a:rPr sz="2700" dirty="0">
                <a:solidFill>
                  <a:srgbClr val="231F20"/>
                </a:solidFill>
                <a:latin typeface="Arial"/>
                <a:cs typeface="Arial"/>
              </a:rPr>
              <a:t>e</a:t>
            </a:r>
            <a:r>
              <a:rPr sz="2700" spc="22" dirty="0">
                <a:solidFill>
                  <a:srgbClr val="231F20"/>
                </a:solidFill>
                <a:latin typeface="Arial"/>
                <a:cs typeface="Arial"/>
              </a:rPr>
              <a:t>s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22" dirty="0">
                <a:solidFill>
                  <a:srgbClr val="231F20"/>
                </a:solidFill>
                <a:latin typeface="Arial"/>
                <a:cs typeface="Arial"/>
              </a:rPr>
              <a:t>un</a:t>
            </a:r>
            <a:r>
              <a:rPr sz="2700" spc="33" dirty="0">
                <a:solidFill>
                  <a:srgbClr val="231F20"/>
                </a:solidFill>
                <a:latin typeface="Arial"/>
                <a:cs typeface="Arial"/>
              </a:rPr>
              <a:t>c</a:t>
            </a:r>
            <a:r>
              <a:rPr sz="2700" dirty="0">
                <a:solidFill>
                  <a:srgbClr val="231F20"/>
                </a:solidFill>
                <a:latin typeface="Arial"/>
                <a:cs typeface="Arial"/>
              </a:rPr>
              <a:t>o</a:t>
            </a:r>
            <a:r>
              <a:rPr sz="2700" spc="11" dirty="0">
                <a:solidFill>
                  <a:srgbClr val="231F20"/>
                </a:solidFill>
                <a:latin typeface="Arial"/>
                <a:cs typeface="Arial"/>
              </a:rPr>
              <a:t>m</a:t>
            </a:r>
            <a:r>
              <a:rPr sz="2700" spc="-11" dirty="0">
                <a:solidFill>
                  <a:srgbClr val="231F20"/>
                </a:solidFill>
                <a:latin typeface="Arial"/>
                <a:cs typeface="Arial"/>
              </a:rPr>
              <a:t>p</a:t>
            </a:r>
            <a:r>
              <a:rPr sz="2700" spc="-22" dirty="0">
                <a:solidFill>
                  <a:srgbClr val="231F20"/>
                </a:solidFill>
                <a:latin typeface="Arial"/>
                <a:cs typeface="Arial"/>
              </a:rPr>
              <a:t>r</a:t>
            </a:r>
            <a:r>
              <a:rPr sz="2700" dirty="0">
                <a:solidFill>
                  <a:srgbClr val="231F20"/>
                </a:solidFill>
                <a:latin typeface="Arial"/>
                <a:cs typeface="Arial"/>
              </a:rPr>
              <a:t>es</a:t>
            </a:r>
            <a:r>
              <a:rPr sz="2700" spc="-11" dirty="0">
                <a:solidFill>
                  <a:srgbClr val="231F20"/>
                </a:solidFill>
                <a:latin typeface="Arial"/>
                <a:cs typeface="Arial"/>
              </a:rPr>
              <a:t>s</a:t>
            </a:r>
            <a:r>
              <a:rPr sz="2700" dirty="0">
                <a:solidFill>
                  <a:srgbClr val="231F20"/>
                </a:solidFill>
                <a:latin typeface="Arial"/>
                <a:cs typeface="Arial"/>
              </a:rPr>
              <a:t>e</a:t>
            </a:r>
            <a:r>
              <a:rPr sz="2700" spc="22" dirty="0">
                <a:solidFill>
                  <a:srgbClr val="231F20"/>
                </a:solidFill>
                <a:latin typeface="Arial"/>
                <a:cs typeface="Arial"/>
              </a:rPr>
              <a:t>d </a:t>
            </a:r>
            <a:r>
              <a:rPr sz="2700" spc="-76" dirty="0">
                <a:solidFill>
                  <a:srgbClr val="231F20"/>
                </a:solidFill>
                <a:latin typeface="Arial"/>
                <a:cs typeface="Arial"/>
              </a:rPr>
              <a:t>.</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l</a:t>
            </a:r>
            <a:r>
              <a:rPr sz="2700" spc="22" dirty="0">
                <a:solidFill>
                  <a:srgbClr val="231F20"/>
                </a:solidFill>
                <a:latin typeface="Arial"/>
                <a:cs typeface="Arial"/>
              </a:rPr>
              <a:t>e</a:t>
            </a:r>
            <a:r>
              <a:rPr sz="2700" spc="11" dirty="0">
                <a:solidFill>
                  <a:srgbClr val="231F20"/>
                </a:solidFill>
                <a:latin typeface="Arial"/>
                <a:cs typeface="Arial"/>
              </a:rPr>
              <a:t> </a:t>
            </a:r>
            <a:r>
              <a:rPr sz="2700" dirty="0">
                <a:solidFill>
                  <a:srgbClr val="231F20"/>
                </a:solidFill>
                <a:latin typeface="Arial"/>
                <a:cs typeface="Arial"/>
              </a:rPr>
              <a:t>p</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22" dirty="0">
                <a:solidFill>
                  <a:srgbClr val="231F20"/>
                </a:solidFill>
                <a:latin typeface="Arial"/>
                <a:cs typeface="Arial"/>
              </a:rPr>
              <a:t>quar</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o</a:t>
            </a:r>
            <a:r>
              <a:rPr sz="2700" spc="11" dirty="0">
                <a:solidFill>
                  <a:srgbClr val="231F20"/>
                </a:solidFill>
                <a:latin typeface="Arial"/>
                <a:cs typeface="Arial"/>
              </a:rPr>
              <a:t>f</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65"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ns</a:t>
            </a:r>
            <a:r>
              <a:rPr sz="2700" spc="11" dirty="0">
                <a:solidFill>
                  <a:srgbClr val="231F20"/>
                </a:solidFill>
                <a:latin typeface="Arial"/>
                <a:cs typeface="Arial"/>
              </a:rPr>
              <a:t>t</a:t>
            </a:r>
            <a:r>
              <a:rPr sz="2700" spc="-22" dirty="0">
                <a:solidFill>
                  <a:srgbClr val="231F20"/>
                </a:solidFill>
                <a:latin typeface="Arial"/>
                <a:cs typeface="Arial"/>
              </a:rPr>
              <a:t>an</a:t>
            </a:r>
            <a:r>
              <a:rPr sz="2700" spc="33" dirty="0">
                <a:solidFill>
                  <a:srgbClr val="231F20"/>
                </a:solidFill>
                <a:latin typeface="Arial"/>
                <a:cs typeface="Arial"/>
              </a:rPr>
              <a:t>c</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 </a:t>
            </a:r>
            <a:r>
              <a:rPr sz="2700" spc="-33" dirty="0">
                <a:solidFill>
                  <a:srgbClr val="231F20"/>
                </a:solidFill>
                <a:latin typeface="Arial"/>
                <a:cs typeface="Arial"/>
              </a:rPr>
              <a:t>3x</a:t>
            </a:r>
            <a:r>
              <a:rPr sz="2700" spc="22" dirty="0">
                <a:solidFill>
                  <a:srgbClr val="231F20"/>
                </a:solidFill>
                <a:latin typeface="Arial"/>
                <a:cs typeface="Arial"/>
              </a:rPr>
              <a:t>5 </a:t>
            </a:r>
            <a:r>
              <a:rPr sz="2700" spc="-11" dirty="0">
                <a:solidFill>
                  <a:srgbClr val="231F20"/>
                </a:solidFill>
                <a:latin typeface="Arial"/>
                <a:cs typeface="Arial"/>
              </a:rPr>
              <a:t>ph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w</a:t>
            </a:r>
            <a:r>
              <a:rPr sz="2700" spc="-22" dirty="0">
                <a:solidFill>
                  <a:srgbClr val="231F20"/>
                </a:solidFill>
                <a:latin typeface="Arial"/>
                <a:cs typeface="Arial"/>
              </a:rPr>
              <a:t>i</a:t>
            </a:r>
            <a:r>
              <a:rPr sz="2700" spc="-33" dirty="0">
                <a:solidFill>
                  <a:srgbClr val="231F20"/>
                </a:solidFill>
                <a:latin typeface="Arial"/>
                <a:cs typeface="Arial"/>
              </a:rPr>
              <a:t>l</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b</a:t>
            </a:r>
            <a:r>
              <a:rPr sz="2700" spc="22" dirty="0">
                <a:solidFill>
                  <a:srgbClr val="231F20"/>
                </a:solidFill>
                <a:latin typeface="Arial"/>
                <a:cs typeface="Arial"/>
              </a:rPr>
              <a:t>e </a:t>
            </a:r>
            <a:r>
              <a:rPr sz="2700" spc="-33" dirty="0">
                <a:solidFill>
                  <a:srgbClr val="231F20"/>
                </a:solidFill>
                <a:latin typeface="Arial"/>
                <a:cs typeface="Arial"/>
              </a:rPr>
              <a:t>6</a:t>
            </a:r>
            <a:r>
              <a:rPr sz="2700" spc="-65" dirty="0">
                <a:solidFill>
                  <a:srgbClr val="231F20"/>
                </a:solidFill>
                <a:latin typeface="Arial"/>
                <a:cs typeface="Arial"/>
              </a:rPr>
              <a:t>x</a:t>
            </a:r>
            <a:r>
              <a:rPr sz="2700" spc="-109" dirty="0">
                <a:solidFill>
                  <a:srgbClr val="231F20"/>
                </a:solidFill>
                <a:latin typeface="Arial"/>
                <a:cs typeface="Arial"/>
              </a:rPr>
              <a:t>1</a:t>
            </a:r>
            <a:r>
              <a:rPr sz="2700" spc="22" dirty="0">
                <a:solidFill>
                  <a:srgbClr val="231F20"/>
                </a:solidFill>
                <a:latin typeface="Arial"/>
                <a:cs typeface="Arial"/>
              </a:rPr>
              <a:t>0 </a:t>
            </a:r>
            <a:r>
              <a:rPr sz="2700" spc="-33" dirty="0">
                <a:solidFill>
                  <a:srgbClr val="231F20"/>
                </a:solidFill>
                <a:latin typeface="Arial"/>
                <a:cs typeface="Arial"/>
              </a:rPr>
              <a:t>i</a:t>
            </a:r>
            <a:r>
              <a:rPr sz="2700" spc="22" dirty="0">
                <a:solidFill>
                  <a:srgbClr val="231F20"/>
                </a:solidFill>
                <a:latin typeface="Arial"/>
                <a:cs typeface="Arial"/>
              </a:rPr>
              <a:t>n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22" dirty="0">
                <a:solidFill>
                  <a:srgbClr val="231F20"/>
                </a:solidFill>
                <a:latin typeface="Arial"/>
                <a:cs typeface="Arial"/>
              </a:rPr>
              <a:t>e </a:t>
            </a:r>
            <a:r>
              <a:rPr sz="2700" dirty="0">
                <a:solidFill>
                  <a:srgbClr val="231F20"/>
                </a:solidFill>
                <a:latin typeface="Arial"/>
                <a:cs typeface="Arial"/>
              </a:rPr>
              <a:t>o</a:t>
            </a:r>
            <a:r>
              <a:rPr sz="2700" spc="22" dirty="0">
                <a:solidFill>
                  <a:srgbClr val="231F20"/>
                </a:solidFill>
                <a:latin typeface="Arial"/>
                <a:cs typeface="Arial"/>
              </a:rPr>
              <a:t>n </a:t>
            </a:r>
            <a:r>
              <a:rPr sz="2700" spc="-11" dirty="0">
                <a:solidFill>
                  <a:srgbClr val="231F20"/>
                </a:solidFill>
                <a:latin typeface="Arial"/>
                <a:cs typeface="Arial"/>
              </a:rPr>
              <a:t>th</a:t>
            </a:r>
            <a:r>
              <a:rPr sz="2700" spc="22" dirty="0">
                <a:solidFill>
                  <a:srgbClr val="231F20"/>
                </a:solidFill>
                <a:latin typeface="Arial"/>
                <a:cs typeface="Arial"/>
              </a:rPr>
              <a:t>e </a:t>
            </a:r>
            <a:r>
              <a:rPr sz="2700" spc="11" dirty="0">
                <a:solidFill>
                  <a:srgbClr val="231F20"/>
                </a:solidFill>
                <a:latin typeface="Arial"/>
                <a:cs typeface="Arial"/>
              </a:rPr>
              <a:t>f</a:t>
            </a:r>
            <a:r>
              <a:rPr sz="2700" spc="-11" dirty="0">
                <a:solidFill>
                  <a:srgbClr val="231F20"/>
                </a:solidFill>
                <a:latin typeface="Arial"/>
                <a:cs typeface="Arial"/>
              </a:rPr>
              <a:t>i</a:t>
            </a:r>
            <a:r>
              <a:rPr sz="2700" spc="-22" dirty="0">
                <a:solidFill>
                  <a:srgbClr val="231F20"/>
                </a:solidFill>
                <a:latin typeface="Arial"/>
                <a:cs typeface="Arial"/>
              </a:rPr>
              <a:t>na</a:t>
            </a:r>
            <a:r>
              <a:rPr sz="2700" spc="11" dirty="0">
                <a:solidFill>
                  <a:srgbClr val="231F20"/>
                </a:solidFill>
                <a:latin typeface="Arial"/>
                <a:cs typeface="Arial"/>
              </a:rPr>
              <a:t>l</a:t>
            </a:r>
            <a:r>
              <a:rPr sz="2700" spc="22" dirty="0">
                <a:solidFill>
                  <a:srgbClr val="231F20"/>
                </a:solidFill>
                <a:latin typeface="Arial"/>
                <a:cs typeface="Arial"/>
              </a:rPr>
              <a:t>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ho</a:t>
            </a:r>
            <a:r>
              <a:rPr sz="2700" spc="-22" dirty="0">
                <a:solidFill>
                  <a:srgbClr val="231F20"/>
                </a:solidFill>
                <a:latin typeface="Arial"/>
                <a:cs typeface="Arial"/>
              </a:rPr>
              <a:t>ul</a:t>
            </a:r>
            <a:r>
              <a:rPr sz="2700" spc="22" dirty="0">
                <a:solidFill>
                  <a:srgbClr val="231F20"/>
                </a:solidFill>
                <a:latin typeface="Arial"/>
                <a:cs typeface="Arial"/>
              </a:rPr>
              <a:t>d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s</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dirty="0">
                <a:solidFill>
                  <a:srgbClr val="231F20"/>
                </a:solidFill>
                <a:latin typeface="Arial"/>
                <a:cs typeface="Arial"/>
              </a:rPr>
              <a:t>e</a:t>
            </a:r>
            <a:r>
              <a:rPr sz="2700" spc="22" dirty="0">
                <a:solidFill>
                  <a:srgbClr val="231F20"/>
                </a:solidFill>
                <a:latin typeface="Arial"/>
                <a:cs typeface="Arial"/>
              </a:rPr>
              <a:t>d</a:t>
            </a:r>
            <a:r>
              <a:rPr sz="2700" spc="11" dirty="0">
                <a:solidFill>
                  <a:srgbClr val="231F20"/>
                </a:solidFill>
                <a:latin typeface="Arial"/>
                <a:cs typeface="Arial"/>
              </a:rPr>
              <a:t>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22" dirty="0">
                <a:solidFill>
                  <a:srgbClr val="231F20"/>
                </a:solidFill>
                <a:latin typeface="Arial"/>
                <a:cs typeface="Arial"/>
              </a:rPr>
              <a:t>0 </a:t>
            </a:r>
            <a:r>
              <a:rPr sz="2700" spc="-22" dirty="0">
                <a:solidFill>
                  <a:srgbClr val="231F20"/>
                </a:solidFill>
                <a:latin typeface="Arial"/>
                <a:cs typeface="Arial"/>
              </a:rPr>
              <a:t>d</a:t>
            </a:r>
            <a:r>
              <a:rPr sz="2700" spc="-11" dirty="0">
                <a:solidFill>
                  <a:srgbClr val="231F20"/>
                </a:solidFill>
                <a:latin typeface="Arial"/>
                <a:cs typeface="Arial"/>
              </a:rPr>
              <a:t>p</a:t>
            </a:r>
            <a:r>
              <a:rPr sz="2700" spc="-55" dirty="0">
                <a:solidFill>
                  <a:srgbClr val="231F20"/>
                </a:solidFill>
                <a:latin typeface="Arial"/>
                <a:cs typeface="Arial"/>
              </a:rPr>
              <a:t>i</a:t>
            </a:r>
            <a:r>
              <a:rPr sz="2700" spc="11" dirty="0">
                <a:solidFill>
                  <a:srgbClr val="231F20"/>
                </a:solidFill>
                <a:latin typeface="Arial"/>
                <a:cs typeface="Arial"/>
              </a:rPr>
              <a:t>.</a:t>
            </a:r>
            <a:endParaRPr sz="2700" dirty="0">
              <a:latin typeface="Arial"/>
              <a:cs typeface="Arial"/>
            </a:endParaRPr>
          </a:p>
          <a:p>
            <a:pPr marL="27719" marR="13860">
              <a:lnSpc>
                <a:spcPct val="102600"/>
              </a:lnSpc>
              <a:spcBef>
                <a:spcPts val="893"/>
              </a:spcBef>
            </a:pPr>
            <a:br>
              <a:rPr lang="en-US" sz="2700" spc="-55" dirty="0">
                <a:solidFill>
                  <a:srgbClr val="231F20"/>
                </a:solidFill>
                <a:latin typeface="Arial"/>
                <a:cs typeface="Arial"/>
              </a:rPr>
            </a:b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ef</a:t>
            </a:r>
            <a:r>
              <a:rPr sz="2700" spc="-11" dirty="0">
                <a:solidFill>
                  <a:srgbClr val="231F20"/>
                </a:solidFill>
                <a:latin typeface="Arial"/>
                <a:cs typeface="Arial"/>
              </a:rPr>
              <a:t>e</a:t>
            </a:r>
            <a:r>
              <a:rPr sz="2700" spc="11" dirty="0">
                <a:solidFill>
                  <a:srgbClr val="231F20"/>
                </a:solidFill>
                <a:latin typeface="Arial"/>
                <a:cs typeface="Arial"/>
              </a:rPr>
              <a:t>r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dirty="0">
                <a:solidFill>
                  <a:srgbClr val="231F20"/>
                </a:solidFill>
                <a:latin typeface="Arial"/>
                <a:cs typeface="Arial"/>
              </a:rPr>
              <a:t>po</a:t>
            </a:r>
            <a:r>
              <a:rPr sz="2700" spc="87" dirty="0">
                <a:solidFill>
                  <a:srgbClr val="231F20"/>
                </a:solidFill>
                <a:latin typeface="Arial"/>
                <a:cs typeface="Arial"/>
              </a:rPr>
              <a:t>r</a:t>
            </a:r>
            <a:r>
              <a:rPr sz="2700" spc="11" dirty="0">
                <a:solidFill>
                  <a:srgbClr val="231F20"/>
                </a:solidFill>
                <a:latin typeface="Arial"/>
                <a:cs typeface="Arial"/>
              </a:rPr>
              <a:t>t </a:t>
            </a:r>
            <a:r>
              <a:rPr sz="2700" spc="-11" dirty="0">
                <a:solidFill>
                  <a:srgbClr val="231F20"/>
                </a:solidFill>
                <a:latin typeface="Arial"/>
                <a:cs typeface="Arial"/>
              </a:rPr>
              <a:t>t</a:t>
            </a:r>
            <a:r>
              <a:rPr sz="2700" spc="-22" dirty="0">
                <a:solidFill>
                  <a:srgbClr val="231F20"/>
                </a:solidFill>
                <a:latin typeface="Arial"/>
                <a:cs typeface="Arial"/>
              </a:rPr>
              <a:t>i</a:t>
            </a:r>
            <a:r>
              <a:rPr sz="2700" spc="11" dirty="0">
                <a:solidFill>
                  <a:srgbClr val="231F20"/>
                </a:solidFill>
                <a:latin typeface="Arial"/>
                <a:cs typeface="Arial"/>
              </a:rPr>
              <a:t>f </a:t>
            </a:r>
            <a:r>
              <a:rPr sz="2700" dirty="0">
                <a:solidFill>
                  <a:srgbClr val="231F20"/>
                </a:solidFill>
                <a:latin typeface="Arial"/>
                <a:cs typeface="Arial"/>
              </a:rPr>
              <a:t>o</a:t>
            </a:r>
            <a:r>
              <a:rPr sz="2700" spc="11" dirty="0">
                <a:solidFill>
                  <a:srgbClr val="231F20"/>
                </a:solidFill>
                <a:latin typeface="Arial"/>
                <a:cs typeface="Arial"/>
              </a:rPr>
              <a:t>r </a:t>
            </a:r>
            <a:r>
              <a:rPr sz="2700" spc="-33" dirty="0">
                <a:solidFill>
                  <a:srgbClr val="231F20"/>
                </a:solidFill>
                <a:latin typeface="Arial"/>
                <a:cs typeface="Arial"/>
              </a:rPr>
              <a:t>j</a:t>
            </a:r>
            <a:r>
              <a:rPr sz="2700" dirty="0">
                <a:solidFill>
                  <a:srgbClr val="231F20"/>
                </a:solidFill>
                <a:latin typeface="Arial"/>
                <a:cs typeface="Arial"/>
              </a:rPr>
              <a:t>p</a:t>
            </a:r>
            <a:r>
              <a:rPr sz="2700" spc="22" dirty="0">
                <a:solidFill>
                  <a:srgbClr val="231F20"/>
                </a:solidFill>
                <a:latin typeface="Arial"/>
                <a:cs typeface="Arial"/>
              </a:rPr>
              <a:t>g</a:t>
            </a:r>
            <a:r>
              <a:rPr sz="2700" spc="11"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a:t>
            </a:r>
            <a:r>
              <a:rPr sz="2700" spc="11" dirty="0">
                <a:solidFill>
                  <a:srgbClr val="231F20"/>
                </a:solidFill>
                <a:latin typeface="Arial"/>
                <a:cs typeface="Arial"/>
              </a:rPr>
              <a:t> </a:t>
            </a:r>
            <a:r>
              <a:rPr sz="2700" spc="-33" dirty="0">
                <a:solidFill>
                  <a:srgbClr val="231F20"/>
                </a:solidFill>
                <a:latin typeface="Arial"/>
                <a:cs typeface="Arial"/>
              </a:rPr>
              <a:t>i</a:t>
            </a:r>
            <a:r>
              <a:rPr sz="2700" spc="-44" dirty="0">
                <a:solidFill>
                  <a:srgbClr val="231F20"/>
                </a:solidFill>
                <a:latin typeface="Arial"/>
                <a:cs typeface="Arial"/>
              </a:rPr>
              <a:t>nt</a:t>
            </a:r>
            <a:r>
              <a:rPr sz="2700" spc="22" dirty="0">
                <a:solidFill>
                  <a:srgbClr val="231F20"/>
                </a:solidFill>
                <a:latin typeface="Arial"/>
                <a:cs typeface="Arial"/>
              </a:rPr>
              <a:t>o</a:t>
            </a:r>
            <a:r>
              <a:rPr sz="2700" spc="11"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11" dirty="0">
                <a:solidFill>
                  <a:srgbClr val="231F20"/>
                </a:solidFill>
                <a:latin typeface="Arial"/>
                <a:cs typeface="Arial"/>
              </a:rPr>
              <a:t>. </a:t>
            </a:r>
            <a:r>
              <a:rPr sz="2700" spc="22" dirty="0">
                <a:solidFill>
                  <a:srgbClr val="231F20"/>
                </a:solidFill>
                <a:latin typeface="Arial"/>
                <a:cs typeface="Arial"/>
              </a:rPr>
              <a:t>G</a:t>
            </a:r>
            <a:r>
              <a:rPr sz="2700" spc="-11" dirty="0">
                <a:solidFill>
                  <a:srgbClr val="231F20"/>
                </a:solidFill>
                <a:latin typeface="Arial"/>
                <a:cs typeface="Arial"/>
              </a:rPr>
              <a:t>ener</a:t>
            </a:r>
            <a:r>
              <a:rPr sz="2700" spc="-22" dirty="0">
                <a:solidFill>
                  <a:srgbClr val="231F20"/>
                </a:solidFill>
                <a:latin typeface="Arial"/>
                <a:cs typeface="Arial"/>
              </a:rPr>
              <a:t>a</a:t>
            </a:r>
            <a:r>
              <a:rPr sz="2700" spc="-33" dirty="0">
                <a:solidFill>
                  <a:srgbClr val="231F20"/>
                </a:solidFill>
                <a:latin typeface="Arial"/>
                <a:cs typeface="Arial"/>
              </a:rPr>
              <a:t>ll</a:t>
            </a:r>
            <a:r>
              <a:rPr sz="2700" spc="-196" dirty="0">
                <a:solidFill>
                  <a:srgbClr val="231F20"/>
                </a:solidFill>
                <a:latin typeface="Arial"/>
                <a:cs typeface="Arial"/>
              </a:rPr>
              <a:t>y</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i</a:t>
            </a:r>
            <a:r>
              <a:rPr sz="2700" spc="11" dirty="0">
                <a:solidFill>
                  <a:srgbClr val="231F20"/>
                </a:solidFill>
                <a:latin typeface="Arial"/>
                <a:cs typeface="Arial"/>
              </a:rPr>
              <a:t>f</a:t>
            </a:r>
            <a:r>
              <a:rPr sz="2700" spc="22" dirty="0">
                <a:solidFill>
                  <a:srgbClr val="231F20"/>
                </a:solidFill>
                <a:latin typeface="Arial"/>
                <a:cs typeface="Arial"/>
              </a:rPr>
              <a:t>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do</a:t>
            </a:r>
            <a:r>
              <a:rPr sz="2700" spc="-22" dirty="0">
                <a:solidFill>
                  <a:srgbClr val="231F20"/>
                </a:solidFill>
                <a:latin typeface="Arial"/>
                <a:cs typeface="Arial"/>
              </a:rPr>
              <a:t>u</a:t>
            </a:r>
            <a:r>
              <a:rPr sz="2700" spc="-11" dirty="0">
                <a:solidFill>
                  <a:srgbClr val="231F20"/>
                </a:solidFill>
                <a:latin typeface="Arial"/>
                <a:cs typeface="Arial"/>
              </a:rPr>
              <a:t>b</a:t>
            </a:r>
            <a:r>
              <a:rPr sz="2700" spc="-22" dirty="0">
                <a:solidFill>
                  <a:srgbClr val="231F20"/>
                </a:solidFill>
                <a:latin typeface="Arial"/>
                <a:cs typeface="Arial"/>
              </a:rPr>
              <a:t>l</a:t>
            </a:r>
            <a:r>
              <a:rPr sz="2700" spc="22" dirty="0">
                <a:solidFill>
                  <a:srgbClr val="231F20"/>
                </a:solidFill>
                <a:latin typeface="Arial"/>
                <a:cs typeface="Arial"/>
              </a:rPr>
              <a:t>e c</a:t>
            </a:r>
            <a:r>
              <a:rPr sz="2700" spc="-33" dirty="0">
                <a:solidFill>
                  <a:srgbClr val="231F20"/>
                </a:solidFill>
                <a:latin typeface="Arial"/>
                <a:cs typeface="Arial"/>
              </a:rPr>
              <a:t>l</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k </a:t>
            </a:r>
            <a:r>
              <a:rPr sz="2700" spc="-11" dirty="0">
                <a:solidFill>
                  <a:srgbClr val="231F20"/>
                </a:solidFill>
                <a:latin typeface="Arial"/>
                <a:cs typeface="Arial"/>
              </a:rPr>
              <a:t>o</a:t>
            </a:r>
            <a:r>
              <a:rPr sz="2700" spc="22" dirty="0">
                <a:solidFill>
                  <a:srgbClr val="231F20"/>
                </a:solidFill>
                <a:latin typeface="Arial"/>
                <a:cs typeface="Arial"/>
              </a:rPr>
              <a:t>n </a:t>
            </a:r>
            <a:r>
              <a:rPr sz="2700" spc="-22" dirty="0">
                <a:solidFill>
                  <a:srgbClr val="231F20"/>
                </a:solidFill>
                <a:latin typeface="Arial"/>
                <a:cs typeface="Arial"/>
              </a:rPr>
              <a:t>a</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o</a:t>
            </a:r>
            <a:r>
              <a:rPr sz="2700" dirty="0">
                <a:solidFill>
                  <a:srgbClr val="231F20"/>
                </a:solidFill>
                <a:latin typeface="Arial"/>
                <a:cs typeface="Arial"/>
              </a:rPr>
              <a:t>p</a:t>
            </a:r>
            <a:r>
              <a:rPr sz="2700" spc="-11" dirty="0">
                <a:solidFill>
                  <a:srgbClr val="231F20"/>
                </a:solidFill>
                <a:latin typeface="Arial"/>
                <a:cs typeface="Arial"/>
              </a:rPr>
              <a:t>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a:t>
            </a:r>
            <a:r>
              <a:rPr sz="2700" spc="11" dirty="0">
                <a:solidFill>
                  <a:srgbClr val="231F20"/>
                </a:solidFill>
                <a:latin typeface="Arial"/>
                <a:cs typeface="Arial"/>
              </a:rPr>
              <a:t> </a:t>
            </a:r>
            <a:r>
              <a:rPr sz="2700" spc="22" dirty="0">
                <a:solidFill>
                  <a:srgbClr val="231F20"/>
                </a:solidFill>
                <a:latin typeface="Arial"/>
                <a:cs typeface="Arial"/>
              </a:rPr>
              <a:t>M</a:t>
            </a:r>
            <a:r>
              <a:rPr sz="2700" spc="-22" dirty="0">
                <a:solidFill>
                  <a:srgbClr val="231F20"/>
                </a:solidFill>
                <a:latin typeface="Arial"/>
                <a:cs typeface="Arial"/>
              </a:rPr>
              <a:t>i</a:t>
            </a:r>
            <a:r>
              <a:rPr sz="2700" spc="11" dirty="0">
                <a:solidFill>
                  <a:srgbClr val="231F20"/>
                </a:solidFill>
                <a:latin typeface="Arial"/>
                <a:cs typeface="Arial"/>
              </a:rPr>
              <a:t>c</a:t>
            </a:r>
            <a:r>
              <a:rPr sz="2700" spc="-22" dirty="0">
                <a:solidFill>
                  <a:srgbClr val="231F20"/>
                </a:solidFill>
                <a:latin typeface="Arial"/>
                <a:cs typeface="Arial"/>
              </a:rPr>
              <a:t>r</a:t>
            </a:r>
            <a:r>
              <a:rPr sz="2700" dirty="0">
                <a:solidFill>
                  <a:srgbClr val="231F20"/>
                </a:solidFill>
                <a:latin typeface="Arial"/>
                <a:cs typeface="Arial"/>
              </a:rPr>
              <a:t>o</a:t>
            </a:r>
            <a:r>
              <a:rPr sz="2700" spc="-11" dirty="0">
                <a:solidFill>
                  <a:srgbClr val="231F20"/>
                </a:solidFill>
                <a:latin typeface="Arial"/>
                <a:cs typeface="Arial"/>
              </a:rPr>
              <a:t>s</a:t>
            </a:r>
            <a:r>
              <a:rPr sz="2700" spc="-33" dirty="0">
                <a:solidFill>
                  <a:srgbClr val="231F20"/>
                </a:solidFill>
                <a:latin typeface="Arial"/>
                <a:cs typeface="Arial"/>
              </a:rPr>
              <a:t>o</a:t>
            </a:r>
            <a:r>
              <a:rPr sz="2700" spc="65" dirty="0">
                <a:solidFill>
                  <a:srgbClr val="231F20"/>
                </a:solidFill>
                <a:latin typeface="Arial"/>
                <a:cs typeface="Arial"/>
              </a:rPr>
              <a:t>f</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P</a:t>
            </a:r>
            <a:r>
              <a:rPr sz="2700" spc="-11" dirty="0">
                <a:solidFill>
                  <a:srgbClr val="231F20"/>
                </a:solidFill>
                <a:latin typeface="Arial"/>
                <a:cs typeface="Arial"/>
              </a:rPr>
              <a:t>h</a:t>
            </a:r>
            <a:r>
              <a:rPr sz="2700" spc="-33" dirty="0">
                <a:solidFill>
                  <a:srgbClr val="231F20"/>
                </a:solidFill>
                <a:latin typeface="Arial"/>
                <a:cs typeface="Arial"/>
              </a:rPr>
              <a:t>o</a:t>
            </a:r>
            <a:r>
              <a:rPr sz="2700" spc="-44" dirty="0">
                <a:solidFill>
                  <a:srgbClr val="231F20"/>
                </a:solidFill>
                <a:latin typeface="Arial"/>
                <a:cs typeface="Arial"/>
              </a:rPr>
              <a:t>t</a:t>
            </a:r>
            <a:r>
              <a:rPr sz="2700" spc="22" dirty="0">
                <a:solidFill>
                  <a:srgbClr val="231F20"/>
                </a:solidFill>
                <a:latin typeface="Arial"/>
                <a:cs typeface="Arial"/>
              </a:rPr>
              <a:t>o </a:t>
            </a:r>
            <a:r>
              <a:rPr sz="2700" spc="-44" dirty="0">
                <a:solidFill>
                  <a:srgbClr val="231F20"/>
                </a:solidFill>
                <a:latin typeface="Arial"/>
                <a:cs typeface="Arial"/>
              </a:rPr>
              <a:t>E</a:t>
            </a:r>
            <a:r>
              <a:rPr sz="2700" spc="-22" dirty="0">
                <a:solidFill>
                  <a:srgbClr val="231F20"/>
                </a:solidFill>
                <a:latin typeface="Arial"/>
                <a:cs typeface="Arial"/>
              </a:rPr>
              <a:t>d</a:t>
            </a:r>
            <a:r>
              <a:rPr sz="2700" spc="-33" dirty="0">
                <a:solidFill>
                  <a:srgbClr val="231F20"/>
                </a:solidFill>
                <a:latin typeface="Arial"/>
                <a:cs typeface="Arial"/>
              </a:rPr>
              <a:t>i</a:t>
            </a:r>
            <a:r>
              <a:rPr sz="2700" spc="-44" dirty="0">
                <a:solidFill>
                  <a:srgbClr val="231F20"/>
                </a:solidFill>
                <a:latin typeface="Arial"/>
                <a:cs typeface="Arial"/>
              </a:rPr>
              <a:t>t</a:t>
            </a:r>
            <a:r>
              <a:rPr sz="2700" dirty="0">
                <a:solidFill>
                  <a:srgbClr val="231F20"/>
                </a:solidFill>
                <a:latin typeface="Arial"/>
                <a:cs typeface="Arial"/>
              </a:rPr>
              <a:t>o</a:t>
            </a:r>
            <a:r>
              <a:rPr sz="2700" spc="-218" dirty="0">
                <a:solidFill>
                  <a:srgbClr val="231F20"/>
                </a:solidFill>
                <a:latin typeface="Arial"/>
                <a:cs typeface="Arial"/>
              </a:rPr>
              <a:t>r</a:t>
            </a:r>
            <a:r>
              <a:rPr sz="2700" spc="11" dirty="0">
                <a:solidFill>
                  <a:srgbClr val="231F20"/>
                </a:solidFill>
                <a:latin typeface="Arial"/>
                <a:cs typeface="Arial"/>
              </a:rPr>
              <a:t>,</a:t>
            </a:r>
            <a:r>
              <a:rPr sz="2700" spc="22" dirty="0">
                <a:solidFill>
                  <a:srgbClr val="231F20"/>
                </a:solidFill>
                <a:latin typeface="Arial"/>
                <a:cs typeface="Arial"/>
              </a:rPr>
              <a:t> </a:t>
            </a:r>
            <a:r>
              <a:rPr sz="2700" spc="-22" dirty="0">
                <a:solidFill>
                  <a:srgbClr val="231F20"/>
                </a:solidFill>
                <a:latin typeface="Arial"/>
                <a:cs typeface="Arial"/>
              </a:rPr>
              <a:t>a</a:t>
            </a:r>
            <a:r>
              <a:rPr sz="2700" spc="-11" dirty="0">
                <a:solidFill>
                  <a:srgbClr val="231F20"/>
                </a:solidFill>
                <a:latin typeface="Arial"/>
                <a:cs typeface="Arial"/>
              </a:rPr>
              <a:t>n</a:t>
            </a:r>
            <a:r>
              <a:rPr sz="2700" spc="22" dirty="0">
                <a:solidFill>
                  <a:srgbClr val="231F20"/>
                </a:solidFill>
                <a:latin typeface="Arial"/>
                <a:cs typeface="Arial"/>
              </a:rPr>
              <a:t>d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11" dirty="0">
                <a:solidFill>
                  <a:srgbClr val="231F20"/>
                </a:solidFill>
                <a:latin typeface="Arial"/>
                <a:cs typeface="Arial"/>
              </a:rPr>
              <a:t>e</a:t>
            </a:r>
            <a:r>
              <a:rPr sz="2700" spc="-33" dirty="0">
                <a:solidFill>
                  <a:srgbClr val="231F20"/>
                </a:solidFill>
                <a:latin typeface="Arial"/>
                <a:cs typeface="Arial"/>
              </a:rPr>
              <a:t>l</a:t>
            </a:r>
            <a:r>
              <a:rPr sz="2700" spc="-22" dirty="0">
                <a:solidFill>
                  <a:srgbClr val="231F20"/>
                </a:solidFill>
                <a:latin typeface="Arial"/>
                <a:cs typeface="Arial"/>
              </a:rPr>
              <a:t>l</a:t>
            </a:r>
            <a:r>
              <a:rPr sz="2700" spc="22" dirty="0">
                <a:solidFill>
                  <a:srgbClr val="231F20"/>
                </a:solidFill>
                <a:latin typeface="Arial"/>
                <a:cs typeface="Arial"/>
              </a:rPr>
              <a:t>s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 </a:t>
            </a:r>
            <a:r>
              <a:rPr sz="2700" spc="-11" dirty="0">
                <a:solidFill>
                  <a:srgbClr val="231F20"/>
                </a:solidFill>
                <a:latin typeface="Arial"/>
                <a:cs typeface="Arial"/>
              </a:rPr>
              <a:t>th</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spc="22" dirty="0">
                <a:solidFill>
                  <a:srgbClr val="231F20"/>
                </a:solidFill>
                <a:latin typeface="Arial"/>
                <a:cs typeface="Arial"/>
              </a:rPr>
              <a:t>e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a:t>
            </a:r>
            <a:r>
              <a:rPr sz="2700" spc="11" dirty="0">
                <a:solidFill>
                  <a:srgbClr val="231F20"/>
                </a:solidFill>
                <a:latin typeface="Arial"/>
                <a:cs typeface="Arial"/>
              </a:rPr>
              <a:t>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the</a:t>
            </a:r>
            <a:r>
              <a:rPr sz="2700" spc="22" dirty="0">
                <a:solidFill>
                  <a:srgbClr val="231F20"/>
                </a:solidFill>
                <a:latin typeface="Arial"/>
                <a:cs typeface="Arial"/>
              </a:rPr>
              <a:t>n </a:t>
            </a:r>
            <a:r>
              <a:rPr sz="2700" spc="-33" dirty="0">
                <a:solidFill>
                  <a:srgbClr val="231F20"/>
                </a:solidFill>
                <a:latin typeface="Arial"/>
                <a:cs typeface="Arial"/>
              </a:rPr>
              <a:t>i</a:t>
            </a:r>
            <a:r>
              <a:rPr sz="2700" spc="11" dirty="0">
                <a:solidFill>
                  <a:srgbClr val="231F20"/>
                </a:solidFill>
                <a:latin typeface="Arial"/>
                <a:cs typeface="Arial"/>
              </a:rPr>
              <a:t>t</a:t>
            </a:r>
            <a:r>
              <a:rPr sz="2700" spc="22" dirty="0">
                <a:solidFill>
                  <a:srgbClr val="231F20"/>
                </a:solidFill>
                <a:latin typeface="Arial"/>
                <a:cs typeface="Arial"/>
              </a:rPr>
              <a:t> </a:t>
            </a:r>
            <a:r>
              <a:rPr sz="2700" spc="-22" dirty="0">
                <a:solidFill>
                  <a:srgbClr val="231F20"/>
                </a:solidFill>
                <a:latin typeface="Arial"/>
                <a:cs typeface="Arial"/>
              </a:rPr>
              <a:t>i</a:t>
            </a:r>
            <a:r>
              <a:rPr sz="2700" spc="22" dirty="0">
                <a:solidFill>
                  <a:srgbClr val="231F20"/>
                </a:solidFill>
                <a:latin typeface="Arial"/>
                <a:cs typeface="Arial"/>
              </a:rPr>
              <a:t>s </a:t>
            </a:r>
            <a:r>
              <a:rPr sz="2700" spc="-44" dirty="0">
                <a:solidFill>
                  <a:srgbClr val="231F20"/>
                </a:solidFill>
                <a:latin typeface="Arial"/>
                <a:cs typeface="Arial"/>
              </a:rPr>
              <a:t>t</a:t>
            </a:r>
            <a:r>
              <a:rPr sz="2700" dirty="0">
                <a:solidFill>
                  <a:srgbClr val="231F20"/>
                </a:solidFill>
                <a:latin typeface="Arial"/>
                <a:cs typeface="Arial"/>
              </a:rPr>
              <a:t>o</a:t>
            </a:r>
            <a:r>
              <a:rPr sz="2700" spc="22" dirty="0">
                <a:solidFill>
                  <a:srgbClr val="231F20"/>
                </a:solidFill>
                <a:latin typeface="Arial"/>
                <a:cs typeface="Arial"/>
              </a:rPr>
              <a:t>o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f</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44" dirty="0">
                <a:solidFill>
                  <a:srgbClr val="231F20"/>
                </a:solidFill>
                <a:latin typeface="Arial"/>
                <a:cs typeface="Arial"/>
              </a:rPr>
              <a:t>t</a:t>
            </a:r>
            <a:r>
              <a:rPr sz="2700" spc="22" dirty="0">
                <a:solidFill>
                  <a:srgbClr val="231F20"/>
                </a:solidFill>
                <a:latin typeface="Arial"/>
                <a:cs typeface="Arial"/>
              </a:rPr>
              <a:t>o </a:t>
            </a:r>
            <a:r>
              <a:rPr sz="2700" spc="-22" dirty="0">
                <a:solidFill>
                  <a:srgbClr val="231F20"/>
                </a:solidFill>
                <a:latin typeface="Arial"/>
                <a:cs typeface="Arial"/>
              </a:rPr>
              <a:t>ha</a:t>
            </a:r>
            <a:r>
              <a:rPr sz="2700" spc="-11" dirty="0">
                <a:solidFill>
                  <a:srgbClr val="231F20"/>
                </a:solidFill>
                <a:latin typeface="Arial"/>
                <a:cs typeface="Arial"/>
              </a:rPr>
              <a:t>n</a:t>
            </a:r>
            <a:r>
              <a:rPr sz="2700" spc="-22" dirty="0">
                <a:solidFill>
                  <a:srgbClr val="231F20"/>
                </a:solidFill>
                <a:latin typeface="Arial"/>
                <a:cs typeface="Arial"/>
              </a:rPr>
              <a:t>dl</a:t>
            </a:r>
            <a:r>
              <a:rPr sz="2700" spc="22" dirty="0">
                <a:solidFill>
                  <a:srgbClr val="231F20"/>
                </a:solidFill>
                <a:latin typeface="Arial"/>
                <a:cs typeface="Arial"/>
              </a:rPr>
              <a:t>e </a:t>
            </a:r>
            <a:r>
              <a:rPr sz="2700" spc="-44" dirty="0">
                <a:solidFill>
                  <a:srgbClr val="231F20"/>
                </a:solidFill>
                <a:latin typeface="Arial"/>
                <a:cs typeface="Arial"/>
              </a:rPr>
              <a:t>t</a:t>
            </a:r>
            <a:r>
              <a:rPr sz="2700" dirty="0">
                <a:solidFill>
                  <a:srgbClr val="231F20"/>
                </a:solidFill>
                <a:latin typeface="Arial"/>
                <a:cs typeface="Arial"/>
              </a:rPr>
              <a:t>o</a:t>
            </a:r>
            <a:r>
              <a:rPr sz="2700" spc="-65" dirty="0">
                <a:solidFill>
                  <a:srgbClr val="231F20"/>
                </a:solidFill>
                <a:latin typeface="Arial"/>
                <a:cs typeface="Arial"/>
              </a:rPr>
              <a:t>o</a:t>
            </a:r>
            <a:r>
              <a:rPr sz="2700" spc="11" dirty="0">
                <a:solidFill>
                  <a:srgbClr val="231F20"/>
                </a:solidFill>
                <a:latin typeface="Arial"/>
                <a:cs typeface="Arial"/>
              </a:rPr>
              <a:t>.</a:t>
            </a:r>
            <a:r>
              <a:rPr sz="2700" spc="22" dirty="0">
                <a:solidFill>
                  <a:srgbClr val="231F20"/>
                </a:solidFill>
                <a:latin typeface="Arial"/>
                <a:cs typeface="Arial"/>
              </a:rPr>
              <a:t> </a:t>
            </a:r>
            <a:r>
              <a:rPr sz="2700" spc="-55" dirty="0">
                <a:solidFill>
                  <a:srgbClr val="231F20"/>
                </a:solidFill>
                <a:latin typeface="Arial"/>
                <a:cs typeface="Arial"/>
              </a:rPr>
              <a:t>W</a:t>
            </a:r>
            <a:r>
              <a:rPr sz="2700" spc="22" dirty="0">
                <a:solidFill>
                  <a:srgbClr val="231F20"/>
                </a:solidFill>
                <a:latin typeface="Arial"/>
                <a:cs typeface="Arial"/>
              </a:rPr>
              <a:t>e</a:t>
            </a:r>
            <a:r>
              <a:rPr sz="2700" spc="11" dirty="0">
                <a:solidFill>
                  <a:srgbClr val="231F20"/>
                </a:solidFill>
                <a:latin typeface="Arial"/>
                <a:cs typeface="Arial"/>
              </a:rPr>
              <a:t> f</a:t>
            </a:r>
            <a:r>
              <a:rPr sz="2700" spc="-11" dirty="0">
                <a:solidFill>
                  <a:srgbClr val="231F20"/>
                </a:solidFill>
                <a:latin typeface="Arial"/>
                <a:cs typeface="Arial"/>
              </a:rPr>
              <a:t>in</a:t>
            </a:r>
            <a:r>
              <a:rPr sz="2700" spc="22" dirty="0">
                <a:solidFill>
                  <a:srgbClr val="231F20"/>
                </a:solidFill>
                <a:latin typeface="Arial"/>
                <a:cs typeface="Arial"/>
              </a:rPr>
              <a:t>d </a:t>
            </a:r>
            <a:r>
              <a:rPr sz="2700" spc="-11" dirty="0">
                <a:solidFill>
                  <a:srgbClr val="231F20"/>
                </a:solidFill>
                <a:latin typeface="Arial"/>
                <a:cs typeface="Arial"/>
              </a:rPr>
              <a:t>t</a:t>
            </a:r>
            <a:r>
              <a:rPr sz="2700" spc="-22" dirty="0">
                <a:solidFill>
                  <a:srgbClr val="231F20"/>
                </a:solidFill>
                <a:latin typeface="Arial"/>
                <a:cs typeface="Arial"/>
              </a:rPr>
              <a:t>h</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53" dirty="0">
                <a:solidFill>
                  <a:srgbClr val="231F20"/>
                </a:solidFill>
                <a:latin typeface="Arial"/>
                <a:cs typeface="Arial"/>
              </a:rPr>
              <a:t>1</a:t>
            </a:r>
            <a:r>
              <a:rPr sz="2700" spc="-11" dirty="0">
                <a:solidFill>
                  <a:srgbClr val="231F20"/>
                </a:solidFill>
                <a:latin typeface="Arial"/>
                <a:cs typeface="Arial"/>
              </a:rPr>
              <a:t>2</a:t>
            </a:r>
            <a:r>
              <a:rPr sz="2700" spc="55" dirty="0">
                <a:solidFill>
                  <a:srgbClr val="231F20"/>
                </a:solidFill>
                <a:latin typeface="Arial"/>
                <a:cs typeface="Arial"/>
              </a:rPr>
              <a:t>0</a:t>
            </a:r>
            <a:r>
              <a:rPr sz="2700" dirty="0">
                <a:solidFill>
                  <a:srgbClr val="231F20"/>
                </a:solidFill>
                <a:latin typeface="Arial"/>
                <a:cs typeface="Arial"/>
              </a:rPr>
              <a:t>0</a:t>
            </a:r>
            <a:r>
              <a:rPr sz="2700" spc="-65" dirty="0">
                <a:solidFill>
                  <a:srgbClr val="231F20"/>
                </a:solidFill>
                <a:latin typeface="Arial"/>
                <a:cs typeface="Arial"/>
              </a:rPr>
              <a:t>x</a:t>
            </a:r>
            <a:r>
              <a:rPr sz="2700" spc="-109" dirty="0">
                <a:solidFill>
                  <a:srgbClr val="231F20"/>
                </a:solidFill>
                <a:latin typeface="Arial"/>
                <a:cs typeface="Arial"/>
              </a:rPr>
              <a:t>1</a:t>
            </a:r>
            <a:r>
              <a:rPr sz="2700" spc="33" dirty="0">
                <a:solidFill>
                  <a:srgbClr val="231F20"/>
                </a:solidFill>
                <a:latin typeface="Arial"/>
                <a:cs typeface="Arial"/>
              </a:rPr>
              <a:t>6</a:t>
            </a:r>
            <a:r>
              <a:rPr sz="2700" spc="55" dirty="0">
                <a:solidFill>
                  <a:srgbClr val="231F20"/>
                </a:solidFill>
                <a:latin typeface="Arial"/>
                <a:cs typeface="Arial"/>
              </a:rPr>
              <a:t>0</a:t>
            </a:r>
            <a:r>
              <a:rPr sz="2700" spc="22" dirty="0">
                <a:solidFill>
                  <a:srgbClr val="231F20"/>
                </a:solidFill>
                <a:latin typeface="Arial"/>
                <a:cs typeface="Arial"/>
              </a:rPr>
              <a:t>0 </a:t>
            </a:r>
            <a:r>
              <a:rPr sz="2700" spc="-11" dirty="0">
                <a:solidFill>
                  <a:srgbClr val="231F20"/>
                </a:solidFill>
                <a:latin typeface="Arial"/>
                <a:cs typeface="Arial"/>
              </a:rPr>
              <a:t>pi</a:t>
            </a:r>
            <a:r>
              <a:rPr sz="2700" spc="-65" dirty="0">
                <a:solidFill>
                  <a:srgbClr val="231F20"/>
                </a:solidFill>
                <a:latin typeface="Arial"/>
                <a:cs typeface="Arial"/>
              </a:rPr>
              <a:t>x</a:t>
            </a:r>
            <a:r>
              <a:rPr sz="2700" spc="-11" dirty="0">
                <a:solidFill>
                  <a:srgbClr val="231F20"/>
                </a:solidFill>
                <a:latin typeface="Arial"/>
                <a:cs typeface="Arial"/>
              </a:rPr>
              <a:t>e</a:t>
            </a:r>
            <a:r>
              <a:rPr sz="2700" spc="-22" dirty="0">
                <a:solidFill>
                  <a:srgbClr val="231F20"/>
                </a:solidFill>
                <a:latin typeface="Arial"/>
                <a:cs typeface="Arial"/>
              </a:rPr>
              <a:t>l</a:t>
            </a:r>
            <a:r>
              <a:rPr sz="2700" spc="22" dirty="0">
                <a:solidFill>
                  <a:srgbClr val="231F20"/>
                </a:solidFill>
                <a:latin typeface="Arial"/>
                <a:cs typeface="Arial"/>
              </a:rPr>
              <a:t>s </a:t>
            </a:r>
            <a:r>
              <a:rPr sz="2700" dirty="0">
                <a:solidFill>
                  <a:srgbClr val="231F20"/>
                </a:solidFill>
                <a:latin typeface="Arial"/>
                <a:cs typeface="Arial"/>
              </a:rPr>
              <a:t>o</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s</a:t>
            </a:r>
            <a:r>
              <a:rPr sz="2700" spc="11" dirty="0">
                <a:solidFill>
                  <a:srgbClr val="231F20"/>
                </a:solidFill>
                <a:latin typeface="Arial"/>
                <a:cs typeface="Arial"/>
              </a:rPr>
              <a:t>m</a:t>
            </a:r>
            <a:r>
              <a:rPr sz="2700" spc="-22" dirty="0">
                <a:solidFill>
                  <a:srgbClr val="231F20"/>
                </a:solidFill>
                <a:latin typeface="Arial"/>
                <a:cs typeface="Arial"/>
              </a:rPr>
              <a:t>a</a:t>
            </a:r>
            <a:r>
              <a:rPr sz="2700" spc="-33" dirty="0">
                <a:solidFill>
                  <a:srgbClr val="231F20"/>
                </a:solidFill>
                <a:latin typeface="Arial"/>
                <a:cs typeface="Arial"/>
              </a:rPr>
              <a:t>l</a:t>
            </a:r>
            <a:r>
              <a:rPr sz="2700" spc="-22" dirty="0">
                <a:solidFill>
                  <a:srgbClr val="231F20"/>
                </a:solidFill>
                <a:latin typeface="Arial"/>
                <a:cs typeface="Arial"/>
              </a:rPr>
              <a:t>l</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22" dirty="0">
                <a:solidFill>
                  <a:srgbClr val="231F20"/>
                </a:solidFill>
                <a:latin typeface="Arial"/>
                <a:cs typeface="Arial"/>
              </a:rPr>
              <a:t>w</a:t>
            </a:r>
            <a:r>
              <a:rPr sz="2700" dirty="0">
                <a:solidFill>
                  <a:srgbClr val="231F20"/>
                </a:solidFill>
                <a:latin typeface="Arial"/>
                <a:cs typeface="Arial"/>
              </a:rPr>
              <a:t>o</a:t>
            </a:r>
            <a:r>
              <a:rPr sz="2700" spc="22" dirty="0">
                <a:solidFill>
                  <a:srgbClr val="231F20"/>
                </a:solidFill>
                <a:latin typeface="Arial"/>
                <a:cs typeface="Arial"/>
              </a:rPr>
              <a:t>rk </a:t>
            </a:r>
            <a:r>
              <a:rPr sz="2700" spc="-55"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a:t>
            </a:r>
            <a:r>
              <a:rPr sz="2700" spc="11" dirty="0">
                <a:solidFill>
                  <a:srgbClr val="231F20"/>
                </a:solidFill>
                <a:latin typeface="Arial"/>
                <a:cs typeface="Arial"/>
              </a:rPr>
              <a:t> </a:t>
            </a:r>
            <a:r>
              <a:rPr sz="2700" spc="-33" dirty="0">
                <a:solidFill>
                  <a:srgbClr val="231F20"/>
                </a:solidFill>
                <a:latin typeface="Arial"/>
                <a:cs typeface="Arial"/>
              </a:rPr>
              <a:t>w</a:t>
            </a:r>
            <a:r>
              <a:rPr sz="2700" spc="-11" dirty="0">
                <a:solidFill>
                  <a:srgbClr val="231F20"/>
                </a:solidFill>
                <a:latin typeface="Arial"/>
                <a:cs typeface="Arial"/>
              </a:rPr>
              <a:t>e</a:t>
            </a:r>
            <a:r>
              <a:rPr sz="2700" spc="-33" dirty="0">
                <a:solidFill>
                  <a:srgbClr val="231F20"/>
                </a:solidFill>
                <a:latin typeface="Arial"/>
                <a:cs typeface="Arial"/>
              </a:rPr>
              <a:t>l</a:t>
            </a:r>
            <a:r>
              <a:rPr sz="2700" spc="-55" dirty="0">
                <a:solidFill>
                  <a:srgbClr val="231F20"/>
                </a:solidFill>
                <a:latin typeface="Arial"/>
                <a:cs typeface="Arial"/>
              </a:rPr>
              <a:t>l</a:t>
            </a:r>
            <a:r>
              <a:rPr sz="2700" spc="11" dirty="0">
                <a:solidFill>
                  <a:srgbClr val="231F20"/>
                </a:solidFill>
                <a:latin typeface="Arial"/>
                <a:cs typeface="Arial"/>
              </a:rPr>
              <a:t>.</a:t>
            </a:r>
            <a:r>
              <a:rPr sz="2700" spc="22" dirty="0">
                <a:solidFill>
                  <a:srgbClr val="231F20"/>
                </a:solidFill>
                <a:latin typeface="Arial"/>
                <a:cs typeface="Arial"/>
              </a:rPr>
              <a:t> </a:t>
            </a:r>
            <a:r>
              <a:rPr sz="2700" spc="-142" dirty="0">
                <a:solidFill>
                  <a:srgbClr val="231F20"/>
                </a:solidFill>
                <a:latin typeface="Arial"/>
                <a:cs typeface="Arial"/>
              </a:rPr>
              <a:t>V</a:t>
            </a:r>
            <a:r>
              <a:rPr sz="2700" spc="-11" dirty="0">
                <a:solidFill>
                  <a:srgbClr val="231F20"/>
                </a:solidFill>
                <a:latin typeface="Arial"/>
                <a:cs typeface="Arial"/>
              </a:rPr>
              <a:t>e</a:t>
            </a:r>
            <a:r>
              <a:rPr sz="2700" spc="87" dirty="0">
                <a:solidFill>
                  <a:srgbClr val="231F20"/>
                </a:solidFill>
                <a:latin typeface="Arial"/>
                <a:cs typeface="Arial"/>
              </a:rPr>
              <a:t>r</a:t>
            </a:r>
            <a:r>
              <a:rPr sz="2700" spc="22" dirty="0">
                <a:solidFill>
                  <a:srgbClr val="231F20"/>
                </a:solidFill>
                <a:latin typeface="Arial"/>
                <a:cs typeface="Arial"/>
              </a:rPr>
              <a:t>y </a:t>
            </a:r>
            <a:r>
              <a:rPr sz="2700" spc="-33" dirty="0">
                <a:solidFill>
                  <a:srgbClr val="231F20"/>
                </a:solidFill>
                <a:latin typeface="Arial"/>
                <a:cs typeface="Arial"/>
              </a:rPr>
              <a:t>l</a:t>
            </a:r>
            <a:r>
              <a:rPr sz="2700" spc="-22" dirty="0">
                <a:solidFill>
                  <a:srgbClr val="231F20"/>
                </a:solidFill>
                <a:latin typeface="Arial"/>
                <a:cs typeface="Arial"/>
              </a:rPr>
              <a:t>ar</a:t>
            </a:r>
            <a:r>
              <a:rPr sz="2700" spc="-11" dirty="0">
                <a:solidFill>
                  <a:srgbClr val="231F20"/>
                </a:solidFill>
                <a:latin typeface="Arial"/>
                <a:cs typeface="Arial"/>
              </a:rPr>
              <a:t>g</a:t>
            </a:r>
            <a:r>
              <a:rPr sz="2700" spc="22" dirty="0">
                <a:solidFill>
                  <a:srgbClr val="231F20"/>
                </a:solidFill>
                <a:latin typeface="Arial"/>
                <a:cs typeface="Arial"/>
              </a:rPr>
              <a:t>e </a:t>
            </a:r>
            <a:r>
              <a:rPr sz="2700" spc="-33" dirty="0">
                <a:solidFill>
                  <a:srgbClr val="231F20"/>
                </a:solidFill>
                <a:latin typeface="Arial"/>
                <a:cs typeface="Arial"/>
              </a:rPr>
              <a:t>i</a:t>
            </a:r>
            <a:r>
              <a:rPr sz="2700" spc="11" dirty="0">
                <a:solidFill>
                  <a:srgbClr val="231F20"/>
                </a:solidFill>
                <a:latin typeface="Arial"/>
                <a:cs typeface="Arial"/>
              </a:rPr>
              <a:t>m</a:t>
            </a:r>
            <a:r>
              <a:rPr sz="2700" spc="-22" dirty="0">
                <a:solidFill>
                  <a:srgbClr val="231F20"/>
                </a:solidFill>
                <a:latin typeface="Arial"/>
                <a:cs typeface="Arial"/>
              </a:rPr>
              <a:t>a</a:t>
            </a:r>
            <a:r>
              <a:rPr sz="2700" spc="-11" dirty="0">
                <a:solidFill>
                  <a:srgbClr val="231F20"/>
                </a:solidFill>
                <a:latin typeface="Arial"/>
                <a:cs typeface="Arial"/>
              </a:rPr>
              <a:t>g</a:t>
            </a:r>
            <a:r>
              <a:rPr sz="2700" dirty="0">
                <a:solidFill>
                  <a:srgbClr val="231F20"/>
                </a:solidFill>
                <a:latin typeface="Arial"/>
                <a:cs typeface="Arial"/>
              </a:rPr>
              <a:t>e</a:t>
            </a:r>
            <a:r>
              <a:rPr sz="2700" spc="22" dirty="0">
                <a:solidFill>
                  <a:srgbClr val="231F20"/>
                </a:solidFill>
                <a:latin typeface="Arial"/>
                <a:cs typeface="Arial"/>
              </a:rPr>
              <a:t>s </a:t>
            </a:r>
            <a:r>
              <a:rPr sz="2700" spc="11" dirty="0">
                <a:solidFill>
                  <a:srgbClr val="231F20"/>
                </a:solidFill>
                <a:latin typeface="Arial"/>
                <a:cs typeface="Arial"/>
              </a:rPr>
              <a:t>m</a:t>
            </a:r>
            <a:r>
              <a:rPr sz="2700" spc="-65" dirty="0">
                <a:solidFill>
                  <a:srgbClr val="231F20"/>
                </a:solidFill>
                <a:latin typeface="Arial"/>
                <a:cs typeface="Arial"/>
              </a:rPr>
              <a:t>a</a:t>
            </a:r>
            <a:r>
              <a:rPr sz="2700" spc="22" dirty="0">
                <a:solidFill>
                  <a:srgbClr val="231F20"/>
                </a:solidFill>
                <a:latin typeface="Arial"/>
                <a:cs typeface="Arial"/>
              </a:rPr>
              <a:t>y </a:t>
            </a:r>
            <a:r>
              <a:rPr sz="2700" spc="-22" dirty="0">
                <a:solidFill>
                  <a:srgbClr val="231F20"/>
                </a:solidFill>
                <a:latin typeface="Arial"/>
                <a:cs typeface="Arial"/>
              </a:rPr>
              <a:t>s</a:t>
            </a:r>
            <a:r>
              <a:rPr sz="2700" spc="-11" dirty="0">
                <a:solidFill>
                  <a:srgbClr val="231F20"/>
                </a:solidFill>
                <a:latin typeface="Arial"/>
                <a:cs typeface="Arial"/>
              </a:rPr>
              <a:t>h</a:t>
            </a:r>
            <a:r>
              <a:rPr sz="2700" spc="-33" dirty="0">
                <a:solidFill>
                  <a:srgbClr val="231F20"/>
                </a:solidFill>
                <a:latin typeface="Arial"/>
                <a:cs typeface="Arial"/>
              </a:rPr>
              <a:t>o</a:t>
            </a:r>
            <a:r>
              <a:rPr sz="2700" spc="33" dirty="0">
                <a:solidFill>
                  <a:srgbClr val="231F20"/>
                </a:solidFill>
                <a:latin typeface="Arial"/>
                <a:cs typeface="Arial"/>
              </a:rPr>
              <a:t>w</a:t>
            </a:r>
            <a:r>
              <a:rPr sz="2700" spc="22" dirty="0">
                <a:solidFill>
                  <a:srgbClr val="231F20"/>
                </a:solidFill>
                <a:latin typeface="Arial"/>
                <a:cs typeface="Arial"/>
              </a:rPr>
              <a:t> </a:t>
            </a:r>
            <a:r>
              <a:rPr sz="2700" dirty="0">
                <a:solidFill>
                  <a:srgbClr val="231F20"/>
                </a:solidFill>
                <a:latin typeface="Arial"/>
                <a:cs typeface="Arial"/>
              </a:rPr>
              <a:t>o</a:t>
            </a:r>
            <a:r>
              <a:rPr sz="2700" spc="22" dirty="0">
                <a:solidFill>
                  <a:srgbClr val="231F20"/>
                </a:solidFill>
                <a:latin typeface="Arial"/>
                <a:cs typeface="Arial"/>
              </a:rPr>
              <a:t>n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11" dirty="0">
                <a:solidFill>
                  <a:srgbClr val="231F20"/>
                </a:solidFill>
                <a:latin typeface="Arial"/>
                <a:cs typeface="Arial"/>
              </a:rPr>
              <a:t>s</a:t>
            </a:r>
            <a:r>
              <a:rPr sz="2700" spc="11" dirty="0">
                <a:solidFill>
                  <a:srgbClr val="231F20"/>
                </a:solidFill>
                <a:latin typeface="Arial"/>
                <a:cs typeface="Arial"/>
              </a:rPr>
              <a:t>c</a:t>
            </a:r>
            <a:r>
              <a:rPr sz="2700" spc="-22" dirty="0">
                <a:solidFill>
                  <a:srgbClr val="231F20"/>
                </a:solidFill>
                <a:latin typeface="Arial"/>
                <a:cs typeface="Arial"/>
              </a:rPr>
              <a:t>r</a:t>
            </a:r>
            <a:r>
              <a:rPr sz="2700" spc="-11" dirty="0">
                <a:solidFill>
                  <a:srgbClr val="231F20"/>
                </a:solidFill>
                <a:latin typeface="Arial"/>
                <a:cs typeface="Arial"/>
              </a:rPr>
              <a:t>ee</a:t>
            </a:r>
            <a:r>
              <a:rPr sz="2700" spc="22" dirty="0">
                <a:solidFill>
                  <a:srgbClr val="231F20"/>
                </a:solidFill>
                <a:latin typeface="Arial"/>
                <a:cs typeface="Arial"/>
              </a:rPr>
              <a:t>n </a:t>
            </a:r>
            <a:r>
              <a:rPr sz="2700" spc="-22" dirty="0">
                <a:solidFill>
                  <a:srgbClr val="231F20"/>
                </a:solidFill>
                <a:latin typeface="Arial"/>
                <a:cs typeface="Arial"/>
              </a:rPr>
              <a:t>bu</a:t>
            </a:r>
            <a:r>
              <a:rPr sz="2700" spc="11" dirty="0">
                <a:solidFill>
                  <a:srgbClr val="231F20"/>
                </a:solidFill>
                <a:latin typeface="Arial"/>
                <a:cs typeface="Arial"/>
              </a:rPr>
              <a:t>t </a:t>
            </a:r>
            <a:r>
              <a:rPr sz="2700" spc="-44" dirty="0">
                <a:solidFill>
                  <a:srgbClr val="231F20"/>
                </a:solidFill>
                <a:latin typeface="Arial"/>
                <a:cs typeface="Arial"/>
              </a:rPr>
              <a:t>P</a:t>
            </a:r>
            <a:r>
              <a:rPr sz="2700" spc="-33" dirty="0">
                <a:solidFill>
                  <a:srgbClr val="231F20"/>
                </a:solidFill>
                <a:latin typeface="Arial"/>
                <a:cs typeface="Arial"/>
              </a:rPr>
              <a:t>ow</a:t>
            </a:r>
            <a:r>
              <a:rPr sz="2700" spc="-11" dirty="0">
                <a:solidFill>
                  <a:srgbClr val="231F20"/>
                </a:solidFill>
                <a:latin typeface="Arial"/>
                <a:cs typeface="Arial"/>
              </a:rPr>
              <a:t>e</a:t>
            </a:r>
            <a:r>
              <a:rPr sz="2700" spc="22" dirty="0">
                <a:solidFill>
                  <a:srgbClr val="231F20"/>
                </a:solidFill>
                <a:latin typeface="Arial"/>
                <a:cs typeface="Arial"/>
              </a:rPr>
              <a:t>r</a:t>
            </a:r>
            <a:r>
              <a:rPr sz="2700" spc="-44" dirty="0">
                <a:solidFill>
                  <a:srgbClr val="231F20"/>
                </a:solidFill>
                <a:latin typeface="Arial"/>
                <a:cs typeface="Arial"/>
              </a:rPr>
              <a:t>P</a:t>
            </a:r>
            <a:r>
              <a:rPr sz="2700" spc="-11" dirty="0">
                <a:solidFill>
                  <a:srgbClr val="231F20"/>
                </a:solidFill>
                <a:latin typeface="Arial"/>
                <a:cs typeface="Arial"/>
              </a:rPr>
              <a:t>o</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33" dirty="0">
                <a:solidFill>
                  <a:srgbClr val="231F20"/>
                </a:solidFill>
                <a:latin typeface="Arial"/>
                <a:cs typeface="Arial"/>
              </a:rPr>
              <a:t>c</a:t>
            </a:r>
            <a:r>
              <a:rPr sz="2700" spc="-22" dirty="0">
                <a:solidFill>
                  <a:srgbClr val="231F20"/>
                </a:solidFill>
                <a:latin typeface="Arial"/>
                <a:cs typeface="Arial"/>
              </a:rPr>
              <a:t>an</a:t>
            </a:r>
            <a:r>
              <a:rPr sz="2700" spc="-11" dirty="0">
                <a:solidFill>
                  <a:srgbClr val="231F20"/>
                </a:solidFill>
                <a:latin typeface="Arial"/>
                <a:cs typeface="Arial"/>
              </a:rPr>
              <a:t>n</a:t>
            </a:r>
            <a:r>
              <a:rPr sz="2700" spc="-33" dirty="0">
                <a:solidFill>
                  <a:srgbClr val="231F20"/>
                </a:solidFill>
                <a:latin typeface="Arial"/>
                <a:cs typeface="Arial"/>
              </a:rPr>
              <a:t>o</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n</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them</a:t>
            </a:r>
            <a:r>
              <a:rPr sz="2700" spc="11" dirty="0">
                <a:solidFill>
                  <a:srgbClr val="231F20"/>
                </a:solidFill>
                <a:latin typeface="Arial"/>
                <a:cs typeface="Arial"/>
              </a:rPr>
              <a:t>.</a:t>
            </a:r>
            <a:endParaRPr sz="2700" dirty="0">
              <a:latin typeface="Arial"/>
              <a:cs typeface="Arial"/>
            </a:endParaRPr>
          </a:p>
        </p:txBody>
      </p:sp>
      <p:sp>
        <p:nvSpPr>
          <p:cNvPr id="24" name="object 24"/>
          <p:cNvSpPr txBox="1"/>
          <p:nvPr/>
        </p:nvSpPr>
        <p:spPr>
          <a:xfrm>
            <a:off x="22603672" y="22223152"/>
            <a:ext cx="9489862" cy="1259086"/>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55" dirty="0">
                <a:solidFill>
                  <a:srgbClr val="4C4D4F"/>
                </a:solidFill>
                <a:latin typeface="Arial"/>
                <a:cs typeface="Arial"/>
              </a:rPr>
              <a:t>e</a:t>
            </a:r>
            <a:r>
              <a:rPr sz="2700" b="1" spc="-11" dirty="0">
                <a:solidFill>
                  <a:srgbClr val="4C4D4F"/>
                </a:solidFill>
                <a:latin typeface="Arial"/>
                <a:cs typeface="Arial"/>
              </a:rPr>
              <a:t>v</a:t>
            </a:r>
            <a:r>
              <a:rPr sz="2700" b="1" dirty="0">
                <a:solidFill>
                  <a:srgbClr val="4C4D4F"/>
                </a:solidFill>
                <a:latin typeface="Arial"/>
                <a:cs typeface="Arial"/>
              </a:rPr>
              <a:t>i</a:t>
            </a:r>
            <a:r>
              <a:rPr sz="2700" b="1" spc="-22" dirty="0">
                <a:solidFill>
                  <a:srgbClr val="4C4D4F"/>
                </a:solidFill>
                <a:latin typeface="Arial"/>
                <a:cs typeface="Arial"/>
              </a:rPr>
              <a:t>e</a:t>
            </a:r>
            <a:r>
              <a:rPr sz="2700" b="1" spc="33" dirty="0">
                <a:solidFill>
                  <a:srgbClr val="4C4D4F"/>
                </a:solidFill>
                <a:latin typeface="Arial"/>
                <a:cs typeface="Arial"/>
              </a:rPr>
              <a:t>w</a:t>
            </a:r>
            <a:endParaRPr sz="2700" dirty="0">
              <a:latin typeface="Arial"/>
              <a:cs typeface="Arial"/>
            </a:endParaRPr>
          </a:p>
          <a:p>
            <a:pPr marL="27719"/>
            <a:r>
              <a:rPr sz="2700" spc="-249"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se</a:t>
            </a:r>
            <a:r>
              <a:rPr sz="2700" spc="22" dirty="0">
                <a:solidFill>
                  <a:srgbClr val="231F20"/>
                </a:solidFill>
                <a:latin typeface="Arial"/>
                <a:cs typeface="Arial"/>
              </a:rPr>
              <a:t>e </a:t>
            </a:r>
            <a:r>
              <a:rPr sz="2700" spc="-44" dirty="0">
                <a:solidFill>
                  <a:srgbClr val="231F20"/>
                </a:solidFill>
                <a:latin typeface="Arial"/>
                <a:cs typeface="Arial"/>
              </a:rPr>
              <a:t>y</a:t>
            </a:r>
            <a:r>
              <a:rPr sz="2700" spc="-11" dirty="0">
                <a:solidFill>
                  <a:srgbClr val="231F20"/>
                </a:solidFill>
                <a:latin typeface="Arial"/>
                <a:cs typeface="Arial"/>
              </a:rPr>
              <a:t>o</a:t>
            </a:r>
            <a:r>
              <a:rPr sz="2700" spc="-22" dirty="0">
                <a:solidFill>
                  <a:srgbClr val="231F20"/>
                </a:solidFill>
                <a:latin typeface="Arial"/>
                <a:cs typeface="Arial"/>
              </a:rPr>
              <a:t>u</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dirty="0">
                <a:solidFill>
                  <a:srgbClr val="231F20"/>
                </a:solidFill>
                <a:latin typeface="Arial"/>
                <a:cs typeface="Arial"/>
              </a:rPr>
              <a:t>po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11" dirty="0">
                <a:solidFill>
                  <a:srgbClr val="231F20"/>
                </a:solidFill>
                <a:latin typeface="Arial"/>
                <a:cs typeface="Arial"/>
              </a:rPr>
              <a:t>r</a:t>
            </a:r>
            <a:r>
              <a:rPr sz="2700" spc="22" dirty="0">
                <a:solidFill>
                  <a:srgbClr val="231F20"/>
                </a:solidFill>
                <a:latin typeface="Arial"/>
                <a:cs typeface="Arial"/>
              </a:rPr>
              <a:t> </a:t>
            </a:r>
            <a:r>
              <a:rPr sz="2700" spc="-33" dirty="0">
                <a:solidFill>
                  <a:srgbClr val="231F20"/>
                </a:solidFill>
                <a:latin typeface="Arial"/>
                <a:cs typeface="Arial"/>
              </a:rPr>
              <a:t>i</a:t>
            </a:r>
            <a:r>
              <a:rPr sz="2700" spc="22" dirty="0">
                <a:solidFill>
                  <a:srgbClr val="231F20"/>
                </a:solidFill>
                <a:latin typeface="Arial"/>
                <a:cs typeface="Arial"/>
              </a:rPr>
              <a:t>n </a:t>
            </a:r>
            <a:r>
              <a:rPr sz="2700" spc="-33" dirty="0">
                <a:solidFill>
                  <a:srgbClr val="231F20"/>
                </a:solidFill>
                <a:latin typeface="Arial"/>
                <a:cs typeface="Arial"/>
              </a:rPr>
              <a:t>a</a:t>
            </a:r>
            <a:r>
              <a:rPr sz="2700" spc="11" dirty="0">
                <a:solidFill>
                  <a:srgbClr val="231F20"/>
                </a:solidFill>
                <a:latin typeface="Arial"/>
                <a:cs typeface="Arial"/>
              </a:rPr>
              <a:t>c</a:t>
            </a:r>
            <a:r>
              <a:rPr sz="2700" spc="-33" dirty="0">
                <a:solidFill>
                  <a:srgbClr val="231F20"/>
                </a:solidFill>
                <a:latin typeface="Arial"/>
                <a:cs typeface="Arial"/>
              </a:rPr>
              <a:t>t</a:t>
            </a:r>
            <a:r>
              <a:rPr sz="2700" spc="-22" dirty="0">
                <a:solidFill>
                  <a:srgbClr val="231F20"/>
                </a:solidFill>
                <a:latin typeface="Arial"/>
                <a:cs typeface="Arial"/>
              </a:rPr>
              <a:t>ua</a:t>
            </a:r>
            <a:r>
              <a:rPr sz="2700" spc="11" dirty="0">
                <a:solidFill>
                  <a:srgbClr val="231F20"/>
                </a:solidFill>
                <a:latin typeface="Arial"/>
                <a:cs typeface="Arial"/>
              </a:rPr>
              <a:t>l</a:t>
            </a:r>
            <a:r>
              <a:rPr sz="2700" spc="22" dirty="0">
                <a:solidFill>
                  <a:srgbClr val="231F20"/>
                </a:solidFill>
                <a:latin typeface="Arial"/>
                <a:cs typeface="Arial"/>
              </a:rPr>
              <a:t> </a:t>
            </a:r>
            <a:r>
              <a:rPr sz="2700" spc="-11" dirty="0">
                <a:solidFill>
                  <a:srgbClr val="231F20"/>
                </a:solidFill>
                <a:latin typeface="Arial"/>
                <a:cs typeface="Arial"/>
              </a:rPr>
              <a:t>s</a:t>
            </a:r>
            <a:r>
              <a:rPr sz="2700" spc="-33" dirty="0">
                <a:solidFill>
                  <a:srgbClr val="231F20"/>
                </a:solidFill>
                <a:latin typeface="Arial"/>
                <a:cs typeface="Arial"/>
              </a:rPr>
              <a:t>i</a:t>
            </a:r>
            <a:r>
              <a:rPr sz="2700" spc="-44" dirty="0">
                <a:solidFill>
                  <a:srgbClr val="231F20"/>
                </a:solidFill>
                <a:latin typeface="Arial"/>
                <a:cs typeface="Arial"/>
              </a:rPr>
              <a:t>z</a:t>
            </a:r>
            <a:r>
              <a:rPr sz="2700" spc="-55" dirty="0">
                <a:solidFill>
                  <a:srgbClr val="231F20"/>
                </a:solidFill>
                <a:latin typeface="Arial"/>
                <a:cs typeface="Arial"/>
              </a:rPr>
              <a:t>e</a:t>
            </a:r>
            <a:r>
              <a:rPr sz="2700" spc="11" dirty="0">
                <a:solidFill>
                  <a:srgbClr val="231F20"/>
                </a:solidFill>
                <a:latin typeface="Arial"/>
                <a:cs typeface="Arial"/>
              </a:rPr>
              <a:t>,</a:t>
            </a:r>
            <a:r>
              <a:rPr sz="2700" spc="22" dirty="0">
                <a:solidFill>
                  <a:srgbClr val="231F20"/>
                </a:solidFill>
                <a:latin typeface="Arial"/>
                <a:cs typeface="Arial"/>
              </a:rPr>
              <a:t> </a:t>
            </a:r>
            <a:r>
              <a:rPr sz="2700" dirty="0">
                <a:solidFill>
                  <a:srgbClr val="231F20"/>
                </a:solidFill>
                <a:latin typeface="Arial"/>
                <a:cs typeface="Arial"/>
              </a:rPr>
              <a:t>g</a:t>
            </a:r>
            <a:r>
              <a:rPr sz="2700" spc="22" dirty="0">
                <a:solidFill>
                  <a:srgbClr val="231F20"/>
                </a:solidFill>
                <a:latin typeface="Arial"/>
                <a:cs typeface="Arial"/>
              </a:rPr>
              <a:t>o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v</a:t>
            </a:r>
            <a:r>
              <a:rPr sz="2700" spc="-22" dirty="0">
                <a:solidFill>
                  <a:srgbClr val="231F20"/>
                </a:solidFill>
                <a:latin typeface="Arial"/>
                <a:cs typeface="Arial"/>
              </a:rPr>
              <a:t>i</a:t>
            </a:r>
            <a:r>
              <a:rPr sz="2700" spc="-33" dirty="0">
                <a:solidFill>
                  <a:srgbClr val="231F20"/>
                </a:solidFill>
                <a:latin typeface="Arial"/>
                <a:cs typeface="Arial"/>
              </a:rPr>
              <a:t>e</a:t>
            </a:r>
            <a:r>
              <a:rPr sz="2700" spc="11" dirty="0">
                <a:solidFill>
                  <a:srgbClr val="231F20"/>
                </a:solidFill>
                <a:latin typeface="Arial"/>
                <a:cs typeface="Arial"/>
              </a:rPr>
              <a:t>w-</a:t>
            </a:r>
            <a:r>
              <a:rPr sz="2700" spc="-33" dirty="0">
                <a:solidFill>
                  <a:srgbClr val="231F20"/>
                </a:solidFill>
                <a:latin typeface="Arial"/>
                <a:cs typeface="Arial"/>
              </a:rPr>
              <a:t>z</a:t>
            </a:r>
            <a:r>
              <a:rPr sz="2700" dirty="0">
                <a:solidFill>
                  <a:srgbClr val="231F20"/>
                </a:solidFill>
                <a:latin typeface="Arial"/>
                <a:cs typeface="Arial"/>
              </a:rPr>
              <a:t>oo</a:t>
            </a:r>
            <a:r>
              <a:rPr sz="2700" spc="55" dirty="0">
                <a:solidFill>
                  <a:srgbClr val="231F20"/>
                </a:solidFill>
                <a:latin typeface="Arial"/>
                <a:cs typeface="Arial"/>
              </a:rPr>
              <a:t>m</a:t>
            </a:r>
            <a:r>
              <a:rPr sz="2700" spc="-186" dirty="0">
                <a:solidFill>
                  <a:srgbClr val="231F20"/>
                </a:solidFill>
                <a:latin typeface="Arial"/>
                <a:cs typeface="Arial"/>
              </a:rPr>
              <a:t>-</a:t>
            </a:r>
            <a:r>
              <a:rPr sz="2700" spc="-109" dirty="0">
                <a:solidFill>
                  <a:srgbClr val="231F20"/>
                </a:solidFill>
                <a:latin typeface="Arial"/>
                <a:cs typeface="Arial"/>
              </a:rPr>
              <a:t>1</a:t>
            </a:r>
            <a:r>
              <a:rPr sz="2700" spc="55" dirty="0">
                <a:solidFill>
                  <a:srgbClr val="231F20"/>
                </a:solidFill>
                <a:latin typeface="Arial"/>
                <a:cs typeface="Arial"/>
              </a:rPr>
              <a:t>0</a:t>
            </a:r>
            <a:r>
              <a:rPr sz="2700" spc="-33" dirty="0">
                <a:solidFill>
                  <a:srgbClr val="231F20"/>
                </a:solidFill>
                <a:latin typeface="Arial"/>
                <a:cs typeface="Arial"/>
              </a:rPr>
              <a:t>0</a:t>
            </a:r>
            <a:r>
              <a:rPr sz="2700" spc="22" dirty="0">
                <a:solidFill>
                  <a:srgbClr val="231F20"/>
                </a:solidFill>
                <a:latin typeface="Arial"/>
                <a:cs typeface="Arial"/>
              </a:rPr>
              <a:t>%</a:t>
            </a:r>
            <a:r>
              <a:rPr sz="2700" spc="11" dirty="0">
                <a:solidFill>
                  <a:srgbClr val="231F20"/>
                </a:solidFill>
                <a:latin typeface="Arial"/>
                <a:cs typeface="Arial"/>
              </a:rPr>
              <a:t>.</a:t>
            </a:r>
            <a:br>
              <a:rPr lang="en-US" sz="2700" spc="22" dirty="0">
                <a:solidFill>
                  <a:srgbClr val="231F20"/>
                </a:solidFill>
                <a:latin typeface="Arial"/>
                <a:cs typeface="Arial"/>
              </a:rPr>
            </a:br>
            <a:r>
              <a:rPr sz="2700" spc="-44" dirty="0">
                <a:solidFill>
                  <a:srgbClr val="231F20"/>
                </a:solidFill>
                <a:latin typeface="Arial"/>
                <a:cs typeface="Arial"/>
              </a:rPr>
              <a:t>P</a:t>
            </a:r>
            <a:r>
              <a:rPr sz="2700" dirty="0">
                <a:solidFill>
                  <a:srgbClr val="231F20"/>
                </a:solidFill>
                <a:latin typeface="Arial"/>
                <a:cs typeface="Arial"/>
              </a:rPr>
              <a:t>o</a:t>
            </a:r>
            <a:r>
              <a:rPr sz="2700" spc="-22" dirty="0">
                <a:solidFill>
                  <a:srgbClr val="231F20"/>
                </a:solidFill>
                <a:latin typeface="Arial"/>
                <a:cs typeface="Arial"/>
              </a:rPr>
              <a:t>s</a:t>
            </a:r>
            <a:r>
              <a:rPr sz="2700" spc="-44" dirty="0">
                <a:solidFill>
                  <a:srgbClr val="231F20"/>
                </a:solidFill>
                <a:latin typeface="Arial"/>
                <a:cs typeface="Arial"/>
              </a:rPr>
              <a:t>t</a:t>
            </a:r>
            <a:r>
              <a:rPr sz="2700" spc="-11" dirty="0">
                <a:solidFill>
                  <a:srgbClr val="231F20"/>
                </a:solidFill>
                <a:latin typeface="Arial"/>
                <a:cs typeface="Arial"/>
              </a:rPr>
              <a:t>e</a:t>
            </a:r>
            <a:r>
              <a:rPr sz="2700" spc="22" dirty="0">
                <a:solidFill>
                  <a:srgbClr val="231F20"/>
                </a:solidFill>
                <a:latin typeface="Arial"/>
                <a:cs typeface="Arial"/>
              </a:rPr>
              <a:t>rs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b</a:t>
            </a:r>
            <a:r>
              <a:rPr sz="2700" spc="22" dirty="0">
                <a:solidFill>
                  <a:srgbClr val="231F20"/>
                </a:solidFill>
                <a:latin typeface="Arial"/>
                <a:cs typeface="Arial"/>
              </a:rPr>
              <a:t>e </a:t>
            </a:r>
            <a:r>
              <a:rPr sz="2700" spc="-11" dirty="0">
                <a:solidFill>
                  <a:srgbClr val="231F20"/>
                </a:solidFill>
                <a:latin typeface="Arial"/>
                <a:cs typeface="Arial"/>
              </a:rPr>
              <a:t>p</a:t>
            </a:r>
            <a:r>
              <a:rPr sz="2700" spc="22" dirty="0">
                <a:solidFill>
                  <a:srgbClr val="231F20"/>
                </a:solidFill>
                <a:latin typeface="Arial"/>
                <a:cs typeface="Arial"/>
              </a:rPr>
              <a:t>r</a:t>
            </a:r>
            <a:r>
              <a:rPr sz="2700" spc="-33" dirty="0">
                <a:solidFill>
                  <a:srgbClr val="231F20"/>
                </a:solidFill>
                <a:latin typeface="Arial"/>
                <a:cs typeface="Arial"/>
              </a:rPr>
              <a:t>i</a:t>
            </a:r>
            <a:r>
              <a:rPr sz="2700" spc="-44" dirty="0">
                <a:solidFill>
                  <a:srgbClr val="231F20"/>
                </a:solidFill>
                <a:latin typeface="Arial"/>
                <a:cs typeface="Arial"/>
              </a:rPr>
              <a:t>nt</a:t>
            </a:r>
            <a:r>
              <a:rPr sz="2700"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33" dirty="0">
                <a:solidFill>
                  <a:srgbClr val="231F20"/>
                </a:solidFill>
                <a:latin typeface="Arial"/>
                <a:cs typeface="Arial"/>
              </a:rPr>
              <a:t>0</a:t>
            </a:r>
            <a:r>
              <a:rPr sz="2700" spc="44" dirty="0">
                <a:solidFill>
                  <a:srgbClr val="231F20"/>
                </a:solidFill>
                <a:latin typeface="Arial"/>
                <a:cs typeface="Arial"/>
              </a:rPr>
              <a:t>%</a:t>
            </a:r>
            <a:r>
              <a:rPr sz="2700" spc="22" dirty="0">
                <a:solidFill>
                  <a:srgbClr val="231F20"/>
                </a:solidFill>
                <a:latin typeface="Arial"/>
                <a:cs typeface="Arial"/>
              </a:rPr>
              <a:t> </a:t>
            </a:r>
            <a:r>
              <a:rPr sz="2700" spc="-11" dirty="0">
                <a:solidFill>
                  <a:srgbClr val="231F20"/>
                </a:solidFill>
                <a:latin typeface="Arial"/>
                <a:cs typeface="Arial"/>
              </a:rPr>
              <a:t>ne</a:t>
            </a:r>
            <a:r>
              <a:rPr sz="2700" dirty="0">
                <a:solidFill>
                  <a:srgbClr val="231F20"/>
                </a:solidFill>
                <a:latin typeface="Arial"/>
                <a:cs typeface="Arial"/>
              </a:rPr>
              <a:t>e</a:t>
            </a:r>
            <a:r>
              <a:rPr sz="2700" spc="22" dirty="0">
                <a:solidFill>
                  <a:srgbClr val="231F20"/>
                </a:solidFill>
                <a:latin typeface="Arial"/>
                <a:cs typeface="Arial"/>
              </a:rPr>
              <a:t>d </a:t>
            </a:r>
            <a:r>
              <a:rPr sz="2700" spc="-44" dirty="0">
                <a:solidFill>
                  <a:srgbClr val="231F20"/>
                </a:solidFill>
                <a:latin typeface="Arial"/>
                <a:cs typeface="Arial"/>
              </a:rPr>
              <a:t>t</a:t>
            </a:r>
            <a:r>
              <a:rPr sz="2700" spc="22" dirty="0">
                <a:solidFill>
                  <a:srgbClr val="231F20"/>
                </a:solidFill>
                <a:latin typeface="Arial"/>
                <a:cs typeface="Arial"/>
              </a:rPr>
              <a:t>o </a:t>
            </a:r>
            <a:r>
              <a:rPr sz="2700" spc="-11" dirty="0">
                <a:solidFill>
                  <a:srgbClr val="231F20"/>
                </a:solidFill>
                <a:latin typeface="Arial"/>
                <a:cs typeface="Arial"/>
              </a:rPr>
              <a:t>b</a:t>
            </a:r>
            <a:r>
              <a:rPr sz="2700" spc="22" dirty="0">
                <a:solidFill>
                  <a:srgbClr val="231F20"/>
                </a:solidFill>
                <a:latin typeface="Arial"/>
                <a:cs typeface="Arial"/>
              </a:rPr>
              <a:t>e</a:t>
            </a:r>
            <a:r>
              <a:rPr sz="2700" spc="11" dirty="0">
                <a:solidFill>
                  <a:srgbClr val="231F20"/>
                </a:solidFill>
                <a:latin typeface="Arial"/>
                <a:cs typeface="Arial"/>
              </a:rPr>
              <a:t> </a:t>
            </a:r>
            <a:r>
              <a:rPr sz="2700" spc="-22" dirty="0">
                <a:solidFill>
                  <a:srgbClr val="231F20"/>
                </a:solidFill>
                <a:latin typeface="Arial"/>
                <a:cs typeface="Arial"/>
              </a:rPr>
              <a:t>vi</a:t>
            </a:r>
            <a:r>
              <a:rPr sz="2700" spc="-33" dirty="0">
                <a:solidFill>
                  <a:srgbClr val="231F20"/>
                </a:solidFill>
                <a:latin typeface="Arial"/>
                <a:cs typeface="Arial"/>
              </a:rPr>
              <a:t>ew</a:t>
            </a:r>
            <a:r>
              <a:rPr sz="2700" spc="-11" dirty="0">
                <a:solidFill>
                  <a:srgbClr val="231F20"/>
                </a:solidFill>
                <a:latin typeface="Arial"/>
                <a:cs typeface="Arial"/>
              </a:rPr>
              <a:t>e</a:t>
            </a:r>
            <a:r>
              <a:rPr sz="2700" spc="22" dirty="0">
                <a:solidFill>
                  <a:srgbClr val="231F20"/>
                </a:solidFill>
                <a:latin typeface="Arial"/>
                <a:cs typeface="Arial"/>
              </a:rPr>
              <a:t>d </a:t>
            </a:r>
            <a:r>
              <a:rPr sz="2700" spc="-33" dirty="0">
                <a:solidFill>
                  <a:srgbClr val="231F20"/>
                </a:solidFill>
                <a:latin typeface="Arial"/>
                <a:cs typeface="Arial"/>
              </a:rPr>
              <a:t>a</a:t>
            </a:r>
            <a:r>
              <a:rPr sz="2700" spc="11" dirty="0">
                <a:solidFill>
                  <a:srgbClr val="231F20"/>
                </a:solidFill>
                <a:latin typeface="Arial"/>
                <a:cs typeface="Arial"/>
              </a:rPr>
              <a:t>t</a:t>
            </a:r>
            <a:r>
              <a:rPr sz="2700" spc="22" dirty="0">
                <a:solidFill>
                  <a:srgbClr val="231F20"/>
                </a:solidFill>
                <a:latin typeface="Arial"/>
                <a:cs typeface="Arial"/>
              </a:rPr>
              <a:t> </a:t>
            </a:r>
            <a:r>
              <a:rPr sz="2700" spc="-11" dirty="0">
                <a:solidFill>
                  <a:srgbClr val="231F20"/>
                </a:solidFill>
                <a:latin typeface="Arial"/>
                <a:cs typeface="Arial"/>
              </a:rPr>
              <a:t>2</a:t>
            </a:r>
            <a:r>
              <a:rPr sz="2700" spc="55" dirty="0">
                <a:solidFill>
                  <a:srgbClr val="231F20"/>
                </a:solidFill>
                <a:latin typeface="Arial"/>
                <a:cs typeface="Arial"/>
              </a:rPr>
              <a:t>0</a:t>
            </a:r>
            <a:r>
              <a:rPr sz="2700" spc="-33" dirty="0">
                <a:solidFill>
                  <a:srgbClr val="231F20"/>
                </a:solidFill>
                <a:latin typeface="Arial"/>
                <a:cs typeface="Arial"/>
              </a:rPr>
              <a:t>0</a:t>
            </a:r>
            <a:r>
              <a:rPr sz="2700" spc="22" dirty="0">
                <a:solidFill>
                  <a:srgbClr val="231F20"/>
                </a:solidFill>
                <a:latin typeface="Arial"/>
                <a:cs typeface="Arial"/>
              </a:rPr>
              <a:t>%</a:t>
            </a:r>
            <a:r>
              <a:rPr sz="2700" spc="11" dirty="0">
                <a:solidFill>
                  <a:srgbClr val="231F20"/>
                </a:solidFill>
                <a:latin typeface="Arial"/>
                <a:cs typeface="Arial"/>
              </a:rPr>
              <a:t>.</a:t>
            </a:r>
            <a:endParaRPr sz="2700" dirty="0">
              <a:latin typeface="Arial"/>
              <a:cs typeface="Arial"/>
            </a:endParaRPr>
          </a:p>
        </p:txBody>
      </p:sp>
      <p:sp>
        <p:nvSpPr>
          <p:cNvPr id="25" name="object 25"/>
          <p:cNvSpPr txBox="1"/>
          <p:nvPr/>
        </p:nvSpPr>
        <p:spPr>
          <a:xfrm>
            <a:off x="22603672" y="24129080"/>
            <a:ext cx="9323502" cy="3357563"/>
          </a:xfrm>
          <a:prstGeom prst="rect">
            <a:avLst/>
          </a:prstGeom>
        </p:spPr>
        <p:txBody>
          <a:bodyPr vert="horz" wrap="square" lIns="0" tIns="0" rIns="0" bIns="0" rtlCol="0">
            <a:spAutoFit/>
          </a:bodyPr>
          <a:lstStyle/>
          <a:p>
            <a:pPr marL="27719"/>
            <a:r>
              <a:rPr sz="2700" b="1" spc="-33" dirty="0">
                <a:solidFill>
                  <a:srgbClr val="4C4D4F"/>
                </a:solidFill>
                <a:latin typeface="Arial"/>
                <a:cs typeface="Arial"/>
              </a:rPr>
              <a:t>P</a:t>
            </a:r>
            <a:r>
              <a:rPr sz="2700" b="1" spc="11" dirty="0">
                <a:solidFill>
                  <a:srgbClr val="4C4D4F"/>
                </a:solidFill>
                <a:latin typeface="Arial"/>
                <a:cs typeface="Arial"/>
              </a:rPr>
              <a:t>r</a:t>
            </a:r>
            <a:r>
              <a:rPr sz="2700" b="1" spc="-22" dirty="0">
                <a:solidFill>
                  <a:srgbClr val="4C4D4F"/>
                </a:solidFill>
                <a:latin typeface="Arial"/>
                <a:cs typeface="Arial"/>
              </a:rPr>
              <a:t>i</a:t>
            </a:r>
            <a:r>
              <a:rPr sz="2700" b="1" spc="11" dirty="0">
                <a:solidFill>
                  <a:srgbClr val="4C4D4F"/>
                </a:solidFill>
                <a:latin typeface="Arial"/>
                <a:cs typeface="Arial"/>
              </a:rPr>
              <a:t>nt</a:t>
            </a:r>
            <a:r>
              <a:rPr sz="2700" b="1" spc="-22" dirty="0">
                <a:solidFill>
                  <a:srgbClr val="4C4D4F"/>
                </a:solidFill>
                <a:latin typeface="Arial"/>
                <a:cs typeface="Arial"/>
              </a:rPr>
              <a:t>i</a:t>
            </a:r>
            <a:r>
              <a:rPr sz="2700" b="1" spc="11" dirty="0">
                <a:solidFill>
                  <a:srgbClr val="4C4D4F"/>
                </a:solidFill>
                <a:latin typeface="Arial"/>
                <a:cs typeface="Arial"/>
              </a:rPr>
              <a:t>n</a:t>
            </a:r>
            <a:r>
              <a:rPr sz="2700" b="1" spc="33" dirty="0">
                <a:solidFill>
                  <a:srgbClr val="4C4D4F"/>
                </a:solidFill>
                <a:latin typeface="Arial"/>
                <a:cs typeface="Arial"/>
              </a:rPr>
              <a:t>g</a:t>
            </a:r>
            <a:r>
              <a:rPr sz="2700" b="1" spc="22" dirty="0">
                <a:solidFill>
                  <a:srgbClr val="4C4D4F"/>
                </a:solidFill>
                <a:latin typeface="Arial"/>
                <a:cs typeface="Arial"/>
              </a:rPr>
              <a:t> </a:t>
            </a:r>
            <a:r>
              <a:rPr lang="en-US" sz="2700" b="1" dirty="0">
                <a:solidFill>
                  <a:srgbClr val="4C4D4F"/>
                </a:solidFill>
                <a:latin typeface="Arial"/>
                <a:cs typeface="Arial"/>
              </a:rPr>
              <a:t>your Poster</a:t>
            </a:r>
            <a:endParaRPr sz="2700" dirty="0">
              <a:latin typeface="Arial"/>
              <a:cs typeface="Arial"/>
            </a:endParaRPr>
          </a:p>
          <a:p>
            <a:r>
              <a:rPr lang="en-US" sz="2700"/>
              <a:t>There is a handful of cost-effective places with poster printing capabilities at the university. Plan ahead as one poster can take 30 minutes or longer to print.</a:t>
            </a:r>
          </a:p>
          <a:p>
            <a:endParaRPr lang="en-US" sz="2700" u="sng"/>
          </a:p>
          <a:p>
            <a:r>
              <a:rPr lang="en-US" sz="2700"/>
              <a:t>A list of places at Ohio State where you can print posters can be found here:</a:t>
            </a:r>
          </a:p>
          <a:p>
            <a:r>
              <a:rPr lang="en-US" sz="2700">
                <a:hlinkClick r:id="rId3"/>
              </a:rPr>
              <a:t>go.osu.edu/</a:t>
            </a:r>
            <a:r>
              <a:rPr lang="en-US" sz="2700" b="1">
                <a:hlinkClick r:id="rId3"/>
              </a:rPr>
              <a:t>osuposter</a:t>
            </a:r>
            <a:endParaRPr lang="en-US" sz="2700" dirty="0">
              <a:latin typeface="Arial"/>
              <a:cs typeface="Arial"/>
            </a:endParaRPr>
          </a:p>
        </p:txBody>
      </p:sp>
      <p:sp>
        <p:nvSpPr>
          <p:cNvPr id="26" name="object 26"/>
          <p:cNvSpPr txBox="1"/>
          <p:nvPr/>
        </p:nvSpPr>
        <p:spPr>
          <a:xfrm>
            <a:off x="33119273" y="15461674"/>
            <a:ext cx="8995894" cy="2970308"/>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231F20"/>
                </a:solidFill>
                <a:latin typeface="Arial"/>
                <a:cs typeface="Arial"/>
              </a:rPr>
              <a:t>CONCLUSIONS</a:t>
            </a:r>
          </a:p>
          <a:p>
            <a:pPr marL="27719" marR="246699">
              <a:lnSpc>
                <a:spcPct val="102899"/>
              </a:lnSpc>
              <a:spcBef>
                <a:spcPts val="437"/>
              </a:spcBef>
            </a:pPr>
            <a:r>
              <a:rPr lang="en-US" sz="2700" spc="-33"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h</a:t>
            </a:r>
            <a:r>
              <a:rPr lang="en-US" sz="2700" spc="-33" dirty="0">
                <a:solidFill>
                  <a:srgbClr val="231F20"/>
                </a:solidFill>
                <a:latin typeface="Arial"/>
                <a:cs typeface="Arial"/>
              </a:rPr>
              <a:t>a</a:t>
            </a:r>
            <a:r>
              <a:rPr lang="en-US" sz="2700" spc="-44" dirty="0">
                <a:solidFill>
                  <a:srgbClr val="231F20"/>
                </a:solidFill>
                <a:latin typeface="Arial"/>
                <a:cs typeface="Arial"/>
              </a:rPr>
              <a:t>v</a:t>
            </a:r>
            <a:r>
              <a:rPr lang="en-US" sz="2700" spc="22" dirty="0">
                <a:solidFill>
                  <a:srgbClr val="231F20"/>
                </a:solidFill>
                <a:latin typeface="Arial"/>
                <a:cs typeface="Arial"/>
              </a:rPr>
              <a:t>e</a:t>
            </a:r>
            <a:r>
              <a:rPr lang="en-US" sz="2700" spc="11" dirty="0">
                <a:solidFill>
                  <a:srgbClr val="231F20"/>
                </a:solidFill>
                <a:latin typeface="Arial"/>
                <a:cs typeface="Arial"/>
              </a:rPr>
              <a:t> c</a:t>
            </a:r>
            <a:r>
              <a:rPr lang="en-US" sz="2700" spc="-11" dirty="0">
                <a:solidFill>
                  <a:srgbClr val="231F20"/>
                </a:solidFill>
                <a:latin typeface="Arial"/>
                <a:cs typeface="Arial"/>
              </a:rPr>
              <a:t>r</a:t>
            </a:r>
            <a:r>
              <a:rPr lang="en-US" sz="2700" dirty="0">
                <a:solidFill>
                  <a:srgbClr val="231F20"/>
                </a:solidFill>
                <a:latin typeface="Arial"/>
                <a:cs typeface="Arial"/>
              </a:rPr>
              <a:t>e</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11" dirty="0">
                <a:solidFill>
                  <a:srgbClr val="231F20"/>
                </a:solidFill>
                <a:latin typeface="Arial"/>
                <a:cs typeface="Arial"/>
              </a:rPr>
              <a:t>e</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i</a:t>
            </a:r>
            <a:r>
              <a:rPr lang="en-US" sz="2700" spc="11" dirty="0">
                <a:solidFill>
                  <a:srgbClr val="231F20"/>
                </a:solidFill>
                <a:latin typeface="Arial"/>
                <a:cs typeface="Arial"/>
              </a:rPr>
              <a:t>s </a:t>
            </a:r>
            <a:r>
              <a:rPr lang="en-US" sz="2700" spc="-22" dirty="0">
                <a:solidFill>
                  <a:srgbClr val="231F20"/>
                </a:solidFill>
                <a:latin typeface="Arial"/>
                <a:cs typeface="Arial"/>
              </a:rPr>
              <a:t>t</a:t>
            </a:r>
            <a:r>
              <a:rPr lang="en-US" sz="2700" dirty="0">
                <a:solidFill>
                  <a:srgbClr val="231F20"/>
                </a:solidFill>
                <a:latin typeface="Arial"/>
                <a:cs typeface="Arial"/>
              </a:rPr>
              <a:t>e</a:t>
            </a:r>
            <a:r>
              <a:rPr lang="en-US" sz="2700" spc="11" dirty="0">
                <a:solidFill>
                  <a:srgbClr val="231F20"/>
                </a:solidFill>
                <a:latin typeface="Arial"/>
                <a:cs typeface="Arial"/>
              </a:rPr>
              <a:t>m</a:t>
            </a:r>
            <a:r>
              <a:rPr lang="en-US" sz="2700" dirty="0">
                <a:solidFill>
                  <a:srgbClr val="231F20"/>
                </a:solidFill>
                <a:latin typeface="Arial"/>
                <a:cs typeface="Arial"/>
              </a:rPr>
              <a:t>p</a:t>
            </a:r>
            <a:r>
              <a:rPr lang="en-US" sz="2700" spc="-22" dirty="0">
                <a:solidFill>
                  <a:srgbClr val="231F20"/>
                </a:solidFill>
                <a:latin typeface="Arial"/>
                <a:cs typeface="Arial"/>
              </a:rPr>
              <a:t>l</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e</a:t>
            </a:r>
            <a:r>
              <a:rPr lang="en-US" sz="2700" spc="11" dirty="0">
                <a:solidFill>
                  <a:srgbClr val="231F20"/>
                </a:solidFill>
                <a:latin typeface="Arial"/>
                <a:cs typeface="Arial"/>
              </a:rPr>
              <a:t> w</a:t>
            </a:r>
            <a:r>
              <a:rPr lang="en-US" sz="2700" spc="-22" dirty="0">
                <a:solidFill>
                  <a:srgbClr val="231F20"/>
                </a:solidFill>
                <a:latin typeface="Arial"/>
                <a:cs typeface="Arial"/>
              </a:rPr>
              <a:t>i</a:t>
            </a:r>
            <a:r>
              <a:rPr lang="en-US" sz="2700" dirty="0">
                <a:solidFill>
                  <a:srgbClr val="231F20"/>
                </a:solidFill>
                <a:latin typeface="Arial"/>
                <a:cs typeface="Arial"/>
              </a:rPr>
              <a:t>t</a:t>
            </a:r>
            <a:r>
              <a:rPr lang="en-US" sz="2700" spc="22" dirty="0">
                <a:solidFill>
                  <a:srgbClr val="231F20"/>
                </a:solidFill>
                <a:latin typeface="Arial"/>
                <a:cs typeface="Arial"/>
              </a:rPr>
              <a:t>h</a:t>
            </a:r>
            <a:r>
              <a:rPr lang="en-US" sz="2700" spc="11" dirty="0">
                <a:solidFill>
                  <a:srgbClr val="231F20"/>
                </a:solidFill>
                <a:latin typeface="Arial"/>
                <a:cs typeface="Arial"/>
              </a:rPr>
              <a:t> </a:t>
            </a:r>
            <a:r>
              <a:rPr lang="en-US" sz="2700" spc="-11" dirty="0">
                <a:solidFill>
                  <a:srgbClr val="231F20"/>
                </a:solidFill>
                <a:latin typeface="Arial"/>
                <a:cs typeface="Arial"/>
              </a:rPr>
              <a:t>s</a:t>
            </a:r>
            <a:r>
              <a:rPr lang="en-US" sz="2700" spc="11" dirty="0">
                <a:solidFill>
                  <a:srgbClr val="231F20"/>
                </a:solidFill>
                <a:latin typeface="Arial"/>
                <a:cs typeface="Arial"/>
              </a:rPr>
              <a:t>c</a:t>
            </a:r>
            <a:r>
              <a:rPr lang="en-US" sz="2700" spc="-11" dirty="0">
                <a:solidFill>
                  <a:srgbClr val="231F20"/>
                </a:solidFill>
                <a:latin typeface="Arial"/>
                <a:cs typeface="Arial"/>
              </a:rPr>
              <a:t>i</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if</a:t>
            </a:r>
            <a:r>
              <a:rPr lang="en-US" sz="2700" dirty="0">
                <a:solidFill>
                  <a:srgbClr val="231F20"/>
                </a:solidFill>
                <a:latin typeface="Arial"/>
                <a:cs typeface="Arial"/>
              </a:rPr>
              <a:t>i</a:t>
            </a:r>
            <a:r>
              <a:rPr lang="en-US" sz="2700" spc="11" dirty="0">
                <a:solidFill>
                  <a:srgbClr val="231F20"/>
                </a:solidFill>
                <a:latin typeface="Arial"/>
                <a:cs typeface="Arial"/>
              </a:rPr>
              <a:t>c </a:t>
            </a:r>
            <a:r>
              <a:rPr lang="en-US" sz="2700" spc="-11" dirty="0">
                <a:solidFill>
                  <a:srgbClr val="231F20"/>
                </a:solidFill>
                <a:latin typeface="Arial"/>
                <a:cs typeface="Arial"/>
              </a:rPr>
              <a:t>r</a:t>
            </a:r>
            <a:r>
              <a:rPr lang="en-US" sz="2700" spc="11" dirty="0">
                <a:solidFill>
                  <a:srgbClr val="231F20"/>
                </a:solidFill>
                <a:latin typeface="Arial"/>
                <a:cs typeface="Arial"/>
              </a:rPr>
              <a:t>e</a:t>
            </a:r>
            <a:r>
              <a:rPr lang="en-US" sz="2700" spc="-11" dirty="0">
                <a:solidFill>
                  <a:srgbClr val="231F20"/>
                </a:solidFill>
                <a:latin typeface="Arial"/>
                <a:cs typeface="Arial"/>
              </a:rPr>
              <a:t>s</a:t>
            </a:r>
            <a:r>
              <a:rPr lang="en-US" sz="2700" dirty="0">
                <a:solidFill>
                  <a:srgbClr val="231F20"/>
                </a:solidFill>
                <a:latin typeface="Arial"/>
                <a:cs typeface="Arial"/>
              </a:rPr>
              <a:t>ea</a:t>
            </a:r>
            <a:r>
              <a:rPr lang="en-US" sz="2700" spc="-11" dirty="0">
                <a:solidFill>
                  <a:srgbClr val="231F20"/>
                </a:solidFill>
                <a:latin typeface="Arial"/>
                <a:cs typeface="Arial"/>
              </a:rPr>
              <a:t>r</a:t>
            </a:r>
            <a:r>
              <a:rPr lang="en-US" sz="2700" spc="11" dirty="0">
                <a:solidFill>
                  <a:srgbClr val="231F20"/>
                </a:solidFill>
                <a:latin typeface="Arial"/>
                <a:cs typeface="Arial"/>
              </a:rPr>
              <a:t>c</a:t>
            </a:r>
            <a:r>
              <a:rPr lang="en-US" sz="2700" dirty="0">
                <a:solidFill>
                  <a:srgbClr val="231F20"/>
                </a:solidFill>
                <a:latin typeface="Arial"/>
                <a:cs typeface="Arial"/>
              </a:rPr>
              <a:t>he</a:t>
            </a:r>
            <a:r>
              <a:rPr lang="en-US" sz="2700" spc="11" dirty="0">
                <a:solidFill>
                  <a:srgbClr val="231F20"/>
                </a:solidFill>
                <a:latin typeface="Arial"/>
                <a:cs typeface="Arial"/>
              </a:rPr>
              <a:t>rs </a:t>
            </a:r>
            <a:r>
              <a:rPr lang="en-US" sz="2700" spc="-22" dirty="0">
                <a:solidFill>
                  <a:srgbClr val="231F20"/>
                </a:solidFill>
                <a:latin typeface="Arial"/>
                <a:cs typeface="Arial"/>
              </a:rPr>
              <a:t>i</a:t>
            </a:r>
            <a:r>
              <a:rPr lang="en-US" sz="2700" spc="22" dirty="0">
                <a:solidFill>
                  <a:srgbClr val="231F20"/>
                </a:solidFill>
                <a:latin typeface="Arial"/>
                <a:cs typeface="Arial"/>
              </a:rPr>
              <a:t>n</a:t>
            </a:r>
            <a:r>
              <a:rPr lang="en-US" sz="2700" spc="11" dirty="0">
                <a:solidFill>
                  <a:srgbClr val="231F20"/>
                </a:solidFill>
                <a:latin typeface="Arial"/>
                <a:cs typeface="Arial"/>
              </a:rPr>
              <a:t> m</a:t>
            </a:r>
            <a:r>
              <a:rPr lang="en-US" sz="2700" spc="-22" dirty="0">
                <a:solidFill>
                  <a:srgbClr val="231F20"/>
                </a:solidFill>
                <a:latin typeface="Arial"/>
                <a:cs typeface="Arial"/>
              </a:rPr>
              <a:t>i</a:t>
            </a:r>
            <a:r>
              <a:rPr lang="en-US" sz="2700" dirty="0">
                <a:solidFill>
                  <a:srgbClr val="231F20"/>
                </a:solidFill>
                <a:latin typeface="Arial"/>
                <a:cs typeface="Arial"/>
              </a:rPr>
              <a:t>n</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spc="-33"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en</a:t>
            </a:r>
            <a:r>
              <a:rPr lang="en-US" sz="2700" spc="22" dirty="0">
                <a:solidFill>
                  <a:srgbClr val="231F20"/>
                </a:solidFill>
                <a:latin typeface="Arial"/>
                <a:cs typeface="Arial"/>
              </a:rPr>
              <a:t>c</a:t>
            </a:r>
            <a:r>
              <a:rPr lang="en-US" sz="2700" dirty="0">
                <a:solidFill>
                  <a:srgbClr val="231F20"/>
                </a:solidFill>
                <a:latin typeface="Arial"/>
                <a:cs typeface="Arial"/>
              </a:rPr>
              <a:t>oura</a:t>
            </a:r>
            <a:r>
              <a:rPr lang="en-US" sz="2700" spc="11" dirty="0">
                <a:solidFill>
                  <a:srgbClr val="231F20"/>
                </a:solidFill>
                <a:latin typeface="Arial"/>
                <a:cs typeface="Arial"/>
              </a:rPr>
              <a:t>g</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a</a:t>
            </a:r>
            <a:r>
              <a:rPr lang="en-US" sz="2700" spc="-44" dirty="0">
                <a:solidFill>
                  <a:srgbClr val="231F20"/>
                </a:solidFill>
                <a:latin typeface="Arial"/>
                <a:cs typeface="Arial"/>
              </a:rPr>
              <a:t>n</a:t>
            </a:r>
            <a:r>
              <a:rPr lang="en-US" sz="2700" spc="11" dirty="0">
                <a:solidFill>
                  <a:srgbClr val="231F20"/>
                </a:solidFill>
                <a:latin typeface="Arial"/>
                <a:cs typeface="Arial"/>
              </a:rPr>
              <a:t>y </a:t>
            </a:r>
            <a:r>
              <a:rPr lang="en-US" sz="2700" spc="22" dirty="0">
                <a:solidFill>
                  <a:srgbClr val="231F20"/>
                </a:solidFill>
                <a:latin typeface="Arial"/>
                <a:cs typeface="Arial"/>
              </a:rPr>
              <a:t>c</a:t>
            </a:r>
            <a:r>
              <a:rPr lang="en-US" sz="2700" spc="11" dirty="0">
                <a:solidFill>
                  <a:srgbClr val="231F20"/>
                </a:solidFill>
                <a:latin typeface="Arial"/>
                <a:cs typeface="Arial"/>
              </a:rPr>
              <a:t>omm</a:t>
            </a:r>
            <a:r>
              <a:rPr lang="en-US" sz="2700" dirty="0">
                <a:solidFill>
                  <a:srgbClr val="231F20"/>
                </a:solidFill>
                <a:latin typeface="Arial"/>
                <a:cs typeface="Arial"/>
              </a:rPr>
              <a:t>e</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11" dirty="0">
                <a:solidFill>
                  <a:srgbClr val="231F20"/>
                </a:solidFill>
                <a:latin typeface="Arial"/>
                <a:cs typeface="Arial"/>
              </a:rPr>
              <a:t>s or </a:t>
            </a:r>
            <a:r>
              <a:rPr lang="en-US" sz="2700" spc="-22" dirty="0">
                <a:solidFill>
                  <a:srgbClr val="231F20"/>
                </a:solidFill>
                <a:latin typeface="Arial"/>
                <a:cs typeface="Arial"/>
              </a:rPr>
              <a:t>s</a:t>
            </a:r>
            <a:r>
              <a:rPr lang="en-US" sz="2700" dirty="0">
                <a:solidFill>
                  <a:srgbClr val="231F20"/>
                </a:solidFill>
                <a:latin typeface="Arial"/>
                <a:cs typeface="Arial"/>
              </a:rPr>
              <a:t>u</a:t>
            </a:r>
            <a:r>
              <a:rPr lang="en-US" sz="2700" spc="11" dirty="0">
                <a:solidFill>
                  <a:srgbClr val="231F20"/>
                </a:solidFill>
                <a:latin typeface="Arial"/>
                <a:cs typeface="Arial"/>
              </a:rPr>
              <a:t>gge</a:t>
            </a:r>
            <a:r>
              <a:rPr lang="en-US" sz="2700" spc="-22" dirty="0">
                <a:solidFill>
                  <a:srgbClr val="231F20"/>
                </a:solidFill>
                <a:latin typeface="Arial"/>
                <a:cs typeface="Arial"/>
              </a:rPr>
              <a:t>s</a:t>
            </a:r>
            <a:r>
              <a:rPr lang="en-US" sz="2700" dirty="0">
                <a:solidFill>
                  <a:srgbClr val="231F20"/>
                </a:solidFill>
                <a:latin typeface="Arial"/>
                <a:cs typeface="Arial"/>
              </a:rPr>
              <a:t>t</a:t>
            </a:r>
            <a:r>
              <a:rPr lang="en-US" sz="2700" spc="-11" dirty="0">
                <a:solidFill>
                  <a:srgbClr val="231F20"/>
                </a:solidFill>
                <a:latin typeface="Arial"/>
                <a:cs typeface="Arial"/>
              </a:rPr>
              <a:t>i</a:t>
            </a:r>
            <a:r>
              <a:rPr lang="en-US" sz="2700" spc="11" dirty="0">
                <a:solidFill>
                  <a:srgbClr val="231F20"/>
                </a:solidFill>
                <a:latin typeface="Arial"/>
                <a:cs typeface="Arial"/>
              </a:rPr>
              <a:t>o</a:t>
            </a:r>
            <a:r>
              <a:rPr lang="en-US" sz="2700" dirty="0">
                <a:solidFill>
                  <a:srgbClr val="231F20"/>
                </a:solidFill>
                <a:latin typeface="Arial"/>
                <a:cs typeface="Arial"/>
              </a:rPr>
              <a:t>n</a:t>
            </a:r>
            <a:r>
              <a:rPr lang="en-US" sz="2700" spc="11" dirty="0">
                <a:solidFill>
                  <a:srgbClr val="231F20"/>
                </a:solidFill>
                <a:latin typeface="Arial"/>
                <a:cs typeface="Arial"/>
              </a:rPr>
              <a:t>s </a:t>
            </a:r>
            <a:r>
              <a:rPr lang="en-US" sz="2700" spc="-11" dirty="0">
                <a:solidFill>
                  <a:srgbClr val="231F20"/>
                </a:solidFill>
                <a:latin typeface="Arial"/>
                <a:cs typeface="Arial"/>
              </a:rPr>
              <a:t>s</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11" dirty="0">
                <a:solidFill>
                  <a:srgbClr val="231F20"/>
                </a:solidFill>
                <a:latin typeface="Arial"/>
                <a:cs typeface="Arial"/>
              </a:rPr>
              <a:t>a</a:t>
            </a:r>
            <a:r>
              <a:rPr lang="en-US" sz="2700" spc="11" dirty="0">
                <a:solidFill>
                  <a:srgbClr val="231F20"/>
                </a:solidFill>
                <a:latin typeface="Arial"/>
                <a:cs typeface="Arial"/>
              </a:rPr>
              <a:t>t </a:t>
            </a:r>
            <a:r>
              <a:rPr lang="en-US" sz="2700" spc="-22" dirty="0">
                <a:solidFill>
                  <a:srgbClr val="231F20"/>
                </a:solidFill>
                <a:latin typeface="Arial"/>
                <a:cs typeface="Arial"/>
              </a:rPr>
              <a:t>w</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33" dirty="0">
                <a:solidFill>
                  <a:srgbClr val="231F20"/>
                </a:solidFill>
                <a:latin typeface="Arial"/>
                <a:cs typeface="Arial"/>
              </a:rPr>
              <a:t>c</a:t>
            </a:r>
            <a:r>
              <a:rPr lang="en-US" sz="2700" dirty="0">
                <a:solidFill>
                  <a:srgbClr val="231F20"/>
                </a:solidFill>
                <a:latin typeface="Arial"/>
                <a:cs typeface="Arial"/>
              </a:rPr>
              <a:t>a</a:t>
            </a:r>
            <a:r>
              <a:rPr lang="en-US" sz="2700" spc="22" dirty="0">
                <a:solidFill>
                  <a:srgbClr val="231F20"/>
                </a:solidFill>
                <a:latin typeface="Arial"/>
                <a:cs typeface="Arial"/>
              </a:rPr>
              <a:t>n</a:t>
            </a:r>
            <a:r>
              <a:rPr lang="en-US" sz="2700" spc="11" dirty="0">
                <a:solidFill>
                  <a:srgbClr val="231F20"/>
                </a:solidFill>
                <a:latin typeface="Arial"/>
                <a:cs typeface="Arial"/>
              </a:rPr>
              <a:t> </a:t>
            </a:r>
            <a:r>
              <a:rPr lang="en-US" sz="2700" spc="22" dirty="0">
                <a:solidFill>
                  <a:srgbClr val="231F20"/>
                </a:solidFill>
                <a:latin typeface="Arial"/>
                <a:cs typeface="Arial"/>
              </a:rPr>
              <a:t>c</a:t>
            </a:r>
            <a:r>
              <a:rPr lang="en-US" sz="2700" spc="11" dirty="0">
                <a:solidFill>
                  <a:srgbClr val="231F20"/>
                </a:solidFill>
                <a:latin typeface="Arial"/>
                <a:cs typeface="Arial"/>
              </a:rPr>
              <a:t>o</a:t>
            </a:r>
            <a:r>
              <a:rPr lang="en-US" sz="2700" spc="-22" dirty="0">
                <a:solidFill>
                  <a:srgbClr val="231F20"/>
                </a:solidFill>
                <a:latin typeface="Arial"/>
                <a:cs typeface="Arial"/>
              </a:rPr>
              <a:t>n</a:t>
            </a:r>
            <a:r>
              <a:rPr lang="en-US" sz="2700" dirty="0">
                <a:solidFill>
                  <a:srgbClr val="231F20"/>
                </a:solidFill>
                <a:latin typeface="Arial"/>
                <a:cs typeface="Arial"/>
              </a:rPr>
              <a:t>t</a:t>
            </a:r>
            <a:r>
              <a:rPr lang="en-US" sz="2700" spc="-22" dirty="0">
                <a:solidFill>
                  <a:srgbClr val="231F20"/>
                </a:solidFill>
                <a:latin typeface="Arial"/>
                <a:cs typeface="Arial"/>
              </a:rPr>
              <a:t>i</a:t>
            </a:r>
            <a:r>
              <a:rPr lang="en-US" sz="2700" spc="-11" dirty="0">
                <a:solidFill>
                  <a:srgbClr val="231F20"/>
                </a:solidFill>
                <a:latin typeface="Arial"/>
                <a:cs typeface="Arial"/>
              </a:rPr>
              <a:t>n</a:t>
            </a:r>
            <a:r>
              <a:rPr lang="en-US" sz="2700" dirty="0">
                <a:solidFill>
                  <a:srgbClr val="231F20"/>
                </a:solidFill>
                <a:latin typeface="Arial"/>
                <a:cs typeface="Arial"/>
              </a:rPr>
              <a:t>u</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spc="-22" dirty="0">
                <a:solidFill>
                  <a:srgbClr val="231F20"/>
                </a:solidFill>
                <a:latin typeface="Arial"/>
                <a:cs typeface="Arial"/>
              </a:rPr>
              <a:t>t</a:t>
            </a:r>
            <a:r>
              <a:rPr lang="en-US" sz="2700" spc="22" dirty="0">
                <a:solidFill>
                  <a:srgbClr val="231F20"/>
                </a:solidFill>
                <a:latin typeface="Arial"/>
                <a:cs typeface="Arial"/>
              </a:rPr>
              <a:t>o</a:t>
            </a:r>
            <a:r>
              <a:rPr lang="en-US" sz="2700" spc="11" dirty="0">
                <a:solidFill>
                  <a:srgbClr val="231F20"/>
                </a:solidFill>
                <a:latin typeface="Arial"/>
                <a:cs typeface="Arial"/>
              </a:rPr>
              <a:t> </a:t>
            </a:r>
            <a:r>
              <a:rPr lang="en-US" sz="2700" spc="-11" dirty="0">
                <a:solidFill>
                  <a:srgbClr val="231F20"/>
                </a:solidFill>
                <a:latin typeface="Arial"/>
                <a:cs typeface="Arial"/>
              </a:rPr>
              <a:t>u</a:t>
            </a:r>
            <a:r>
              <a:rPr lang="en-US" sz="2700" spc="11" dirty="0">
                <a:solidFill>
                  <a:srgbClr val="231F20"/>
                </a:solidFill>
                <a:latin typeface="Arial"/>
                <a:cs typeface="Arial"/>
              </a:rPr>
              <a:t>p</a:t>
            </a:r>
            <a:r>
              <a:rPr lang="en-US" sz="2700" dirty="0">
                <a:solidFill>
                  <a:srgbClr val="231F20"/>
                </a:solidFill>
                <a:latin typeface="Arial"/>
                <a:cs typeface="Arial"/>
              </a:rPr>
              <a:t>d</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an</a:t>
            </a:r>
            <a:r>
              <a:rPr lang="en-US" sz="2700" spc="22" dirty="0">
                <a:solidFill>
                  <a:srgbClr val="231F20"/>
                </a:solidFill>
                <a:latin typeface="Arial"/>
                <a:cs typeface="Arial"/>
              </a:rPr>
              <a:t>d</a:t>
            </a:r>
            <a:r>
              <a:rPr lang="en-US" sz="2700" spc="11" dirty="0">
                <a:solidFill>
                  <a:srgbClr val="231F20"/>
                </a:solidFill>
                <a:latin typeface="Arial"/>
                <a:cs typeface="Arial"/>
              </a:rPr>
              <a:t> </a:t>
            </a:r>
            <a:r>
              <a:rPr lang="en-US" sz="2700" spc="-22" dirty="0">
                <a:solidFill>
                  <a:srgbClr val="231F20"/>
                </a:solidFill>
                <a:latin typeface="Arial"/>
                <a:cs typeface="Arial"/>
              </a:rPr>
              <a:t>i</a:t>
            </a:r>
            <a:r>
              <a:rPr lang="en-US" sz="2700" spc="11" dirty="0">
                <a:solidFill>
                  <a:srgbClr val="231F20"/>
                </a:solidFill>
                <a:latin typeface="Arial"/>
                <a:cs typeface="Arial"/>
              </a:rPr>
              <a:t>mp</a:t>
            </a:r>
            <a:r>
              <a:rPr lang="en-US" sz="2700" spc="-11" dirty="0">
                <a:solidFill>
                  <a:srgbClr val="231F20"/>
                </a:solidFill>
                <a:latin typeface="Arial"/>
                <a:cs typeface="Arial"/>
              </a:rPr>
              <a:t>r</a:t>
            </a:r>
            <a:r>
              <a:rPr lang="en-US" sz="2700" spc="-33" dirty="0">
                <a:solidFill>
                  <a:srgbClr val="231F20"/>
                </a:solidFill>
                <a:latin typeface="Arial"/>
                <a:cs typeface="Arial"/>
              </a:rPr>
              <a:t>o</a:t>
            </a:r>
            <a:r>
              <a:rPr lang="en-US" sz="2700" spc="-44" dirty="0">
                <a:solidFill>
                  <a:srgbClr val="231F20"/>
                </a:solidFill>
                <a:latin typeface="Arial"/>
                <a:cs typeface="Arial"/>
              </a:rPr>
              <a:t>v</a:t>
            </a:r>
            <a:r>
              <a:rPr lang="en-US" sz="2700" spc="22" dirty="0">
                <a:solidFill>
                  <a:srgbClr val="231F20"/>
                </a:solidFill>
                <a:latin typeface="Arial"/>
                <a:cs typeface="Arial"/>
              </a:rPr>
              <a:t>e</a:t>
            </a:r>
            <a:r>
              <a:rPr lang="en-US" sz="2700" spc="11" dirty="0">
                <a:solidFill>
                  <a:srgbClr val="231F20"/>
                </a:solidFill>
                <a:latin typeface="Arial"/>
                <a:cs typeface="Arial"/>
              </a:rPr>
              <a:t> </a:t>
            </a:r>
            <a:r>
              <a:rPr lang="en-US" sz="2700" dirty="0">
                <a:solidFill>
                  <a:srgbClr val="231F20"/>
                </a:solidFill>
                <a:latin typeface="Arial"/>
                <a:cs typeface="Arial"/>
              </a:rPr>
              <a:t>th</a:t>
            </a:r>
            <a:r>
              <a:rPr lang="en-US" sz="2700" spc="-22" dirty="0">
                <a:solidFill>
                  <a:srgbClr val="231F20"/>
                </a:solidFill>
                <a:latin typeface="Arial"/>
                <a:cs typeface="Arial"/>
              </a:rPr>
              <a:t>i</a:t>
            </a:r>
            <a:r>
              <a:rPr lang="en-US" sz="2700" spc="11" dirty="0">
                <a:solidFill>
                  <a:srgbClr val="231F20"/>
                </a:solidFill>
                <a:latin typeface="Arial"/>
                <a:cs typeface="Arial"/>
              </a:rPr>
              <a:t>s </a:t>
            </a:r>
            <a:r>
              <a:rPr lang="en-US" sz="2700" spc="-22" dirty="0">
                <a:solidFill>
                  <a:srgbClr val="231F20"/>
                </a:solidFill>
                <a:latin typeface="Arial"/>
                <a:cs typeface="Arial"/>
              </a:rPr>
              <a:t>t</a:t>
            </a:r>
            <a:r>
              <a:rPr lang="en-US" sz="2700" dirty="0">
                <a:solidFill>
                  <a:srgbClr val="231F20"/>
                </a:solidFill>
                <a:latin typeface="Arial"/>
                <a:cs typeface="Arial"/>
              </a:rPr>
              <a:t>e</a:t>
            </a:r>
            <a:r>
              <a:rPr lang="en-US" sz="2700" spc="11" dirty="0">
                <a:solidFill>
                  <a:srgbClr val="231F20"/>
                </a:solidFill>
                <a:latin typeface="Arial"/>
                <a:cs typeface="Arial"/>
              </a:rPr>
              <a:t>m</a:t>
            </a:r>
            <a:r>
              <a:rPr lang="en-US" sz="2700" dirty="0">
                <a:solidFill>
                  <a:srgbClr val="231F20"/>
                </a:solidFill>
                <a:latin typeface="Arial"/>
                <a:cs typeface="Arial"/>
              </a:rPr>
              <a:t>p</a:t>
            </a:r>
            <a:r>
              <a:rPr lang="en-US" sz="2700" spc="-22" dirty="0">
                <a:solidFill>
                  <a:srgbClr val="231F20"/>
                </a:solidFill>
                <a:latin typeface="Arial"/>
                <a:cs typeface="Arial"/>
              </a:rPr>
              <a:t>l</a:t>
            </a:r>
            <a:r>
              <a:rPr lang="en-US" sz="2700" spc="-11" dirty="0">
                <a:solidFill>
                  <a:srgbClr val="231F20"/>
                </a:solidFill>
                <a:latin typeface="Arial"/>
                <a:cs typeface="Arial"/>
              </a:rPr>
              <a:t>a</a:t>
            </a:r>
            <a:r>
              <a:rPr lang="en-US" sz="2700" spc="-22" dirty="0">
                <a:solidFill>
                  <a:srgbClr val="231F20"/>
                </a:solidFill>
                <a:latin typeface="Arial"/>
                <a:cs typeface="Arial"/>
              </a:rPr>
              <a:t>t</a:t>
            </a:r>
            <a:r>
              <a:rPr lang="en-US" sz="2700" spc="-33" dirty="0">
                <a:solidFill>
                  <a:srgbClr val="231F20"/>
                </a:solidFill>
                <a:latin typeface="Arial"/>
                <a:cs typeface="Arial"/>
              </a:rPr>
              <a:t>e</a:t>
            </a:r>
            <a:r>
              <a:rPr lang="en-US" sz="2700" spc="11" dirty="0">
                <a:solidFill>
                  <a:srgbClr val="231F20"/>
                </a:solidFill>
                <a:latin typeface="Arial"/>
                <a:cs typeface="Arial"/>
              </a:rPr>
              <a:t>.</a:t>
            </a:r>
            <a:endParaRPr lang="en-US" sz="2700" dirty="0">
              <a:latin typeface="Arial"/>
              <a:cs typeface="Arial"/>
            </a:endParaRPr>
          </a:p>
          <a:p>
            <a:pPr marL="27719">
              <a:spcBef>
                <a:spcPts val="65"/>
              </a:spcBef>
            </a:pPr>
            <a:r>
              <a:rPr lang="en-US" sz="2700" spc="-22" dirty="0">
                <a:solidFill>
                  <a:srgbClr val="231F20"/>
                </a:solidFill>
                <a:latin typeface="Arial"/>
                <a:cs typeface="Arial"/>
              </a:rPr>
              <a:t>E</a:t>
            </a:r>
            <a:r>
              <a:rPr lang="en-US" sz="2700" spc="33" dirty="0">
                <a:solidFill>
                  <a:srgbClr val="231F20"/>
                </a:solidFill>
                <a:latin typeface="Arial"/>
                <a:cs typeface="Arial"/>
              </a:rPr>
              <a:t>-</a:t>
            </a:r>
            <a:r>
              <a:rPr lang="en-US" sz="2700" spc="11" dirty="0">
                <a:solidFill>
                  <a:srgbClr val="231F20"/>
                </a:solidFill>
                <a:latin typeface="Arial"/>
                <a:cs typeface="Arial"/>
              </a:rPr>
              <a:t>m</a:t>
            </a:r>
            <a:r>
              <a:rPr lang="en-US" sz="2700" dirty="0">
                <a:solidFill>
                  <a:srgbClr val="231F20"/>
                </a:solidFill>
                <a:latin typeface="Arial"/>
                <a:cs typeface="Arial"/>
              </a:rPr>
              <a:t>a</a:t>
            </a:r>
            <a:r>
              <a:rPr lang="en-US" sz="2700" spc="-22" dirty="0">
                <a:solidFill>
                  <a:srgbClr val="231F20"/>
                </a:solidFill>
                <a:latin typeface="Arial"/>
                <a:cs typeface="Arial"/>
              </a:rPr>
              <a:t>i</a:t>
            </a:r>
            <a:r>
              <a:rPr lang="en-US" sz="2700" dirty="0">
                <a:solidFill>
                  <a:srgbClr val="231F20"/>
                </a:solidFill>
                <a:latin typeface="Arial"/>
                <a:cs typeface="Arial"/>
              </a:rPr>
              <a:t>l</a:t>
            </a:r>
            <a:r>
              <a:rPr lang="en-US" sz="2700" spc="11" dirty="0">
                <a:solidFill>
                  <a:srgbClr val="231F20"/>
                </a:solidFill>
                <a:latin typeface="Arial"/>
                <a:cs typeface="Arial"/>
              </a:rPr>
              <a:t> </a:t>
            </a:r>
            <a:r>
              <a:rPr lang="en-US" sz="2700" b="1" spc="11" dirty="0">
                <a:solidFill>
                  <a:srgbClr val="231F20"/>
                </a:solidFill>
                <a:latin typeface="Proxima Nova"/>
                <a:cs typeface="Proxima Nova"/>
                <a:hlinkClick r:id="rId4"/>
              </a:rPr>
              <a:t>identity@osu.edu</a:t>
            </a:r>
            <a:r>
              <a:rPr lang="en-US" sz="2700" b="1" spc="11" dirty="0">
                <a:solidFill>
                  <a:srgbClr val="231F20"/>
                </a:solidFill>
                <a:latin typeface="Proxima Nova"/>
                <a:cs typeface="Proxima Nova"/>
              </a:rPr>
              <a:t> </a:t>
            </a:r>
            <a:r>
              <a:rPr lang="en-US" sz="2700" spc="11">
                <a:solidFill>
                  <a:srgbClr val="231F20"/>
                </a:solidFill>
                <a:latin typeface="Arial"/>
                <a:cs typeface="Arial"/>
              </a:rPr>
              <a:t>w</a:t>
            </a:r>
            <a:r>
              <a:rPr lang="en-US" sz="2700" spc="-22">
                <a:solidFill>
                  <a:srgbClr val="231F20"/>
                </a:solidFill>
                <a:latin typeface="Arial"/>
                <a:cs typeface="Arial"/>
              </a:rPr>
              <a:t>i</a:t>
            </a:r>
            <a:r>
              <a:rPr lang="en-US" sz="2700">
                <a:solidFill>
                  <a:srgbClr val="231F20"/>
                </a:solidFill>
                <a:latin typeface="Arial"/>
                <a:cs typeface="Arial"/>
              </a:rPr>
              <a:t>t</a:t>
            </a:r>
            <a:r>
              <a:rPr lang="en-US" sz="2700" spc="22">
                <a:solidFill>
                  <a:srgbClr val="231F20"/>
                </a:solidFill>
                <a:latin typeface="Arial"/>
                <a:cs typeface="Arial"/>
              </a:rPr>
              <a:t>h</a:t>
            </a:r>
            <a:r>
              <a:rPr lang="en-US" sz="2700" spc="11">
                <a:solidFill>
                  <a:srgbClr val="231F20"/>
                </a:solidFill>
                <a:latin typeface="Arial"/>
                <a:cs typeface="Arial"/>
              </a:rPr>
              <a:t> </a:t>
            </a:r>
            <a:r>
              <a:rPr lang="en-US" sz="2700" spc="-22" dirty="0">
                <a:solidFill>
                  <a:srgbClr val="231F20"/>
                </a:solidFill>
                <a:latin typeface="Arial"/>
                <a:cs typeface="Arial"/>
              </a:rPr>
              <a:t>s</a:t>
            </a:r>
            <a:r>
              <a:rPr lang="en-US" sz="2700" dirty="0">
                <a:solidFill>
                  <a:srgbClr val="231F20"/>
                </a:solidFill>
                <a:latin typeface="Arial"/>
                <a:cs typeface="Arial"/>
              </a:rPr>
              <a:t>u</a:t>
            </a:r>
            <a:r>
              <a:rPr lang="en-US" sz="2700" spc="11" dirty="0">
                <a:solidFill>
                  <a:srgbClr val="231F20"/>
                </a:solidFill>
                <a:latin typeface="Arial"/>
                <a:cs typeface="Arial"/>
              </a:rPr>
              <a:t>gge</a:t>
            </a:r>
            <a:r>
              <a:rPr lang="en-US" sz="2700" spc="-22" dirty="0">
                <a:solidFill>
                  <a:srgbClr val="231F20"/>
                </a:solidFill>
                <a:latin typeface="Arial"/>
                <a:cs typeface="Arial"/>
              </a:rPr>
              <a:t>s</a:t>
            </a:r>
            <a:r>
              <a:rPr lang="en-US" sz="2700" dirty="0">
                <a:solidFill>
                  <a:srgbClr val="231F20"/>
                </a:solidFill>
                <a:latin typeface="Arial"/>
                <a:cs typeface="Arial"/>
              </a:rPr>
              <a:t>tion</a:t>
            </a:r>
            <a:r>
              <a:rPr lang="en-US" sz="2700" spc="-22" dirty="0">
                <a:solidFill>
                  <a:srgbClr val="231F20"/>
                </a:solidFill>
                <a:latin typeface="Arial"/>
                <a:cs typeface="Arial"/>
              </a:rPr>
              <a:t>s</a:t>
            </a:r>
            <a:r>
              <a:rPr lang="en-US" sz="2700" spc="11" dirty="0">
                <a:solidFill>
                  <a:srgbClr val="231F20"/>
                </a:solidFill>
                <a:latin typeface="Arial"/>
                <a:cs typeface="Arial"/>
              </a:rPr>
              <a:t>.</a:t>
            </a:r>
            <a:endParaRPr lang="en-US" sz="2700" dirty="0">
              <a:latin typeface="Arial"/>
              <a:cs typeface="Arial"/>
            </a:endParaRPr>
          </a:p>
        </p:txBody>
      </p:sp>
      <p:sp>
        <p:nvSpPr>
          <p:cNvPr id="27" name="object 27"/>
          <p:cNvSpPr txBox="1"/>
          <p:nvPr/>
        </p:nvSpPr>
        <p:spPr>
          <a:xfrm>
            <a:off x="33119271" y="19119273"/>
            <a:ext cx="7125881" cy="581978"/>
          </a:xfrm>
          <a:prstGeom prst="rect">
            <a:avLst/>
          </a:prstGeom>
        </p:spPr>
        <p:txBody>
          <a:bodyPr vert="horz" wrap="square" lIns="0" tIns="0" rIns="0" bIns="0" rtlCol="0">
            <a:spAutoFit/>
          </a:bodyPr>
          <a:lstStyle/>
          <a:p>
            <a:pPr marL="19958">
              <a:lnSpc>
                <a:spcPct val="110000"/>
              </a:lnSpc>
            </a:pPr>
            <a:r>
              <a:rPr sz="3500" b="1" spc="-11" dirty="0">
                <a:solidFill>
                  <a:srgbClr val="231F20"/>
                </a:solidFill>
                <a:latin typeface="Arial"/>
                <a:cs typeface="Arial"/>
              </a:rPr>
              <a:t>BIBLIOGRAPHY</a:t>
            </a:r>
            <a:endParaRPr sz="3500" b="1" spc="-11">
              <a:solidFill>
                <a:srgbClr val="231F20"/>
              </a:solidFill>
              <a:latin typeface="Arial"/>
              <a:cs typeface="Arial"/>
            </a:endParaRPr>
          </a:p>
        </p:txBody>
      </p:sp>
      <p:sp>
        <p:nvSpPr>
          <p:cNvPr id="28" name="object 28"/>
          <p:cNvSpPr txBox="1"/>
          <p:nvPr/>
        </p:nvSpPr>
        <p:spPr>
          <a:xfrm>
            <a:off x="33119272" y="20021712"/>
            <a:ext cx="9108186" cy="6294313"/>
          </a:xfrm>
          <a:prstGeom prst="rect">
            <a:avLst/>
          </a:prstGeom>
        </p:spPr>
        <p:txBody>
          <a:bodyPr vert="horz" wrap="square" lIns="0" tIns="0" rIns="0" bIns="0" rtlCol="0">
            <a:spAutoFit/>
          </a:bodyPr>
          <a:lstStyle/>
          <a:p>
            <a:pPr marL="370049" marR="339558" indent="-343716" algn="just">
              <a:lnSpc>
                <a:spcPct val="101800"/>
              </a:lnSpc>
              <a:buClr>
                <a:srgbClr val="231F20"/>
              </a:buClr>
              <a:buFont typeface="Arial"/>
              <a:buAutoNum type="arabicPlain"/>
              <a:tabLst>
                <a:tab pos="370049" algn="l"/>
              </a:tabLst>
            </a:pPr>
            <a:r>
              <a:rPr sz="2000" spc="-33" dirty="0">
                <a:solidFill>
                  <a:srgbClr val="231F20"/>
                </a:solidFill>
                <a:latin typeface="Arial"/>
                <a:cs typeface="Arial"/>
              </a:rPr>
              <a:t>Re</a:t>
            </a:r>
            <a:r>
              <a:rPr sz="2000" spc="-22" dirty="0">
                <a:solidFill>
                  <a:srgbClr val="231F20"/>
                </a:solidFill>
                <a:latin typeface="Arial"/>
                <a:cs typeface="Arial"/>
              </a:rPr>
              <a:t>f</a:t>
            </a:r>
            <a:r>
              <a:rPr sz="2000" spc="-11" dirty="0">
                <a:solidFill>
                  <a:srgbClr val="231F20"/>
                </a:solidFill>
                <a:latin typeface="Arial"/>
                <a:cs typeface="Arial"/>
              </a:rPr>
              <a:t>e</a:t>
            </a:r>
            <a:r>
              <a:rPr sz="2000" spc="-22" dirty="0">
                <a:solidFill>
                  <a:srgbClr val="231F20"/>
                </a:solidFill>
                <a:latin typeface="Arial"/>
                <a:cs typeface="Arial"/>
              </a:rPr>
              <a:t>r</a:t>
            </a:r>
            <a:r>
              <a:rPr sz="2000" spc="-11" dirty="0">
                <a:solidFill>
                  <a:srgbClr val="231F20"/>
                </a:solidFill>
                <a:latin typeface="Arial"/>
                <a:cs typeface="Arial"/>
              </a:rPr>
              <a:t>en</a:t>
            </a:r>
            <a:r>
              <a:rPr sz="2000" spc="11" dirty="0">
                <a:solidFill>
                  <a:srgbClr val="231F20"/>
                </a:solidFill>
                <a:latin typeface="Arial"/>
                <a:cs typeface="Arial"/>
              </a:rPr>
              <a:t>c</a:t>
            </a:r>
            <a:r>
              <a:rPr sz="2000" dirty="0">
                <a:solidFill>
                  <a:srgbClr val="231F20"/>
                </a:solidFill>
                <a:latin typeface="Arial"/>
                <a:cs typeface="Arial"/>
              </a:rPr>
              <a:t>e</a:t>
            </a:r>
            <a:r>
              <a:rPr sz="2000" spc="-33" dirty="0">
                <a:solidFill>
                  <a:srgbClr val="231F20"/>
                </a:solidFill>
                <a:latin typeface="Arial"/>
                <a:cs typeface="Arial"/>
              </a:rPr>
              <a:t>s</a:t>
            </a:r>
            <a:r>
              <a:rPr sz="2000" spc="11" dirty="0">
                <a:solidFill>
                  <a:srgbClr val="231F20"/>
                </a:solidFill>
                <a:latin typeface="Arial"/>
                <a:cs typeface="Arial"/>
              </a:rPr>
              <a:t>. </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m </a:t>
            </a:r>
            <a:r>
              <a:rPr sz="2000" spc="-55" dirty="0">
                <a:solidFill>
                  <a:srgbClr val="231F20"/>
                </a:solidFill>
                <a:latin typeface="Arial"/>
                <a:cs typeface="Arial"/>
              </a:rPr>
              <a:t>ex</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11" dirty="0">
                <a:solidFill>
                  <a:srgbClr val="231F20"/>
                </a:solidFill>
                <a:latin typeface="Arial"/>
                <a:cs typeface="Arial"/>
              </a:rPr>
              <a:t>a</a:t>
            </a:r>
            <a:r>
              <a:rPr sz="2000" spc="-22" dirty="0">
                <a:solidFill>
                  <a:srgbClr val="231F20"/>
                </a:solidFill>
                <a:latin typeface="Arial"/>
                <a:cs typeface="Arial"/>
              </a:rPr>
              <a:t>di</a:t>
            </a:r>
            <a:r>
              <a:rPr sz="2000" spc="-11" dirty="0">
                <a:solidFill>
                  <a:srgbClr val="231F20"/>
                </a:solidFill>
                <a:latin typeface="Arial"/>
                <a:cs typeface="Arial"/>
              </a:rPr>
              <a:t>p</a:t>
            </a:r>
            <a:r>
              <a:rPr sz="2000" spc="-33" dirty="0">
                <a:solidFill>
                  <a:srgbClr val="231F20"/>
                </a:solidFill>
                <a:latin typeface="Arial"/>
                <a:cs typeface="Arial"/>
              </a:rPr>
              <a:t>s</a:t>
            </a:r>
            <a:r>
              <a:rPr sz="2000" spc="-11" dirty="0">
                <a:solidFill>
                  <a:srgbClr val="231F20"/>
                </a:solidFill>
                <a:latin typeface="Arial"/>
                <a:cs typeface="Arial"/>
              </a:rPr>
              <a:t>u</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e </a:t>
            </a:r>
            <a:r>
              <a:rPr sz="2000" spc="-11" dirty="0">
                <a:solidFill>
                  <a:srgbClr val="231F20"/>
                </a:solidFill>
                <a:latin typeface="Arial"/>
                <a:cs typeface="Arial"/>
              </a:rPr>
              <a:t>tuer</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11" dirty="0">
                <a:solidFill>
                  <a:srgbClr val="231F20"/>
                </a:solidFill>
                <a:latin typeface="Arial"/>
                <a:cs typeface="Arial"/>
              </a:rPr>
              <a:t>r</a:t>
            </a:r>
            <a:r>
              <a:rPr sz="2000" dirty="0">
                <a:solidFill>
                  <a:srgbClr val="231F20"/>
                </a:solidFill>
                <a:latin typeface="Arial"/>
                <a:cs typeface="Arial"/>
              </a:rPr>
              <a:t>p</a:t>
            </a:r>
            <a:r>
              <a:rPr sz="2000" spc="-11" dirty="0">
                <a:solidFill>
                  <a:srgbClr val="231F20"/>
                </a:solidFill>
                <a:latin typeface="Arial"/>
                <a:cs typeface="Arial"/>
              </a:rPr>
              <a:t>er</a:t>
            </a:r>
            <a:r>
              <a:rPr sz="2000" spc="11" dirty="0">
                <a:solidFill>
                  <a:srgbClr val="231F20"/>
                </a:solidFill>
                <a:latin typeface="Arial"/>
                <a:cs typeface="Arial"/>
              </a:rPr>
              <a:t>a </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b</a:t>
            </a:r>
            <a:r>
              <a:rPr sz="2000" spc="11" dirty="0">
                <a:solidFill>
                  <a:srgbClr val="231F20"/>
                </a:solidFill>
                <a:latin typeface="Arial"/>
                <a:cs typeface="Arial"/>
              </a:rPr>
              <a:t>h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u</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u</a:t>
            </a:r>
            <a:r>
              <a:rPr sz="2000" spc="-22" dirty="0">
                <a:solidFill>
                  <a:srgbClr val="231F20"/>
                </a:solidFill>
                <a:latin typeface="Arial"/>
                <a:cs typeface="Arial"/>
              </a:rPr>
              <a:t>s</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dirty="0">
                <a:solidFill>
                  <a:srgbClr val="231F20"/>
                </a:solidFill>
                <a:latin typeface="Arial"/>
                <a:cs typeface="Arial"/>
              </a:rPr>
              <a:t>i</a:t>
            </a:r>
            <a:r>
              <a:rPr sz="2000" spc="11" dirty="0">
                <a:solidFill>
                  <a:srgbClr val="231F20"/>
                </a:solidFill>
                <a:latin typeface="Arial"/>
                <a:cs typeface="Arial"/>
              </a:rPr>
              <a:t> </a:t>
            </a:r>
            <a:r>
              <a:rPr sz="2000" spc="-22" dirty="0">
                <a:solidFill>
                  <a:srgbClr val="231F20"/>
                </a:solidFill>
                <a:latin typeface="Arial"/>
                <a:cs typeface="Arial"/>
              </a:rPr>
              <a:t>q</a:t>
            </a:r>
            <a:r>
              <a:rPr sz="2000" spc="-11" dirty="0">
                <a:solidFill>
                  <a:srgbClr val="231F20"/>
                </a:solidFill>
                <a:latin typeface="Arial"/>
                <a:cs typeface="Arial"/>
              </a:rPr>
              <a:t>uam</a:t>
            </a:r>
            <a:r>
              <a:rPr sz="2000" spc="11" dirty="0">
                <a:solidFill>
                  <a:srgbClr val="231F20"/>
                </a:solidFill>
                <a:latin typeface="Arial"/>
                <a:cs typeface="Arial"/>
              </a:rPr>
              <a:t>c</a:t>
            </a:r>
            <a:r>
              <a:rPr sz="2000" spc="-11" dirty="0">
                <a:solidFill>
                  <a:srgbClr val="231F20"/>
                </a:solidFill>
                <a:latin typeface="Arial"/>
                <a:cs typeface="Arial"/>
              </a:rPr>
              <a:t>om</a:t>
            </a:r>
            <a:r>
              <a:rPr sz="2000" spc="-44" dirty="0">
                <a:solidFill>
                  <a:srgbClr val="231F20"/>
                </a:solidFill>
                <a:latin typeface="Arial"/>
                <a:cs typeface="Arial"/>
              </a:rPr>
              <a:t>m</a:t>
            </a:r>
            <a:r>
              <a:rPr sz="2000" dirty="0">
                <a:solidFill>
                  <a:srgbClr val="231F20"/>
                </a:solidFill>
                <a:latin typeface="Arial"/>
                <a:cs typeface="Arial"/>
              </a:rPr>
              <a:t>y</a:t>
            </a:r>
            <a:r>
              <a:rPr sz="2000" spc="11" dirty="0">
                <a:solidFill>
                  <a:srgbClr val="231F20"/>
                </a:solidFill>
                <a:latin typeface="Arial"/>
                <a:cs typeface="Arial"/>
              </a:rPr>
              <a:t> </a:t>
            </a:r>
            <a:r>
              <a:rPr sz="2000" spc="-22" dirty="0">
                <a:solidFill>
                  <a:srgbClr val="231F20"/>
                </a:solidFill>
                <a:latin typeface="Arial"/>
                <a:cs typeface="Arial"/>
              </a:rPr>
              <a:t>ni</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r</a:t>
            </a:r>
            <a:r>
              <a:rPr sz="2000" spc="-22" dirty="0">
                <a:solidFill>
                  <a:srgbClr val="231F20"/>
                </a:solidFill>
                <a:latin typeface="Arial"/>
                <a:cs typeface="Arial"/>
              </a:rPr>
              <a:t>il</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ull</a:t>
            </a:r>
            <a:r>
              <a:rPr sz="2000" spc="-11" dirty="0">
                <a:solidFill>
                  <a:srgbClr val="231F20"/>
                </a:solidFill>
                <a:latin typeface="Arial"/>
                <a:cs typeface="Arial"/>
              </a:rPr>
              <a:t>a</a:t>
            </a:r>
            <a:r>
              <a:rPr sz="2000" spc="11" dirty="0">
                <a:solidFill>
                  <a:srgbClr val="231F20"/>
                </a:solidFill>
                <a:latin typeface="Arial"/>
                <a:cs typeface="Arial"/>
              </a:rPr>
              <a:t>m </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o</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m</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33" dirty="0">
                <a:solidFill>
                  <a:srgbClr val="231F20"/>
                </a:solidFill>
                <a:latin typeface="Arial"/>
                <a:cs typeface="Arial"/>
              </a:rPr>
              <a:t>e</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s</a:t>
            </a:r>
            <a:r>
              <a:rPr sz="2000" dirty="0">
                <a:solidFill>
                  <a:srgbClr val="231F20"/>
                </a:solidFill>
                <a:latin typeface="Arial"/>
                <a:cs typeface="Arial"/>
              </a:rPr>
              <a:t>i</a:t>
            </a:r>
            <a:r>
              <a:rPr sz="2000" spc="11" dirty="0">
                <a:solidFill>
                  <a:srgbClr val="231F20"/>
                </a:solidFill>
                <a:latin typeface="Arial"/>
                <a:cs typeface="Arial"/>
              </a:rPr>
              <a:t>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a:t>
            </a:r>
            <a:r>
              <a:rPr sz="2000" dirty="0">
                <a:solidFill>
                  <a:srgbClr val="231F20"/>
                </a:solidFill>
                <a:latin typeface="Arial"/>
                <a:cs typeface="Arial"/>
              </a:rPr>
              <a:t>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qui</a:t>
            </a:r>
            <a:r>
              <a:rPr sz="2000" spc="-11" dirty="0">
                <a:solidFill>
                  <a:srgbClr val="231F20"/>
                </a:solidFill>
                <a:latin typeface="Arial"/>
                <a:cs typeface="Arial"/>
              </a:rPr>
              <a:t>s</a:t>
            </a:r>
            <a:r>
              <a:rPr sz="2000" spc="-22" dirty="0">
                <a:solidFill>
                  <a:srgbClr val="231F20"/>
                </a:solidFill>
                <a:latin typeface="Arial"/>
                <a:cs typeface="Arial"/>
              </a:rPr>
              <a:t>s</a:t>
            </a:r>
            <a:r>
              <a:rPr sz="2000" spc="11" dirty="0">
                <a:solidFill>
                  <a:srgbClr val="231F20"/>
                </a:solidFill>
                <a:latin typeface="Arial"/>
                <a:cs typeface="Arial"/>
              </a:rPr>
              <a:t>e </a:t>
            </a:r>
            <a:r>
              <a:rPr sz="2000" dirty="0">
                <a:solidFill>
                  <a:srgbClr val="231F20"/>
                </a:solidFill>
                <a:latin typeface="Arial"/>
                <a:cs typeface="Arial"/>
              </a:rPr>
              <a:t>mo</a:t>
            </a:r>
            <a:r>
              <a:rPr sz="2000" spc="-11" dirty="0">
                <a:solidFill>
                  <a:srgbClr val="231F20"/>
                </a:solidFill>
                <a:latin typeface="Arial"/>
                <a:cs typeface="Arial"/>
              </a:rPr>
              <a:t>dolo</a:t>
            </a:r>
            <a:r>
              <a:rPr sz="2000" spc="55" dirty="0">
                <a:solidFill>
                  <a:srgbClr val="231F20"/>
                </a:solidFill>
                <a:latin typeface="Arial"/>
                <a:cs typeface="Arial"/>
              </a:rPr>
              <a:t>r</a:t>
            </a:r>
            <a:r>
              <a:rPr sz="2000" spc="-11"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 </a:t>
            </a:r>
            <a:r>
              <a:rPr sz="2000" spc="-44" dirty="0">
                <a:solidFill>
                  <a:srgbClr val="231F20"/>
                </a:solidFill>
                <a:latin typeface="Arial"/>
                <a:cs typeface="Arial"/>
              </a:rPr>
              <a:t>v</a:t>
            </a:r>
            <a:r>
              <a:rPr sz="2000" spc="-11" dirty="0">
                <a:solidFill>
                  <a:srgbClr val="231F20"/>
                </a:solidFill>
                <a:latin typeface="Arial"/>
                <a:cs typeface="Arial"/>
              </a:rPr>
              <a:t>olo</a:t>
            </a:r>
            <a:r>
              <a:rPr sz="2000" spc="-22" dirty="0">
                <a:solidFill>
                  <a:srgbClr val="231F20"/>
                </a:solidFill>
                <a:latin typeface="Arial"/>
                <a:cs typeface="Arial"/>
              </a:rPr>
              <a:t>r</a:t>
            </a:r>
            <a:r>
              <a:rPr sz="2000" spc="11" dirty="0">
                <a:solidFill>
                  <a:srgbClr val="231F20"/>
                </a:solidFill>
                <a:latin typeface="Arial"/>
                <a:cs typeface="Arial"/>
              </a:rPr>
              <a:t>e</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72069" indent="-343716">
              <a:lnSpc>
                <a:spcPct val="101800"/>
              </a:lnSpc>
              <a:buClr>
                <a:srgbClr val="231F20"/>
              </a:buClr>
              <a:buFont typeface="Arial"/>
              <a:buAutoNum type="arabicPlain"/>
              <a:tabLst>
                <a:tab pos="370049" algn="l"/>
              </a:tabLst>
            </a:pP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22" dirty="0">
                <a:solidFill>
                  <a:srgbClr val="231F20"/>
                </a:solidFill>
                <a:latin typeface="Arial"/>
                <a:cs typeface="Arial"/>
              </a:rPr>
              <a:t>d</a:t>
            </a:r>
            <a:r>
              <a:rPr sz="2000" spc="-11" dirty="0">
                <a:solidFill>
                  <a:srgbClr val="231F20"/>
                </a:solidFill>
                <a:latin typeface="Arial"/>
                <a:cs typeface="Arial"/>
              </a:rPr>
              <a:t>ion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t </a:t>
            </a:r>
            <a:r>
              <a:rPr sz="2000" spc="-22" dirty="0">
                <a:solidFill>
                  <a:srgbClr val="231F20"/>
                </a:solidFill>
                <a:latin typeface="Arial"/>
                <a:cs typeface="Arial"/>
              </a:rPr>
              <a:t>adi</a:t>
            </a:r>
            <a:r>
              <a:rPr sz="2000" dirty="0">
                <a:solidFill>
                  <a:srgbClr val="231F20"/>
                </a:solidFill>
                <a:latin typeface="Arial"/>
                <a:cs typeface="Arial"/>
              </a:rPr>
              <a:t>t</a:t>
            </a:r>
            <a:r>
              <a:rPr sz="2000" spc="11" dirty="0">
                <a:solidFill>
                  <a:srgbClr val="231F20"/>
                </a:solidFill>
                <a:latin typeface="Arial"/>
                <a:cs typeface="Arial"/>
              </a:rPr>
              <a:t>, c</a:t>
            </a:r>
            <a:r>
              <a:rPr sz="2000" spc="-11" dirty="0">
                <a:solidFill>
                  <a:srgbClr val="231F20"/>
                </a:solidFill>
                <a:latin typeface="Arial"/>
                <a:cs typeface="Arial"/>
              </a:rPr>
              <a:t>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m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il</a:t>
            </a:r>
            <a:r>
              <a:rPr sz="2000" spc="-33" dirty="0">
                <a:solidFill>
                  <a:srgbClr val="231F20"/>
                </a:solidFill>
                <a:latin typeface="Arial"/>
                <a:cs typeface="Arial"/>
              </a:rPr>
              <a:t>l</a:t>
            </a:r>
            <a:r>
              <a:rPr sz="2000" spc="-22" dirty="0">
                <a:solidFill>
                  <a:srgbClr val="231F20"/>
                </a:solidFill>
                <a:latin typeface="Arial"/>
                <a:cs typeface="Arial"/>
              </a:rPr>
              <a:t>ut</a:t>
            </a:r>
            <a:r>
              <a:rPr sz="2000" spc="11" dirty="0">
                <a:solidFill>
                  <a:srgbClr val="231F20"/>
                </a:solidFill>
                <a:latin typeface="Arial"/>
                <a:cs typeface="Arial"/>
              </a:rPr>
              <a:t>e </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eugue</a:t>
            </a:r>
            <a:r>
              <a:rPr sz="2000" spc="-22" dirty="0">
                <a:solidFill>
                  <a:srgbClr val="231F20"/>
                </a:solidFill>
                <a:latin typeface="Arial"/>
                <a:cs typeface="Arial"/>
              </a:rPr>
              <a:t>r</a:t>
            </a:r>
            <a:r>
              <a:rPr sz="2000" spc="-11" dirty="0">
                <a:solidFill>
                  <a:srgbClr val="231F20"/>
                </a:solidFill>
                <a:latin typeface="Arial"/>
                <a:cs typeface="Arial"/>
              </a:rPr>
              <a:t>o</a:t>
            </a:r>
            <a:r>
              <a:rPr sz="2000" spc="-33" dirty="0">
                <a:solidFill>
                  <a:srgbClr val="231F20"/>
                </a:solidFill>
                <a:latin typeface="Arial"/>
                <a:cs typeface="Arial"/>
              </a:rPr>
              <a:t>s</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 c</a:t>
            </a:r>
            <a:r>
              <a:rPr sz="2000" dirty="0">
                <a:solidFill>
                  <a:srgbClr val="231F20"/>
                </a:solidFill>
                <a:latin typeface="Arial"/>
                <a:cs typeface="Arial"/>
              </a:rPr>
              <a:t>o</a:t>
            </a:r>
            <a:r>
              <a:rPr sz="2000" spc="-22" dirty="0">
                <a:solidFill>
                  <a:srgbClr val="231F20"/>
                </a:solidFill>
                <a:latin typeface="Arial"/>
                <a:cs typeface="Arial"/>
              </a:rPr>
              <a:t>ns</a:t>
            </a:r>
            <a:r>
              <a:rPr sz="2000" spc="11" dirty="0">
                <a:solidFill>
                  <a:srgbClr val="231F20"/>
                </a:solidFill>
                <a:latin typeface="Arial"/>
                <a:cs typeface="Arial"/>
              </a:rPr>
              <a:t>e </a:t>
            </a:r>
            <a:r>
              <a:rPr sz="2000" spc="-11" dirty="0">
                <a:solidFill>
                  <a:srgbClr val="231F20"/>
                </a:solidFill>
                <a:latin typeface="Arial"/>
                <a:cs typeface="Arial"/>
              </a:rPr>
              <a:t>m</a:t>
            </a:r>
            <a:r>
              <a:rPr sz="2000" spc="-22" dirty="0">
                <a:solidFill>
                  <a:srgbClr val="231F20"/>
                </a:solidFill>
                <a:latin typeface="Arial"/>
                <a:cs typeface="Arial"/>
              </a:rPr>
              <a:t>ini</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iur</a:t>
            </a:r>
            <a:r>
              <a:rPr sz="2000" spc="11" dirty="0">
                <a:solidFill>
                  <a:srgbClr val="231F20"/>
                </a:solidFill>
                <a:latin typeface="Arial"/>
                <a:cs typeface="Arial"/>
              </a:rPr>
              <a:t>e </a:t>
            </a:r>
            <a:r>
              <a:rPr sz="2000" spc="-11" dirty="0">
                <a:solidFill>
                  <a:srgbClr val="231F20"/>
                </a:solidFill>
                <a:latin typeface="Arial"/>
                <a:cs typeface="Arial"/>
              </a:rPr>
              <a:t>ti</a:t>
            </a:r>
            <a:r>
              <a:rPr sz="2000" spc="11" dirty="0">
                <a:solidFill>
                  <a:srgbClr val="231F20"/>
                </a:solidFill>
                <a:latin typeface="Arial"/>
                <a:cs typeface="Arial"/>
              </a:rPr>
              <a:t>o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 </a:t>
            </a:r>
            <a:r>
              <a:rPr sz="2000" spc="-22" dirty="0">
                <a:solidFill>
                  <a:srgbClr val="231F20"/>
                </a:solidFill>
                <a:latin typeface="Arial"/>
                <a:cs typeface="Arial"/>
              </a:rPr>
              <a:t>t</a:t>
            </a:r>
            <a:r>
              <a:rPr sz="2000" spc="-33" dirty="0">
                <a:solidFill>
                  <a:srgbClr val="231F20"/>
                </a:solidFill>
                <a:latin typeface="Arial"/>
                <a:cs typeface="Arial"/>
              </a:rPr>
              <a:t>e</a:t>
            </a:r>
            <a:r>
              <a:rPr sz="2000" dirty="0">
                <a:solidFill>
                  <a:srgbClr val="231F20"/>
                </a:solidFill>
                <a:latin typeface="Arial"/>
                <a:cs typeface="Arial"/>
              </a:rPr>
              <a:t>t</a:t>
            </a:r>
            <a:r>
              <a:rPr sz="2000" spc="11" dirty="0">
                <a:solidFill>
                  <a:srgbClr val="231F20"/>
                </a:solidFill>
                <a:latin typeface="Arial"/>
                <a:cs typeface="Arial"/>
              </a:rPr>
              <a:t>, </a:t>
            </a:r>
            <a:r>
              <a:rPr sz="2000" spc="-44" dirty="0">
                <a:solidFill>
                  <a:srgbClr val="231F20"/>
                </a:solidFill>
                <a:latin typeface="Arial"/>
                <a:cs typeface="Arial"/>
              </a:rPr>
              <a:t>v</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obor</a:t>
            </a:r>
            <a:r>
              <a:rPr sz="2000" spc="11" dirty="0">
                <a:solidFill>
                  <a:srgbClr val="231F20"/>
                </a:solidFill>
                <a:latin typeface="Arial"/>
                <a:cs typeface="Arial"/>
              </a:rPr>
              <a:t> </a:t>
            </a:r>
            <a:r>
              <a:rPr sz="2000" spc="-22" dirty="0">
                <a:solidFill>
                  <a:srgbClr val="231F20"/>
                </a:solidFill>
                <a:latin typeface="Arial"/>
                <a:cs typeface="Arial"/>
              </a:rPr>
              <a:t>s</a:t>
            </a:r>
            <a:r>
              <a:rPr sz="2000" spc="-44" dirty="0">
                <a:solidFill>
                  <a:srgbClr val="231F20"/>
                </a:solidFill>
                <a:latin typeface="Arial"/>
                <a:cs typeface="Arial"/>
              </a:rPr>
              <a:t>i</a:t>
            </a:r>
            <a:r>
              <a:rPr sz="2000" spc="11"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382522" indent="-343716">
              <a:lnSpc>
                <a:spcPct val="101800"/>
              </a:lnSpc>
              <a:buClr>
                <a:srgbClr val="231F20"/>
              </a:buClr>
              <a:buFont typeface="Arial"/>
              <a:buAutoNum type="arabicPlain"/>
              <a:tabLst>
                <a:tab pos="370049" algn="l"/>
              </a:tabLst>
            </a:pPr>
            <a:r>
              <a:rPr sz="2000" spc="-109" dirty="0">
                <a:solidFill>
                  <a:srgbClr val="231F20"/>
                </a:solidFill>
                <a:latin typeface="Arial"/>
                <a:cs typeface="Arial"/>
              </a:rPr>
              <a:t>V</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en</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i</a:t>
            </a:r>
            <a:r>
              <a:rPr sz="2000" spc="-11" dirty="0">
                <a:solidFill>
                  <a:srgbClr val="231F20"/>
                </a:solidFill>
                <a:latin typeface="Arial"/>
                <a:cs typeface="Arial"/>
              </a:rPr>
              <a:t>u</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er</a:t>
            </a:r>
            <a:r>
              <a:rPr sz="2000" spc="-22" dirty="0">
                <a:solidFill>
                  <a:srgbClr val="231F20"/>
                </a:solidFill>
                <a:latin typeface="Arial"/>
                <a:cs typeface="Arial"/>
              </a:rPr>
              <a:t>a</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nia</a:t>
            </a:r>
            <a:r>
              <a:rPr sz="2000" spc="11" dirty="0">
                <a:solidFill>
                  <a:srgbClr val="231F20"/>
                </a:solidFill>
                <a:latin typeface="Arial"/>
                <a:cs typeface="Arial"/>
              </a:rPr>
              <a:t>t </a:t>
            </a:r>
            <a:r>
              <a:rPr sz="2000" spc="-11" dirty="0">
                <a:solidFill>
                  <a:srgbClr val="231F20"/>
                </a:solidFill>
                <a:latin typeface="Arial"/>
                <a:cs typeface="Arial"/>
              </a:rPr>
              <a:t>d</a:t>
            </a:r>
            <a:r>
              <a:rPr sz="2000" spc="11" dirty="0">
                <a:solidFill>
                  <a:srgbClr val="231F20"/>
                </a:solidFill>
                <a:latin typeface="Arial"/>
                <a:cs typeface="Arial"/>
              </a:rPr>
              <a:t>o c</a:t>
            </a:r>
            <a:r>
              <a:rPr sz="2000" spc="-11" dirty="0">
                <a:solidFill>
                  <a:srgbClr val="231F20"/>
                </a:solidFill>
                <a:latin typeface="Arial"/>
                <a:cs typeface="Arial"/>
              </a:rPr>
              <a:t>o</a:t>
            </a:r>
            <a:r>
              <a:rPr sz="2000" spc="-22" dirty="0">
                <a:solidFill>
                  <a:srgbClr val="231F20"/>
                </a:solidFill>
                <a:latin typeface="Arial"/>
                <a:cs typeface="Arial"/>
              </a:rPr>
              <a:t>nu</a:t>
            </a:r>
            <a:r>
              <a:rPr sz="2000" spc="-11" dirty="0">
                <a:solidFill>
                  <a:srgbClr val="231F20"/>
                </a:solidFill>
                <a:latin typeface="Arial"/>
                <a:cs typeface="Arial"/>
              </a:rPr>
              <a:t>m</a:t>
            </a:r>
            <a:r>
              <a:rPr sz="2000" dirty="0">
                <a:solidFill>
                  <a:srgbClr val="231F20"/>
                </a:solidFill>
                <a:latin typeface="Arial"/>
                <a:cs typeface="Arial"/>
              </a:rPr>
              <a:t>mo</a:t>
            </a:r>
            <a:r>
              <a:rPr sz="2000" spc="11" dirty="0">
                <a:solidFill>
                  <a:srgbClr val="231F20"/>
                </a:solidFill>
                <a:latin typeface="Arial"/>
                <a:cs typeface="Arial"/>
              </a:rPr>
              <a:t>d </a:t>
            </a:r>
            <a:r>
              <a:rPr sz="2000" spc="-11" dirty="0">
                <a:solidFill>
                  <a:srgbClr val="231F20"/>
                </a:solidFill>
                <a:latin typeface="Arial"/>
                <a:cs typeface="Arial"/>
              </a:rPr>
              <a:t>e</a:t>
            </a:r>
            <a:r>
              <a:rPr sz="2000" spc="11" dirty="0">
                <a:solidFill>
                  <a:srgbClr val="231F20"/>
                </a:solidFill>
                <a:latin typeface="Arial"/>
                <a:cs typeface="Arial"/>
              </a:rPr>
              <a:t>a </a:t>
            </a:r>
            <a:r>
              <a:rPr sz="2000" spc="-11" dirty="0">
                <a:solidFill>
                  <a:srgbClr val="231F20"/>
                </a:solidFill>
                <a:latin typeface="Arial"/>
                <a:cs typeface="Arial"/>
              </a:rPr>
              <a:t>a</a:t>
            </a:r>
            <a:r>
              <a:rPr sz="2000" spc="-33" dirty="0">
                <a:solidFill>
                  <a:srgbClr val="231F20"/>
                </a:solidFill>
                <a:latin typeface="Arial"/>
                <a:cs typeface="Arial"/>
              </a:rPr>
              <a:t>l</a:t>
            </a:r>
            <a:r>
              <a:rPr sz="2000" spc="-22" dirty="0">
                <a:solidFill>
                  <a:srgbClr val="231F20"/>
                </a:solidFill>
                <a:latin typeface="Arial"/>
                <a:cs typeface="Arial"/>
              </a:rPr>
              <a:t>is</a:t>
            </a:r>
            <a:r>
              <a:rPr sz="2000" dirty="0">
                <a:solidFill>
                  <a:srgbClr val="231F20"/>
                </a:solidFill>
                <a:latin typeface="Arial"/>
                <a:cs typeface="Arial"/>
              </a:rPr>
              <a:t>ci</a:t>
            </a:r>
            <a:r>
              <a:rPr sz="2000" spc="11" dirty="0">
                <a:solidFill>
                  <a:srgbClr val="231F20"/>
                </a:solidFill>
                <a:latin typeface="Arial"/>
                <a:cs typeface="Arial"/>
              </a:rPr>
              <a:t>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e</a:t>
            </a:r>
            <a:r>
              <a:rPr sz="2000" spc="11" dirty="0">
                <a:solidFill>
                  <a:srgbClr val="231F20"/>
                </a:solidFill>
                <a:latin typeface="Arial"/>
                <a:cs typeface="Arial"/>
              </a:rPr>
              <a:t>a</a:t>
            </a:r>
            <a:r>
              <a:rPr sz="2000" dirty="0">
                <a:solidFill>
                  <a:srgbClr val="231F20"/>
                </a:solidFill>
                <a:latin typeface="Arial"/>
                <a:cs typeface="Arial"/>
              </a:rPr>
              <a:t> </a:t>
            </a:r>
            <a:r>
              <a:rPr sz="2000" spc="11" dirty="0">
                <a:solidFill>
                  <a:srgbClr val="231F20"/>
                </a:solidFill>
                <a:latin typeface="Arial"/>
                <a:cs typeface="Arial"/>
              </a:rPr>
              <a:t>c</a:t>
            </a:r>
            <a:r>
              <a:rPr sz="2000" dirty="0">
                <a:solidFill>
                  <a:srgbClr val="231F20"/>
                </a:solidFill>
                <a:latin typeface="Arial"/>
                <a:cs typeface="Arial"/>
              </a:rPr>
              <a:t>o</a:t>
            </a:r>
            <a:r>
              <a:rPr sz="2000" spc="-11" dirty="0">
                <a:solidFill>
                  <a:srgbClr val="231F20"/>
                </a:solidFill>
                <a:latin typeface="Arial"/>
                <a:cs typeface="Arial"/>
              </a:rPr>
              <a:t>m</a:t>
            </a:r>
            <a:r>
              <a:rPr sz="2000" dirty="0">
                <a:solidFill>
                  <a:srgbClr val="231F20"/>
                </a:solidFill>
                <a:latin typeface="Arial"/>
                <a:cs typeface="Arial"/>
              </a:rPr>
              <a:t>mo</a:t>
            </a:r>
            <a:r>
              <a:rPr sz="2000" spc="-11" dirty="0">
                <a:solidFill>
                  <a:srgbClr val="231F20"/>
                </a:solidFill>
                <a:latin typeface="Arial"/>
                <a:cs typeface="Arial"/>
              </a:rPr>
              <a:t>d</a:t>
            </a:r>
            <a:r>
              <a:rPr sz="2000" spc="11" dirty="0">
                <a:solidFill>
                  <a:srgbClr val="231F20"/>
                </a:solidFill>
                <a:latin typeface="Arial"/>
                <a:cs typeface="Arial"/>
              </a:rPr>
              <a:t>o </a:t>
            </a:r>
            <a:r>
              <a:rPr sz="2000" spc="-22" dirty="0">
                <a:solidFill>
                  <a:srgbClr val="231F20"/>
                </a:solidFill>
                <a:latin typeface="Arial"/>
                <a:cs typeface="Arial"/>
              </a:rPr>
              <a:t>l</a:t>
            </a:r>
            <a:r>
              <a:rPr sz="2000" dirty="0">
                <a:solidFill>
                  <a:srgbClr val="231F20"/>
                </a:solidFill>
                <a:latin typeface="Arial"/>
                <a:cs typeface="Arial"/>
              </a:rPr>
              <a:t>o</a:t>
            </a:r>
            <a:r>
              <a:rPr sz="2000" spc="55" dirty="0">
                <a:solidFill>
                  <a:srgbClr val="231F20"/>
                </a:solidFill>
                <a:latin typeface="Arial"/>
                <a:cs typeface="Arial"/>
              </a:rPr>
              <a:t>r</a:t>
            </a:r>
            <a:r>
              <a:rPr sz="2000" dirty="0">
                <a:solidFill>
                  <a:srgbClr val="231F20"/>
                </a:solidFill>
                <a:latin typeface="Arial"/>
                <a:cs typeface="Arial"/>
              </a:rPr>
              <a:t>t</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uam</a:t>
            </a:r>
            <a:r>
              <a:rPr sz="2000" spc="11" dirty="0">
                <a:solidFill>
                  <a:srgbClr val="231F20"/>
                </a:solidFill>
                <a:latin typeface="Arial"/>
                <a:cs typeface="Arial"/>
              </a:rPr>
              <a:t>c</a:t>
            </a:r>
            <a:r>
              <a:rPr sz="2000" dirty="0">
                <a:solidFill>
                  <a:srgbClr val="231F20"/>
                </a:solidFill>
                <a:latin typeface="Arial"/>
                <a:cs typeface="Arial"/>
              </a:rPr>
              <a:t>o</a:t>
            </a:r>
            <a:r>
              <a:rPr sz="2000" spc="-11" dirty="0">
                <a:solidFill>
                  <a:srgbClr val="231F20"/>
                </a:solidFill>
                <a:latin typeface="Arial"/>
                <a:cs typeface="Arial"/>
              </a:rPr>
              <a:t>m</a:t>
            </a:r>
            <a:r>
              <a:rPr sz="2000" spc="-44" dirty="0">
                <a:solidFill>
                  <a:srgbClr val="231F20"/>
                </a:solidFill>
                <a:latin typeface="Arial"/>
                <a:cs typeface="Arial"/>
              </a:rPr>
              <a:t>m</a:t>
            </a:r>
            <a:r>
              <a:rPr sz="2000" dirty="0">
                <a:solidFill>
                  <a:srgbClr val="231F20"/>
                </a:solidFill>
                <a:latin typeface="Arial"/>
                <a:cs typeface="Arial"/>
              </a:rPr>
              <a:t>y</a:t>
            </a:r>
            <a:r>
              <a:rPr sz="2000" spc="11" dirty="0">
                <a:solidFill>
                  <a:srgbClr val="231F20"/>
                </a:solidFill>
                <a:latin typeface="Arial"/>
                <a:cs typeface="Arial"/>
              </a:rPr>
              <a:t> </a:t>
            </a:r>
            <a:r>
              <a:rPr sz="2000" spc="-22" dirty="0">
                <a:solidFill>
                  <a:srgbClr val="231F20"/>
                </a:solidFill>
                <a:latin typeface="Arial"/>
                <a:cs typeface="Arial"/>
              </a:rPr>
              <a:t>nia</a:t>
            </a:r>
            <a:r>
              <a:rPr sz="2000" spc="11" dirty="0">
                <a:solidFill>
                  <a:srgbClr val="231F20"/>
                </a:solidFill>
                <a:latin typeface="Arial"/>
                <a:cs typeface="Arial"/>
              </a:rPr>
              <a:t>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nia</a:t>
            </a:r>
            <a:r>
              <a:rPr sz="2000" spc="11" dirty="0">
                <a:solidFill>
                  <a:srgbClr val="231F20"/>
                </a:solidFill>
                <a:latin typeface="Arial"/>
                <a:cs typeface="Arial"/>
              </a:rPr>
              <a:t>m </a:t>
            </a:r>
            <a:r>
              <a:rPr sz="2000" spc="-22" dirty="0">
                <a:solidFill>
                  <a:srgbClr val="231F20"/>
                </a:solidFill>
                <a:latin typeface="Arial"/>
                <a:cs typeface="Arial"/>
              </a:rPr>
              <a:t>er</a:t>
            </a:r>
            <a:r>
              <a:rPr sz="2000" dirty="0">
                <a:solidFill>
                  <a:srgbClr val="231F20"/>
                </a:solidFill>
                <a:latin typeface="Arial"/>
                <a:cs typeface="Arial"/>
              </a:rPr>
              <a:t>c</a:t>
            </a:r>
            <a:r>
              <a:rPr sz="2000" spc="-22" dirty="0">
                <a:solidFill>
                  <a:srgbClr val="231F20"/>
                </a:solidFill>
                <a:latin typeface="Arial"/>
                <a:cs typeface="Arial"/>
              </a:rPr>
              <a:t>ill</a:t>
            </a:r>
            <a:r>
              <a:rPr sz="2000" spc="-11" dirty="0">
                <a:solidFill>
                  <a:srgbClr val="231F20"/>
                </a:solidFill>
                <a:latin typeface="Arial"/>
                <a:cs typeface="Arial"/>
              </a:rPr>
              <a:t>a</a:t>
            </a:r>
            <a:r>
              <a:rPr sz="2000" spc="11" dirty="0">
                <a:solidFill>
                  <a:srgbClr val="231F20"/>
                </a:solidFill>
                <a:latin typeface="Arial"/>
                <a:cs typeface="Arial"/>
              </a:rPr>
              <a:t>n </a:t>
            </a:r>
            <a:r>
              <a:rPr sz="2000" spc="-11" dirty="0">
                <a:solidFill>
                  <a:srgbClr val="231F20"/>
                </a:solidFill>
                <a:latin typeface="Arial"/>
                <a:cs typeface="Arial"/>
              </a:rPr>
              <a:t>e</a:t>
            </a:r>
            <a:r>
              <a:rPr sz="2000" spc="11" dirty="0">
                <a:solidFill>
                  <a:srgbClr val="231F20"/>
                </a:solidFill>
                <a:latin typeface="Arial"/>
                <a:cs typeface="Arial"/>
              </a:rPr>
              <a:t>u </a:t>
            </a:r>
            <a:r>
              <a:rPr sz="2000" spc="-22" dirty="0">
                <a:solidFill>
                  <a:srgbClr val="231F20"/>
                </a:solidFill>
                <a:latin typeface="Arial"/>
                <a:cs typeface="Arial"/>
              </a:rPr>
              <a:t>f</a:t>
            </a:r>
            <a:r>
              <a:rPr sz="2000" spc="-11" dirty="0">
                <a:solidFill>
                  <a:srgbClr val="231F20"/>
                </a:solidFill>
                <a:latin typeface="Arial"/>
                <a:cs typeface="Arial"/>
              </a:rPr>
              <a:t>eugu</a:t>
            </a:r>
            <a:r>
              <a:rPr sz="2000" spc="11" dirty="0">
                <a:solidFill>
                  <a:srgbClr val="231F20"/>
                </a:solidFill>
                <a:latin typeface="Arial"/>
                <a:cs typeface="Arial"/>
              </a:rPr>
              <a:t>e </a:t>
            </a:r>
            <a:r>
              <a:rPr sz="2000" spc="-11" dirty="0">
                <a:solidFill>
                  <a:srgbClr val="231F20"/>
                </a:solidFill>
                <a:latin typeface="Arial"/>
                <a:cs typeface="Arial"/>
              </a:rPr>
              <a:t>mag</a:t>
            </a:r>
            <a:r>
              <a:rPr sz="2000" spc="-22" dirty="0">
                <a:solidFill>
                  <a:srgbClr val="231F20"/>
                </a:solidFill>
                <a:latin typeface="Arial"/>
                <a:cs typeface="Arial"/>
              </a:rPr>
              <a:t>nis</a:t>
            </a:r>
            <a:r>
              <a:rPr sz="2000" dirty="0">
                <a:solidFill>
                  <a:srgbClr val="231F20"/>
                </a:solidFill>
                <a:latin typeface="Arial"/>
                <a:cs typeface="Arial"/>
              </a:rPr>
              <a:t>l </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au</a:t>
            </a:r>
            <a:r>
              <a:rPr sz="2000" spc="11" dirty="0">
                <a:solidFill>
                  <a:srgbClr val="231F20"/>
                </a:solidFill>
                <a:latin typeface="Arial"/>
                <a:cs typeface="Arial"/>
              </a:rPr>
              <a:t>t</a:t>
            </a:r>
            <a:r>
              <a:rPr sz="2000" spc="-22" dirty="0">
                <a:solidFill>
                  <a:srgbClr val="231F20"/>
                </a:solidFill>
                <a:latin typeface="Arial"/>
                <a:cs typeface="Arial"/>
              </a:rPr>
              <a:t>a</a:t>
            </a:r>
            <a:r>
              <a:rPr sz="2000" spc="-11" dirty="0">
                <a:solidFill>
                  <a:srgbClr val="231F20"/>
                </a:solidFill>
                <a:latin typeface="Arial"/>
                <a:cs typeface="Arial"/>
              </a:rPr>
              <a:t>t</a:t>
            </a:r>
            <a:r>
              <a:rPr sz="2000" spc="11"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101174"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U</a:t>
            </a:r>
            <a:r>
              <a:rPr sz="2000" spc="11" dirty="0">
                <a:solidFill>
                  <a:srgbClr val="231F20"/>
                </a:solidFill>
                <a:latin typeface="Arial"/>
                <a:cs typeface="Arial"/>
              </a:rPr>
              <a:t>t </a:t>
            </a:r>
            <a:r>
              <a:rPr sz="2000" spc="-11" dirty="0">
                <a:solidFill>
                  <a:srgbClr val="231F20"/>
                </a:solidFill>
                <a:latin typeface="Arial"/>
                <a:cs typeface="Arial"/>
              </a:rPr>
              <a:t>no</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i</a:t>
            </a:r>
            <a:r>
              <a:rPr sz="2000" dirty="0">
                <a:solidFill>
                  <a:srgbClr val="231F20"/>
                </a:solidFill>
                <a:latin typeface="Arial"/>
                <a:cs typeface="Arial"/>
              </a:rPr>
              <a:t>o</a:t>
            </a:r>
            <a:r>
              <a:rPr sz="2000" spc="-11" dirty="0">
                <a:solidFill>
                  <a:srgbClr val="231F20"/>
                </a:solidFill>
                <a:latin typeface="Arial"/>
                <a:cs typeface="Arial"/>
              </a:rPr>
              <a:t>n</a:t>
            </a:r>
            <a:r>
              <a:rPr sz="2000" spc="-22" dirty="0">
                <a:solidFill>
                  <a:srgbClr val="231F20"/>
                </a:solidFill>
                <a:latin typeface="Arial"/>
                <a:cs typeface="Arial"/>
              </a:rPr>
              <a:t>s</a:t>
            </a:r>
            <a:r>
              <a:rPr sz="2000" dirty="0">
                <a:solidFill>
                  <a:srgbClr val="231F20"/>
                </a:solidFill>
                <a:latin typeface="Arial"/>
                <a:cs typeface="Arial"/>
              </a:rPr>
              <a:t>e</a:t>
            </a:r>
            <a:r>
              <a:rPr sz="2000" spc="11" dirty="0">
                <a:solidFill>
                  <a:srgbClr val="231F20"/>
                </a:solidFill>
                <a:latin typeface="Arial"/>
                <a:cs typeface="Arial"/>
              </a:rPr>
              <a:t>d </a:t>
            </a:r>
            <a:r>
              <a:rPr sz="2000" dirty="0">
                <a:solidFill>
                  <a:srgbClr val="231F20"/>
                </a:solidFill>
                <a:latin typeface="Arial"/>
                <a:cs typeface="Arial"/>
              </a:rPr>
              <a:t>mo</a:t>
            </a:r>
            <a:r>
              <a:rPr sz="2000" spc="-22" dirty="0">
                <a:solidFill>
                  <a:srgbClr val="231F20"/>
                </a:solidFill>
                <a:latin typeface="Arial"/>
                <a:cs typeface="Arial"/>
              </a:rPr>
              <a:t>l</a:t>
            </a:r>
            <a:r>
              <a:rPr sz="2000" dirty="0">
                <a:solidFill>
                  <a:srgbClr val="231F20"/>
                </a:solidFill>
                <a:latin typeface="Arial"/>
                <a:cs typeface="Arial"/>
              </a:rPr>
              <a:t>obo</a:t>
            </a:r>
            <a:r>
              <a:rPr sz="2000" spc="-22" dirty="0">
                <a:solidFill>
                  <a:srgbClr val="231F20"/>
                </a:solidFill>
                <a:latin typeface="Arial"/>
                <a:cs typeface="Arial"/>
              </a:rPr>
              <a:t>r</a:t>
            </a:r>
            <a:r>
              <a:rPr sz="2000" spc="11" dirty="0">
                <a:solidFill>
                  <a:srgbClr val="231F20"/>
                </a:solidFill>
                <a:latin typeface="Arial"/>
                <a:cs typeface="Arial"/>
              </a:rPr>
              <a:t>e </a:t>
            </a:r>
            <a:r>
              <a:rPr sz="2000" spc="-22" dirty="0">
                <a:solidFill>
                  <a:srgbClr val="231F20"/>
                </a:solidFill>
                <a:latin typeface="Arial"/>
                <a:cs typeface="Arial"/>
              </a:rPr>
              <a:t>f</a:t>
            </a:r>
            <a:r>
              <a:rPr sz="2000" spc="-11" dirty="0">
                <a:solidFill>
                  <a:srgbClr val="231F20"/>
                </a:solidFill>
                <a:latin typeface="Arial"/>
                <a:cs typeface="Arial"/>
              </a:rPr>
              <a:t>eug</a:t>
            </a:r>
            <a:r>
              <a:rPr sz="2000" spc="-22" dirty="0">
                <a:solidFill>
                  <a:srgbClr val="231F20"/>
                </a:solidFill>
                <a:latin typeface="Arial"/>
                <a:cs typeface="Arial"/>
              </a:rPr>
              <a:t>i</a:t>
            </a:r>
            <a:r>
              <a:rPr sz="2000" spc="-11" dirty="0">
                <a:solidFill>
                  <a:srgbClr val="231F20"/>
                </a:solidFill>
                <a:latin typeface="Arial"/>
                <a:cs typeface="Arial"/>
              </a:rPr>
              <a:t>a</a:t>
            </a:r>
            <a:r>
              <a:rPr sz="2000" spc="11" dirty="0">
                <a:solidFill>
                  <a:srgbClr val="231F20"/>
                </a:solidFill>
                <a:latin typeface="Arial"/>
                <a:cs typeface="Arial"/>
              </a:rPr>
              <a:t>m </a:t>
            </a:r>
            <a:r>
              <a:rPr sz="2000" spc="-22" dirty="0">
                <a:solidFill>
                  <a:srgbClr val="231F20"/>
                </a:solidFill>
                <a:latin typeface="Arial"/>
                <a:cs typeface="Arial"/>
              </a:rPr>
              <a:t>quis</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55" dirty="0">
                <a:solidFill>
                  <a:srgbClr val="231F20"/>
                </a:solidFill>
                <a:latin typeface="Arial"/>
                <a:cs typeface="Arial"/>
              </a:rPr>
              <a:t>ex</a:t>
            </a:r>
            <a:r>
              <a:rPr sz="2000" spc="-11" dirty="0">
                <a:solidFill>
                  <a:srgbClr val="231F20"/>
                </a:solidFill>
                <a:latin typeface="Arial"/>
                <a:cs typeface="Arial"/>
              </a:rPr>
              <a:t>er</a:t>
            </a:r>
            <a:r>
              <a:rPr sz="2000" spc="-22" dirty="0">
                <a:solidFill>
                  <a:srgbClr val="231F20"/>
                </a:solidFill>
                <a:latin typeface="Arial"/>
                <a:cs typeface="Arial"/>
              </a:rPr>
              <a:t>a</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 </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33" dirty="0">
                <a:solidFill>
                  <a:srgbClr val="231F20"/>
                </a:solidFill>
                <a:latin typeface="Arial"/>
                <a:cs typeface="Arial"/>
              </a:rPr>
              <a:t>e</a:t>
            </a:r>
            <a:r>
              <a:rPr sz="2000" spc="-11" dirty="0">
                <a:solidFill>
                  <a:srgbClr val="231F20"/>
                </a:solidFill>
                <a:latin typeface="Arial"/>
                <a:cs typeface="Arial"/>
              </a:rPr>
              <a:t>tu</a:t>
            </a:r>
            <a:r>
              <a:rPr sz="2000" spc="11" dirty="0">
                <a:solidFill>
                  <a:srgbClr val="231F20"/>
                </a:solidFill>
                <a:latin typeface="Arial"/>
                <a:cs typeface="Arial"/>
              </a:rPr>
              <a:t>e </a:t>
            </a:r>
            <a:r>
              <a:rPr sz="2000" spc="-22" dirty="0">
                <a:solidFill>
                  <a:srgbClr val="231F20"/>
                </a:solidFill>
                <a:latin typeface="Arial"/>
                <a:cs typeface="Arial"/>
              </a:rPr>
              <a:t>di</a:t>
            </a:r>
            <a:r>
              <a:rPr sz="2000" spc="11" dirty="0">
                <a:solidFill>
                  <a:srgbClr val="231F20"/>
                </a:solidFill>
                <a:latin typeface="Arial"/>
                <a:cs typeface="Arial"/>
              </a:rPr>
              <a:t>t </a:t>
            </a:r>
            <a:r>
              <a:rPr sz="2000" spc="-22" dirty="0">
                <a:solidFill>
                  <a:srgbClr val="231F20"/>
                </a:solidFill>
                <a:latin typeface="Arial"/>
                <a:cs typeface="Arial"/>
              </a:rPr>
              <a:t>at</a:t>
            </a:r>
            <a:r>
              <a:rPr sz="2000" spc="-33" dirty="0">
                <a:solidFill>
                  <a:srgbClr val="231F20"/>
                </a:solidFill>
                <a:latin typeface="Arial"/>
                <a:cs typeface="Arial"/>
              </a:rPr>
              <a:t>e</a:t>
            </a:r>
            <a:r>
              <a:rPr sz="2000" spc="-11" dirty="0">
                <a:solidFill>
                  <a:srgbClr val="231F20"/>
                </a:solidFill>
                <a:latin typeface="Arial"/>
                <a:cs typeface="Arial"/>
              </a:rPr>
              <a:t>t</a:t>
            </a:r>
            <a:r>
              <a:rPr sz="2000" spc="-22" dirty="0">
                <a:solidFill>
                  <a:srgbClr val="231F20"/>
                </a:solidFill>
                <a:latin typeface="Arial"/>
                <a:cs typeface="Arial"/>
              </a:rPr>
              <a:t>u</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ini</a:t>
            </a:r>
            <a:r>
              <a:rPr sz="2000" spc="11" dirty="0">
                <a:solidFill>
                  <a:srgbClr val="231F20"/>
                </a:solidFill>
                <a:latin typeface="Arial"/>
                <a:cs typeface="Arial"/>
              </a:rPr>
              <a:t>m </a:t>
            </a:r>
            <a:r>
              <a:rPr sz="2000" spc="-55" dirty="0">
                <a:solidFill>
                  <a:srgbClr val="231F20"/>
                </a:solidFill>
                <a:latin typeface="Arial"/>
                <a:cs typeface="Arial"/>
              </a:rPr>
              <a:t>e</a:t>
            </a:r>
            <a:r>
              <a:rPr sz="2000" dirty="0">
                <a:solidFill>
                  <a:srgbClr val="231F20"/>
                </a:solidFill>
                <a:latin typeface="Arial"/>
                <a:cs typeface="Arial"/>
              </a:rPr>
              <a:t>x</a:t>
            </a:r>
            <a:r>
              <a:rPr sz="2000" spc="11" dirty="0">
                <a:solidFill>
                  <a:srgbClr val="231F20"/>
                </a:solidFill>
                <a:latin typeface="Arial"/>
                <a:cs typeface="Arial"/>
              </a:rPr>
              <a:t> </a:t>
            </a:r>
            <a:r>
              <a:rPr sz="2000" spc="-55" dirty="0">
                <a:solidFill>
                  <a:srgbClr val="231F20"/>
                </a:solidFill>
                <a:latin typeface="Arial"/>
                <a:cs typeface="Arial"/>
              </a:rPr>
              <a:t>ex</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 </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a:t>
            </a:r>
            <a:r>
              <a:rPr sz="2000" dirty="0">
                <a:solidFill>
                  <a:srgbClr val="231F20"/>
                </a:solidFill>
                <a:latin typeface="Arial"/>
                <a:cs typeface="Arial"/>
              </a:rPr>
              <a:t>ci</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33" dirty="0">
                <a:solidFill>
                  <a:srgbClr val="231F20"/>
                </a:solidFill>
                <a:latin typeface="Arial"/>
                <a:cs typeface="Arial"/>
              </a:rPr>
              <a:t>l</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in</a:t>
            </a:r>
            <a:r>
              <a:rPr sz="2000" dirty="0">
                <a:solidFill>
                  <a:srgbClr val="231F20"/>
                </a:solidFill>
                <a:latin typeface="Arial"/>
                <a:cs typeface="Arial"/>
              </a:rPr>
              <a:t>c</a:t>
            </a:r>
            <a:r>
              <a:rPr sz="2000" spc="-22" dirty="0">
                <a:solidFill>
                  <a:srgbClr val="231F20"/>
                </a:solidFill>
                <a:latin typeface="Arial"/>
                <a:cs typeface="Arial"/>
              </a:rPr>
              <a:t>ini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22" dirty="0">
                <a:solidFill>
                  <a:srgbClr val="231F20"/>
                </a:solidFill>
                <a:latin typeface="Arial"/>
                <a:cs typeface="Arial"/>
              </a:rPr>
              <a:t>in</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13860"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he</a:t>
            </a:r>
            <a:r>
              <a:rPr sz="2000" spc="-22" dirty="0">
                <a:solidFill>
                  <a:srgbClr val="231F20"/>
                </a:solidFill>
                <a:latin typeface="Arial"/>
                <a:cs typeface="Arial"/>
              </a:rPr>
              <a:t>ni</a:t>
            </a:r>
            <a:r>
              <a:rPr sz="2000" spc="-11" dirty="0">
                <a:solidFill>
                  <a:srgbClr val="231F20"/>
                </a:solidFill>
                <a:latin typeface="Arial"/>
                <a:cs typeface="Arial"/>
              </a:rPr>
              <a:t>b</a:t>
            </a:r>
            <a:r>
              <a:rPr sz="2000" spc="11" dirty="0">
                <a:solidFill>
                  <a:srgbClr val="231F20"/>
                </a:solidFill>
                <a:latin typeface="Arial"/>
                <a:cs typeface="Arial"/>
              </a:rPr>
              <a:t>h </a:t>
            </a:r>
            <a:r>
              <a:rPr sz="2000" dirty="0">
                <a:solidFill>
                  <a:srgbClr val="231F20"/>
                </a:solidFill>
                <a:latin typeface="Arial"/>
                <a:cs typeface="Arial"/>
              </a:rPr>
              <a:t>e</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sz="2000" dirty="0">
                <a:solidFill>
                  <a:srgbClr val="231F20"/>
                </a:solidFill>
                <a:latin typeface="Arial"/>
                <a:cs typeface="Arial"/>
              </a:rPr>
              <a:t>t</a:t>
            </a:r>
            <a:r>
              <a:rPr sz="2000" spc="11" dirty="0">
                <a:solidFill>
                  <a:srgbClr val="231F20"/>
                </a:solidFill>
                <a:latin typeface="Arial"/>
                <a:cs typeface="Arial"/>
              </a:rPr>
              <a:t>, </a:t>
            </a:r>
            <a:r>
              <a:rPr sz="2000" spc="-22" dirty="0">
                <a:solidFill>
                  <a:srgbClr val="231F20"/>
                </a:solidFill>
                <a:latin typeface="Arial"/>
                <a:cs typeface="Arial"/>
              </a:rPr>
              <a:t>qui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a</a:t>
            </a:r>
            <a:r>
              <a:rPr sz="2000" dirty="0">
                <a:solidFill>
                  <a:srgbClr val="231F20"/>
                </a:solidFill>
                <a:latin typeface="Arial"/>
                <a:cs typeface="Arial"/>
              </a:rPr>
              <a:t>ci</a:t>
            </a:r>
            <a:r>
              <a:rPr sz="2000" spc="11"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am</a:t>
            </a:r>
            <a:r>
              <a:rPr sz="2000" spc="-33" dirty="0">
                <a:solidFill>
                  <a:srgbClr val="231F20"/>
                </a:solidFill>
                <a:latin typeface="Arial"/>
                <a:cs typeface="Arial"/>
              </a:rPr>
              <a:t>e</a:t>
            </a:r>
            <a:r>
              <a:rPr sz="2000" spc="11" dirty="0">
                <a:solidFill>
                  <a:srgbClr val="231F20"/>
                </a:solidFill>
                <a:latin typeface="Arial"/>
                <a:cs typeface="Arial"/>
              </a:rPr>
              <a:t>t </a:t>
            </a:r>
            <a:r>
              <a:rPr sz="2000" spc="-22" dirty="0">
                <a:solidFill>
                  <a:srgbClr val="231F20"/>
                </a:solidFill>
                <a:latin typeface="Arial"/>
                <a:cs typeface="Arial"/>
              </a:rPr>
              <a:t>u</a:t>
            </a:r>
            <a:r>
              <a:rPr sz="2000" spc="11" dirty="0">
                <a:solidFill>
                  <a:srgbClr val="231F20"/>
                </a:solidFill>
                <a:latin typeface="Arial"/>
                <a:cs typeface="Arial"/>
              </a:rPr>
              <a:t>t </a:t>
            </a:r>
            <a:r>
              <a:rPr sz="2000" spc="-22" dirty="0">
                <a:solidFill>
                  <a:srgbClr val="231F20"/>
                </a:solidFill>
                <a:latin typeface="Arial"/>
                <a:cs typeface="Arial"/>
              </a:rPr>
              <a:t>a</a:t>
            </a:r>
            <a:r>
              <a:rPr sz="2000" spc="11" dirty="0">
                <a:solidFill>
                  <a:srgbClr val="231F20"/>
                </a:solidFill>
                <a:latin typeface="Arial"/>
                <a:cs typeface="Arial"/>
              </a:rPr>
              <a:t>d </a:t>
            </a:r>
            <a:r>
              <a:rPr sz="2000" dirty="0">
                <a:solidFill>
                  <a:srgbClr val="231F20"/>
                </a:solidFill>
                <a:latin typeface="Arial"/>
                <a:cs typeface="Arial"/>
              </a:rPr>
              <a:t>mo</a:t>
            </a:r>
            <a:r>
              <a:rPr sz="2000" spc="-11" dirty="0">
                <a:solidFill>
                  <a:srgbClr val="231F20"/>
                </a:solidFill>
                <a:latin typeface="Arial"/>
                <a:cs typeface="Arial"/>
              </a:rPr>
              <a:t>d</a:t>
            </a:r>
            <a:r>
              <a:rPr sz="2000" dirty="0">
                <a:solidFill>
                  <a:srgbClr val="231F20"/>
                </a:solidFill>
                <a:latin typeface="Arial"/>
                <a:cs typeface="Arial"/>
              </a:rPr>
              <a:t>o</a:t>
            </a:r>
            <a:r>
              <a:rPr sz="2000" spc="-33" dirty="0">
                <a:solidFill>
                  <a:srgbClr val="231F20"/>
                </a:solidFill>
                <a:latin typeface="Arial"/>
                <a:cs typeface="Arial"/>
              </a:rPr>
              <a:t>l</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spc="11" dirty="0">
                <a:solidFill>
                  <a:srgbClr val="231F20"/>
                </a:solidFill>
                <a:latin typeface="Arial"/>
                <a:cs typeface="Arial"/>
              </a:rPr>
              <a:t>t </a:t>
            </a:r>
            <a:r>
              <a:rPr sz="2000" dirty="0">
                <a:solidFill>
                  <a:srgbClr val="231F20"/>
                </a:solidFill>
                <a:latin typeface="Arial"/>
                <a:cs typeface="Arial"/>
              </a:rPr>
              <a:t>w</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e</a:t>
            </a:r>
            <a:r>
              <a:rPr sz="2000" spc="-22" dirty="0">
                <a:solidFill>
                  <a:srgbClr val="231F20"/>
                </a:solidFill>
                <a:latin typeface="Arial"/>
                <a:cs typeface="Arial"/>
              </a:rPr>
              <a:t>u</a:t>
            </a:r>
            <a:r>
              <a:rPr sz="2000" spc="-11" dirty="0">
                <a:solidFill>
                  <a:srgbClr val="231F20"/>
                </a:solidFill>
                <a:latin typeface="Arial"/>
                <a:cs typeface="Arial"/>
              </a:rPr>
              <a:t>msan</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qui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a:t>
            </a:r>
            <a:r>
              <a:rPr sz="2000" dirty="0">
                <a:solidFill>
                  <a:srgbClr val="231F20"/>
                </a:solidFill>
                <a:latin typeface="Arial"/>
                <a:cs typeface="Arial"/>
              </a:rPr>
              <a:t>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iur</a:t>
            </a:r>
            <a:r>
              <a:rPr sz="2000" spc="11" dirty="0">
                <a:solidFill>
                  <a:srgbClr val="231F20"/>
                </a:solidFill>
                <a:latin typeface="Arial"/>
                <a:cs typeface="Arial"/>
              </a:rPr>
              <a:t>e </a:t>
            </a:r>
            <a:r>
              <a:rPr sz="2000" spc="-55" dirty="0">
                <a:solidFill>
                  <a:srgbClr val="231F20"/>
                </a:solidFill>
                <a:latin typeface="Arial"/>
                <a:cs typeface="Arial"/>
              </a:rPr>
              <a:t>v</a:t>
            </a:r>
            <a:r>
              <a:rPr sz="2000" spc="-11" dirty="0">
                <a:solidFill>
                  <a:srgbClr val="231F20"/>
                </a:solidFill>
                <a:latin typeface="Arial"/>
                <a:cs typeface="Arial"/>
              </a:rPr>
              <a:t>e</a:t>
            </a:r>
            <a:r>
              <a:rPr sz="2000" spc="-22" dirty="0">
                <a:solidFill>
                  <a:srgbClr val="231F20"/>
                </a:solidFill>
                <a:latin typeface="Arial"/>
                <a:cs typeface="Arial"/>
              </a:rPr>
              <a:t>r</a:t>
            </a:r>
            <a:r>
              <a:rPr sz="2000" spc="-11" dirty="0">
                <a:solidFill>
                  <a:srgbClr val="231F20"/>
                </a:solidFill>
                <a:latin typeface="Arial"/>
                <a:cs typeface="Arial"/>
              </a:rPr>
              <a:t>o</a:t>
            </a:r>
            <a:r>
              <a:rPr sz="2000" spc="-33" dirty="0">
                <a:solidFill>
                  <a:srgbClr val="231F20"/>
                </a:solidFill>
                <a:latin typeface="Arial"/>
                <a:cs typeface="Arial"/>
              </a:rPr>
              <a:t>s</a:t>
            </a:r>
            <a:r>
              <a:rPr sz="2000" spc="-22" dirty="0">
                <a:solidFill>
                  <a:srgbClr val="231F20"/>
                </a:solidFill>
                <a:latin typeface="Arial"/>
                <a:cs typeface="Arial"/>
              </a:rPr>
              <a:t>t</a:t>
            </a:r>
            <a:r>
              <a:rPr sz="2000" spc="11" dirty="0">
                <a:solidFill>
                  <a:srgbClr val="231F20"/>
                </a:solidFill>
                <a:latin typeface="Arial"/>
                <a:cs typeface="Arial"/>
              </a:rPr>
              <a:t>o </a:t>
            </a:r>
            <a:r>
              <a:rPr sz="2000" spc="-11" dirty="0">
                <a:solidFill>
                  <a:srgbClr val="231F20"/>
                </a:solidFill>
                <a:latin typeface="Arial"/>
                <a:cs typeface="Arial"/>
              </a:rPr>
              <a:t>e</a:t>
            </a:r>
            <a:r>
              <a:rPr sz="2000" spc="-22" dirty="0">
                <a:solidFill>
                  <a:srgbClr val="231F20"/>
                </a:solidFill>
                <a:latin typeface="Arial"/>
                <a:cs typeface="Arial"/>
              </a:rPr>
              <a:t>ni</a:t>
            </a:r>
            <a:r>
              <a:rPr sz="2000" spc="11" dirty="0">
                <a:solidFill>
                  <a:srgbClr val="231F20"/>
                </a:solidFill>
                <a:latin typeface="Arial"/>
                <a:cs typeface="Arial"/>
              </a:rPr>
              <a:t>m </a:t>
            </a:r>
            <a:r>
              <a:rPr sz="2000" spc="-11" dirty="0">
                <a:solidFill>
                  <a:srgbClr val="231F20"/>
                </a:solidFill>
                <a:latin typeface="Arial"/>
                <a:cs typeface="Arial"/>
              </a:rPr>
              <a:t>e</a:t>
            </a:r>
            <a:r>
              <a:rPr sz="2000" spc="11" dirty="0">
                <a:solidFill>
                  <a:srgbClr val="231F20"/>
                </a:solidFill>
                <a:latin typeface="Arial"/>
                <a:cs typeface="Arial"/>
              </a:rPr>
              <a:t>a </a:t>
            </a:r>
            <a:r>
              <a:rPr sz="2000" spc="-22" dirty="0">
                <a:solidFill>
                  <a:srgbClr val="231F20"/>
                </a:solidFill>
                <a:latin typeface="Arial"/>
                <a:cs typeface="Arial"/>
              </a:rPr>
              <a:t>f</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 </a:t>
            </a:r>
            <a:r>
              <a:rPr sz="2000" spc="-11" dirty="0">
                <a:solidFill>
                  <a:srgbClr val="231F20"/>
                </a:solidFill>
                <a:latin typeface="Arial"/>
                <a:cs typeface="Arial"/>
              </a:rPr>
              <a:t>v</a:t>
            </a:r>
            <a:r>
              <a:rPr sz="2000" spc="-22" dirty="0">
                <a:solidFill>
                  <a:srgbClr val="231F20"/>
                </a:solidFill>
                <a:latin typeface="Arial"/>
                <a:cs typeface="Arial"/>
              </a:rPr>
              <a:t>u</a:t>
            </a:r>
            <a:r>
              <a:rPr sz="2000" spc="-33" dirty="0">
                <a:solidFill>
                  <a:srgbClr val="231F20"/>
                </a:solidFill>
                <a:latin typeface="Arial"/>
                <a:cs typeface="Arial"/>
              </a:rPr>
              <a:t>l</a:t>
            </a:r>
            <a:r>
              <a:rPr sz="2000" spc="-11" dirty="0">
                <a:solidFill>
                  <a:srgbClr val="231F20"/>
                </a:solidFill>
                <a:latin typeface="Arial"/>
                <a:cs typeface="Arial"/>
              </a:rPr>
              <a:t>p</a:t>
            </a:r>
            <a:r>
              <a:rPr sz="2000" spc="-22" dirty="0">
                <a:solidFill>
                  <a:srgbClr val="231F20"/>
                </a:solidFill>
                <a:latin typeface="Arial"/>
                <a:cs typeface="Arial"/>
              </a:rPr>
              <a:t>ut</a:t>
            </a:r>
            <a:r>
              <a:rPr sz="2000" spc="-33" dirty="0">
                <a:solidFill>
                  <a:srgbClr val="231F20"/>
                </a:solidFill>
                <a:latin typeface="Arial"/>
                <a:cs typeface="Arial"/>
              </a:rPr>
              <a:t>e</a:t>
            </a:r>
            <a:r>
              <a:rPr sz="2000" spc="11" dirty="0">
                <a:solidFill>
                  <a:srgbClr val="231F20"/>
                </a:solidFill>
                <a:latin typeface="Arial"/>
                <a:cs typeface="Arial"/>
              </a:rPr>
              <a:t>t </a:t>
            </a:r>
            <a:r>
              <a:rPr sz="2000" spc="-55" dirty="0">
                <a:solidFill>
                  <a:srgbClr val="231F20"/>
                </a:solidFill>
                <a:latin typeface="Arial"/>
                <a:cs typeface="Arial"/>
              </a:rPr>
              <a:t>v</a:t>
            </a:r>
            <a:r>
              <a:rPr sz="2000" spc="-11" dirty="0">
                <a:solidFill>
                  <a:srgbClr val="231F20"/>
                </a:solidFill>
                <a:latin typeface="Arial"/>
                <a:cs typeface="Arial"/>
              </a:rPr>
              <a:t>e</a:t>
            </a:r>
            <a:r>
              <a:rPr sz="2000" dirty="0">
                <a:solidFill>
                  <a:srgbClr val="231F20"/>
                </a:solidFill>
                <a:latin typeface="Arial"/>
                <a:cs typeface="Arial"/>
              </a:rPr>
              <a:t>l</a:t>
            </a:r>
            <a:r>
              <a:rPr sz="2000" spc="11" dirty="0">
                <a:solidFill>
                  <a:srgbClr val="231F20"/>
                </a:solidFill>
                <a:latin typeface="Arial"/>
                <a:cs typeface="Arial"/>
              </a:rPr>
              <a:t> </a:t>
            </a:r>
            <a:r>
              <a:rPr sz="2000" spc="-22" dirty="0">
                <a:solidFill>
                  <a:srgbClr val="231F20"/>
                </a:solidFill>
                <a:latin typeface="Arial"/>
                <a:cs typeface="Arial"/>
              </a:rPr>
              <a:t>ut</a:t>
            </a:r>
            <a:r>
              <a:rPr sz="2000" spc="-33" dirty="0">
                <a:solidFill>
                  <a:srgbClr val="231F20"/>
                </a:solidFill>
                <a:latin typeface="Arial"/>
                <a:cs typeface="Arial"/>
              </a:rPr>
              <a:t>e</a:t>
            </a:r>
            <a:r>
              <a:rPr sz="2000" spc="11" dirty="0">
                <a:solidFill>
                  <a:srgbClr val="231F20"/>
                </a:solidFill>
                <a:latin typeface="Arial"/>
                <a:cs typeface="Arial"/>
              </a:rPr>
              <a:t>t </a:t>
            </a:r>
            <a:r>
              <a:rPr sz="2000" spc="-11" dirty="0">
                <a:solidFill>
                  <a:srgbClr val="231F20"/>
                </a:solidFill>
                <a:latin typeface="Arial"/>
                <a:cs typeface="Arial"/>
              </a:rPr>
              <a:t>n</a:t>
            </a:r>
            <a:r>
              <a:rPr sz="2000" dirty="0">
                <a:solidFill>
                  <a:srgbClr val="231F20"/>
                </a:solidFill>
                <a:latin typeface="Arial"/>
                <a:cs typeface="Arial"/>
              </a:rPr>
              <a:t>o</a:t>
            </a:r>
            <a:r>
              <a:rPr sz="2000" spc="11" dirty="0">
                <a:solidFill>
                  <a:srgbClr val="231F20"/>
                </a:solidFill>
                <a:latin typeface="Arial"/>
                <a:cs typeface="Arial"/>
              </a:rPr>
              <a:t>n </a:t>
            </a:r>
            <a:r>
              <a:rPr sz="2000" spc="-22" dirty="0">
                <a:solidFill>
                  <a:srgbClr val="231F20"/>
                </a:solidFill>
                <a:latin typeface="Arial"/>
                <a:cs typeface="Arial"/>
              </a:rPr>
              <a:t>ut</a:t>
            </a:r>
            <a:r>
              <a:rPr sz="2000" spc="11" dirty="0">
                <a:solidFill>
                  <a:srgbClr val="231F20"/>
                </a:solidFill>
                <a:latin typeface="Arial"/>
                <a:cs typeface="Arial"/>
              </a:rPr>
              <a:t>e c</a:t>
            </a:r>
            <a:r>
              <a:rPr sz="2000" dirty="0">
                <a:solidFill>
                  <a:srgbClr val="231F20"/>
                </a:solidFill>
                <a:latin typeface="Arial"/>
                <a:cs typeface="Arial"/>
              </a:rPr>
              <a:t>o</a:t>
            </a:r>
            <a:r>
              <a:rPr sz="2000" spc="-22" dirty="0">
                <a:solidFill>
                  <a:srgbClr val="231F20"/>
                </a:solidFill>
                <a:latin typeface="Arial"/>
                <a:cs typeface="Arial"/>
              </a:rPr>
              <a:t>ns</a:t>
            </a:r>
            <a:r>
              <a:rPr sz="2000" spc="11" dirty="0">
                <a:solidFill>
                  <a:srgbClr val="231F20"/>
                </a:solidFill>
                <a:latin typeface="Arial"/>
                <a:cs typeface="Arial"/>
              </a:rPr>
              <a:t>e </a:t>
            </a:r>
            <a:r>
              <a:rPr sz="2000" dirty="0">
                <a:solidFill>
                  <a:srgbClr val="231F20"/>
                </a:solidFill>
                <a:latin typeface="Arial"/>
                <a:cs typeface="Arial"/>
              </a:rPr>
              <a:t>t</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di</a:t>
            </a:r>
            <a:r>
              <a:rPr sz="2000" spc="11" dirty="0">
                <a:solidFill>
                  <a:srgbClr val="231F20"/>
                </a:solidFill>
                <a:latin typeface="Arial"/>
                <a:cs typeface="Arial"/>
              </a:rPr>
              <a:t>p </a:t>
            </a:r>
            <a:r>
              <a:rPr sz="2000" spc="-11" dirty="0">
                <a:solidFill>
                  <a:srgbClr val="231F20"/>
                </a:solidFill>
                <a:latin typeface="Arial"/>
                <a:cs typeface="Arial"/>
              </a:rPr>
              <a:t>e</a:t>
            </a:r>
            <a:r>
              <a:rPr sz="2000" dirty="0">
                <a:solidFill>
                  <a:srgbClr val="231F20"/>
                </a:solidFill>
                <a:latin typeface="Arial"/>
                <a:cs typeface="Arial"/>
              </a:rPr>
              <a:t>r </a:t>
            </a:r>
            <a:r>
              <a:rPr sz="2000" spc="-11" dirty="0">
                <a:solidFill>
                  <a:srgbClr val="231F20"/>
                </a:solidFill>
                <a:latin typeface="Arial"/>
                <a:cs typeface="Arial"/>
              </a:rPr>
              <a:t>a</a:t>
            </a:r>
            <a:r>
              <a:rPr sz="2000" spc="-33" dirty="0">
                <a:solidFill>
                  <a:srgbClr val="231F20"/>
                </a:solidFill>
                <a:latin typeface="Arial"/>
                <a:cs typeface="Arial"/>
              </a:rPr>
              <a:t>l</a:t>
            </a:r>
            <a:r>
              <a:rPr sz="2000" spc="-11" dirty="0">
                <a:solidFill>
                  <a:srgbClr val="231F20"/>
                </a:solidFill>
                <a:latin typeface="Arial"/>
                <a:cs typeface="Arial"/>
              </a:rPr>
              <a:t>i</a:t>
            </a:r>
            <a:r>
              <a:rPr sz="2000" spc="-22" dirty="0">
                <a:solidFill>
                  <a:srgbClr val="231F20"/>
                </a:solidFill>
                <a:latin typeface="Arial"/>
                <a:cs typeface="Arial"/>
              </a:rPr>
              <a:t>q</a:t>
            </a:r>
            <a:r>
              <a:rPr sz="2000" spc="-11" dirty="0">
                <a:solidFill>
                  <a:srgbClr val="231F20"/>
                </a:solidFill>
                <a:latin typeface="Arial"/>
                <a:cs typeface="Arial"/>
              </a:rPr>
              <a:t>ua</a:t>
            </a:r>
            <a:r>
              <a:rPr sz="2000" spc="11" dirty="0">
                <a:solidFill>
                  <a:srgbClr val="231F20"/>
                </a:solidFill>
                <a:latin typeface="Arial"/>
                <a:cs typeface="Arial"/>
              </a:rPr>
              <a:t>m c</a:t>
            </a:r>
            <a:r>
              <a:rPr sz="2000" dirty="0">
                <a:solidFill>
                  <a:srgbClr val="231F20"/>
                </a:solidFill>
                <a:latin typeface="Arial"/>
                <a:cs typeface="Arial"/>
              </a:rPr>
              <a:t>o</a:t>
            </a:r>
            <a:r>
              <a:rPr sz="2000" spc="55" dirty="0">
                <a:solidFill>
                  <a:srgbClr val="231F20"/>
                </a:solidFill>
                <a:latin typeface="Arial"/>
                <a:cs typeface="Arial"/>
              </a:rPr>
              <a:t>r</a:t>
            </a:r>
            <a:r>
              <a:rPr sz="2000" dirty="0">
                <a:solidFill>
                  <a:srgbClr val="231F20"/>
                </a:solidFill>
                <a:latin typeface="Arial"/>
                <a:cs typeface="Arial"/>
              </a:rPr>
              <a:t>t</a:t>
            </a:r>
            <a:r>
              <a:rPr sz="2000" spc="-22" dirty="0">
                <a:solidFill>
                  <a:srgbClr val="231F20"/>
                </a:solidFill>
                <a:latin typeface="Arial"/>
                <a:cs typeface="Arial"/>
              </a:rPr>
              <a:t>i</a:t>
            </a:r>
            <a:r>
              <a:rPr sz="2000" spc="11" dirty="0">
                <a:solidFill>
                  <a:srgbClr val="231F20"/>
                </a:solidFill>
                <a:latin typeface="Arial"/>
                <a:cs typeface="Arial"/>
              </a:rPr>
              <a:t>n </a:t>
            </a:r>
            <a:r>
              <a:rPr sz="2000" spc="-11" dirty="0">
                <a:solidFill>
                  <a:srgbClr val="231F20"/>
                </a:solidFill>
                <a:latin typeface="Arial"/>
                <a:cs typeface="Arial"/>
              </a:rPr>
              <a:t>he</a:t>
            </a:r>
            <a:r>
              <a:rPr sz="2000" spc="-22" dirty="0">
                <a:solidFill>
                  <a:srgbClr val="231F20"/>
                </a:solidFill>
                <a:latin typeface="Arial"/>
                <a:cs typeface="Arial"/>
              </a:rPr>
              <a:t>ni</a:t>
            </a:r>
            <a:r>
              <a:rPr sz="2000" spc="11" dirty="0">
                <a:solidFill>
                  <a:srgbClr val="231F20"/>
                </a:solidFill>
                <a:latin typeface="Arial"/>
                <a:cs typeface="Arial"/>
              </a:rPr>
              <a:t>m </a:t>
            </a:r>
            <a:r>
              <a:rPr sz="2000" spc="-22" dirty="0">
                <a:solidFill>
                  <a:srgbClr val="231F20"/>
                </a:solidFill>
                <a:latin typeface="Arial"/>
                <a:cs typeface="Arial"/>
              </a:rPr>
              <a:t>dui</a:t>
            </a:r>
            <a:r>
              <a:rPr sz="2000" spc="-11" dirty="0">
                <a:solidFill>
                  <a:srgbClr val="231F20"/>
                </a:solidFill>
                <a:latin typeface="Arial"/>
                <a:cs typeface="Arial"/>
              </a:rPr>
              <a:t>p</a:t>
            </a:r>
            <a:r>
              <a:rPr sz="2000" spc="-22" dirty="0">
                <a:solidFill>
                  <a:srgbClr val="231F20"/>
                </a:solidFill>
                <a:latin typeface="Arial"/>
                <a:cs typeface="Arial"/>
              </a:rPr>
              <a:t>isi</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u</a:t>
            </a:r>
            <a:r>
              <a:rPr sz="2000" spc="-22" dirty="0">
                <a:solidFill>
                  <a:srgbClr val="231F20"/>
                </a:solidFill>
                <a:latin typeface="Arial"/>
                <a:cs typeface="Arial"/>
              </a:rPr>
              <a:t>s</a:t>
            </a:r>
            <a:r>
              <a:rPr sz="2000" dirty="0">
                <a:solidFill>
                  <a:srgbClr val="231F20"/>
                </a:solidFill>
                <a:latin typeface="Arial"/>
                <a:cs typeface="Arial"/>
              </a:rPr>
              <a:t>c</a:t>
            </a:r>
            <a:r>
              <a:rPr sz="2000" spc="-22" dirty="0">
                <a:solidFill>
                  <a:srgbClr val="231F20"/>
                </a:solidFill>
                <a:latin typeface="Arial"/>
                <a:cs typeface="Arial"/>
              </a:rPr>
              <a:t>i</a:t>
            </a:r>
            <a:r>
              <a:rPr sz="2000" spc="-11" dirty="0">
                <a:solidFill>
                  <a:srgbClr val="231F20"/>
                </a:solidFill>
                <a:latin typeface="Arial"/>
                <a:cs typeface="Arial"/>
              </a:rPr>
              <a:t>n</a:t>
            </a:r>
            <a:r>
              <a:rPr sz="2000" spc="11" dirty="0">
                <a:solidFill>
                  <a:srgbClr val="231F20"/>
                </a:solidFill>
                <a:latin typeface="Arial"/>
                <a:cs typeface="Arial"/>
              </a:rPr>
              <a:t>g </a:t>
            </a:r>
            <a:r>
              <a:rPr sz="2000" spc="-55" dirty="0">
                <a:solidFill>
                  <a:srgbClr val="231F20"/>
                </a:solidFill>
                <a:latin typeface="Arial"/>
                <a:cs typeface="Arial"/>
              </a:rPr>
              <a:t>e</a:t>
            </a:r>
            <a:r>
              <a:rPr sz="2000" dirty="0">
                <a:solidFill>
                  <a:srgbClr val="231F20"/>
                </a:solidFill>
                <a:latin typeface="Arial"/>
                <a:cs typeface="Arial"/>
              </a:rPr>
              <a:t>x</a:t>
            </a:r>
            <a:r>
              <a:rPr sz="2000" spc="11" dirty="0">
                <a:solidFill>
                  <a:srgbClr val="231F20"/>
                </a:solidFill>
                <a:latin typeface="Arial"/>
                <a:cs typeface="Arial"/>
              </a:rPr>
              <a:t> </a:t>
            </a:r>
            <a:r>
              <a:rPr sz="2000" spc="-33" dirty="0">
                <a:solidFill>
                  <a:srgbClr val="231F20"/>
                </a:solidFill>
                <a:latin typeface="Arial"/>
                <a:cs typeface="Arial"/>
              </a:rPr>
              <a:t>e</a:t>
            </a:r>
            <a:r>
              <a:rPr sz="2000" spc="11" dirty="0">
                <a:solidFill>
                  <a:srgbClr val="231F20"/>
                </a:solidFill>
                <a:latin typeface="Arial"/>
                <a:cs typeface="Arial"/>
              </a:rPr>
              <a:t>t </a:t>
            </a:r>
            <a:r>
              <a:rPr sz="2000" spc="-11" dirty="0">
                <a:solidFill>
                  <a:srgbClr val="231F20"/>
                </a:solidFill>
                <a:latin typeface="Arial"/>
                <a:cs typeface="Arial"/>
              </a:rPr>
              <a:t>no</a:t>
            </a:r>
            <a:r>
              <a:rPr sz="2000" dirty="0">
                <a:solidFill>
                  <a:srgbClr val="231F20"/>
                </a:solidFill>
                <a:latin typeface="Arial"/>
                <a:cs typeface="Arial"/>
              </a:rPr>
              <a:t>s</a:t>
            </a:r>
            <a:r>
              <a:rPr sz="2000" spc="11" dirty="0">
                <a:solidFill>
                  <a:srgbClr val="231F20"/>
                </a:solidFill>
                <a:latin typeface="Arial"/>
                <a:cs typeface="Arial"/>
              </a:rPr>
              <a:t>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m </a:t>
            </a:r>
            <a:r>
              <a:rPr sz="2000" spc="22" dirty="0">
                <a:solidFill>
                  <a:srgbClr val="231F20"/>
                </a:solidFill>
                <a:latin typeface="Arial"/>
                <a:cs typeface="Arial"/>
              </a:rPr>
              <a:t>z</a:t>
            </a:r>
            <a:r>
              <a:rPr sz="2000" spc="-22" dirty="0">
                <a:solidFill>
                  <a:srgbClr val="231F20"/>
                </a:solidFill>
                <a:latin typeface="Arial"/>
                <a:cs typeface="Arial"/>
              </a:rPr>
              <a:t>z</a:t>
            </a:r>
            <a:r>
              <a:rPr sz="2000" spc="11" dirty="0">
                <a:solidFill>
                  <a:srgbClr val="231F20"/>
                </a:solidFill>
                <a:latin typeface="Arial"/>
                <a:cs typeface="Arial"/>
              </a:rPr>
              <a:t>r</a:t>
            </a:r>
            <a:r>
              <a:rPr sz="2000" spc="-22" dirty="0">
                <a:solidFill>
                  <a:srgbClr val="231F20"/>
                </a:solidFill>
                <a:latin typeface="Arial"/>
                <a:cs typeface="Arial"/>
              </a:rPr>
              <a:t>i</a:t>
            </a:r>
            <a:r>
              <a:rPr sz="2000" spc="11" dirty="0">
                <a:solidFill>
                  <a:srgbClr val="231F20"/>
                </a:solidFill>
                <a:latin typeface="Arial"/>
                <a:cs typeface="Arial"/>
              </a:rPr>
              <a:t>t </a:t>
            </a:r>
            <a:r>
              <a:rPr sz="2000" dirty="0">
                <a:solidFill>
                  <a:srgbClr val="231F20"/>
                </a:solidFill>
                <a:latin typeface="Arial"/>
                <a:cs typeface="Arial"/>
              </a:rPr>
              <a:t>w</a:t>
            </a:r>
            <a:r>
              <a:rPr sz="2000" spc="-22" dirty="0">
                <a:solidFill>
                  <a:srgbClr val="231F20"/>
                </a:solidFill>
                <a:latin typeface="Arial"/>
                <a:cs typeface="Arial"/>
              </a:rPr>
              <a:t>is</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e</a:t>
            </a:r>
            <a:r>
              <a:rPr sz="2000" dirty="0">
                <a:solidFill>
                  <a:srgbClr val="231F20"/>
                </a:solidFill>
                <a:latin typeface="Arial"/>
                <a:cs typeface="Arial"/>
              </a:rPr>
              <a:t>r</a:t>
            </a:r>
            <a:r>
              <a:rPr sz="2000" spc="11" dirty="0">
                <a:solidFill>
                  <a:srgbClr val="231F20"/>
                </a:solidFill>
                <a:latin typeface="Arial"/>
                <a:cs typeface="Arial"/>
              </a:rPr>
              <a:t> </a:t>
            </a:r>
            <a:r>
              <a:rPr sz="2000" spc="-22" dirty="0">
                <a:solidFill>
                  <a:srgbClr val="231F20"/>
                </a:solidFill>
                <a:latin typeface="Arial"/>
                <a:cs typeface="Arial"/>
              </a:rPr>
              <a:t>sis</a:t>
            </a:r>
            <a:r>
              <a:rPr sz="2000" dirty="0">
                <a:solidFill>
                  <a:srgbClr val="231F20"/>
                </a:solidFill>
                <a:latin typeface="Arial"/>
                <a:cs typeface="Arial"/>
              </a:rPr>
              <a:t>l</a:t>
            </a:r>
            <a:r>
              <a:rPr lang="en-US" sz="2000" dirty="0">
                <a:solidFill>
                  <a:srgbClr val="231F20"/>
                </a:solidFill>
                <a:latin typeface="Arial"/>
                <a:cs typeface="Arial"/>
              </a:rPr>
              <a:t>.</a:t>
            </a:r>
            <a:endParaRPr sz="2000" dirty="0">
              <a:latin typeface="Arial"/>
              <a:cs typeface="Arial"/>
            </a:endParaRPr>
          </a:p>
          <a:p>
            <a:pPr>
              <a:lnSpc>
                <a:spcPts val="1419"/>
              </a:lnSpc>
              <a:spcBef>
                <a:spcPts val="92"/>
              </a:spcBef>
              <a:buClr>
                <a:srgbClr val="231F20"/>
              </a:buClr>
              <a:buFont typeface="Arial"/>
              <a:buAutoNum type="arabicPlain"/>
            </a:pPr>
            <a:endParaRPr sz="1400" dirty="0"/>
          </a:p>
          <a:p>
            <a:pPr marL="370049" marR="217594" indent="-343716">
              <a:lnSpc>
                <a:spcPct val="101800"/>
              </a:lnSpc>
              <a:buClr>
                <a:srgbClr val="231F20"/>
              </a:buClr>
              <a:buFont typeface="Arial"/>
              <a:buAutoNum type="arabicPlain"/>
              <a:tabLst>
                <a:tab pos="370049" algn="l"/>
              </a:tabLst>
            </a:pPr>
            <a:r>
              <a:rPr sz="2000" spc="-11" dirty="0">
                <a:solidFill>
                  <a:srgbClr val="231F20"/>
                </a:solidFill>
                <a:latin typeface="Arial"/>
                <a:cs typeface="Arial"/>
              </a:rPr>
              <a:t>S</a:t>
            </a:r>
            <a:r>
              <a:rPr sz="2000" spc="-22" dirty="0">
                <a:solidFill>
                  <a:srgbClr val="231F20"/>
                </a:solidFill>
                <a:latin typeface="Arial"/>
                <a:cs typeface="Arial"/>
              </a:rPr>
              <a:t>i</a:t>
            </a:r>
            <a:r>
              <a:rPr sz="2000" spc="11" dirty="0">
                <a:solidFill>
                  <a:srgbClr val="231F20"/>
                </a:solidFill>
                <a:latin typeface="Arial"/>
                <a:cs typeface="Arial"/>
              </a:rPr>
              <a:t>m </a:t>
            </a:r>
            <a:r>
              <a:rPr sz="2000" spc="-22" dirty="0">
                <a:solidFill>
                  <a:srgbClr val="231F20"/>
                </a:solidFill>
                <a:latin typeface="Arial"/>
                <a:cs typeface="Arial"/>
              </a:rPr>
              <a:t>i</a:t>
            </a:r>
            <a:r>
              <a:rPr sz="2000" spc="-11" dirty="0">
                <a:solidFill>
                  <a:srgbClr val="231F20"/>
                </a:solidFill>
                <a:latin typeface="Arial"/>
                <a:cs typeface="Arial"/>
              </a:rPr>
              <a:t>p</a:t>
            </a:r>
            <a:r>
              <a:rPr sz="2000" spc="-33" dirty="0">
                <a:solidFill>
                  <a:srgbClr val="231F20"/>
                </a:solidFill>
                <a:latin typeface="Arial"/>
                <a:cs typeface="Arial"/>
              </a:rPr>
              <a:t>s</a:t>
            </a:r>
            <a:r>
              <a:rPr sz="2000" spc="-22" dirty="0">
                <a:solidFill>
                  <a:srgbClr val="231F20"/>
                </a:solidFill>
                <a:latin typeface="Arial"/>
                <a:cs typeface="Arial"/>
              </a:rPr>
              <a:t>u</a:t>
            </a:r>
            <a:r>
              <a:rPr sz="2000" spc="11" dirty="0">
                <a:solidFill>
                  <a:srgbClr val="231F20"/>
                </a:solidFill>
                <a:latin typeface="Arial"/>
                <a:cs typeface="Arial"/>
              </a:rPr>
              <a:t>m </a:t>
            </a:r>
            <a:r>
              <a:rPr sz="2000" spc="-11" dirty="0">
                <a:solidFill>
                  <a:srgbClr val="231F20"/>
                </a:solidFill>
                <a:latin typeface="Arial"/>
                <a:cs typeface="Arial"/>
              </a:rPr>
              <a:t>d</a:t>
            </a:r>
            <a:r>
              <a:rPr sz="2000" dirty="0">
                <a:solidFill>
                  <a:srgbClr val="231F20"/>
                </a:solidFill>
                <a:latin typeface="Arial"/>
                <a:cs typeface="Arial"/>
              </a:rPr>
              <a:t>o</a:t>
            </a:r>
            <a:r>
              <a:rPr sz="2000" spc="-22" dirty="0">
                <a:solidFill>
                  <a:srgbClr val="231F20"/>
                </a:solidFill>
                <a:latin typeface="Arial"/>
                <a:cs typeface="Arial"/>
              </a:rPr>
              <a:t>l</a:t>
            </a:r>
            <a:r>
              <a:rPr sz="2000" dirty="0">
                <a:solidFill>
                  <a:srgbClr val="231F20"/>
                </a:solidFill>
                <a:latin typeface="Arial"/>
                <a:cs typeface="Arial"/>
              </a:rPr>
              <a:t>o</a:t>
            </a:r>
            <a:r>
              <a:rPr sz="2000" spc="-22" dirty="0">
                <a:solidFill>
                  <a:srgbClr val="231F20"/>
                </a:solidFill>
                <a:latin typeface="Arial"/>
                <a:cs typeface="Arial"/>
              </a:rPr>
              <a:t>r</a:t>
            </a:r>
            <a:r>
              <a:rPr sz="2000" spc="-11" dirty="0">
                <a:solidFill>
                  <a:srgbClr val="231F20"/>
                </a:solidFill>
                <a:latin typeface="Arial"/>
                <a:cs typeface="Arial"/>
              </a:rPr>
              <a:t>e</a:t>
            </a:r>
            <a:r>
              <a:rPr sz="2000" spc="11" dirty="0">
                <a:solidFill>
                  <a:srgbClr val="231F20"/>
                </a:solidFill>
                <a:latin typeface="Arial"/>
                <a:cs typeface="Arial"/>
              </a:rPr>
              <a:t>m </a:t>
            </a:r>
            <a:r>
              <a:rPr sz="2000" spc="-55" dirty="0">
                <a:solidFill>
                  <a:srgbClr val="231F20"/>
                </a:solidFill>
                <a:latin typeface="Arial"/>
                <a:cs typeface="Arial"/>
              </a:rPr>
              <a:t>v</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au</a:t>
            </a:r>
            <a:r>
              <a:rPr sz="2000" spc="11" dirty="0">
                <a:solidFill>
                  <a:srgbClr val="231F20"/>
                </a:solidFill>
                <a:latin typeface="Arial"/>
                <a:cs typeface="Arial"/>
              </a:rPr>
              <a:t>t </a:t>
            </a:r>
            <a:r>
              <a:rPr sz="2000" spc="-11" dirty="0">
                <a:solidFill>
                  <a:srgbClr val="231F20"/>
                </a:solidFill>
                <a:latin typeface="Arial"/>
                <a:cs typeface="Arial"/>
              </a:rPr>
              <a:t>v</a:t>
            </a:r>
            <a:r>
              <a:rPr sz="2000" spc="-22" dirty="0">
                <a:solidFill>
                  <a:srgbClr val="231F20"/>
                </a:solidFill>
                <a:latin typeface="Arial"/>
                <a:cs typeface="Arial"/>
              </a:rPr>
              <a:t>u</a:t>
            </a:r>
            <a:r>
              <a:rPr sz="2000" spc="-33" dirty="0">
                <a:solidFill>
                  <a:srgbClr val="231F20"/>
                </a:solidFill>
                <a:latin typeface="Arial"/>
                <a:cs typeface="Arial"/>
              </a:rPr>
              <a:t>l</a:t>
            </a:r>
            <a:r>
              <a:rPr sz="2000" spc="-11" dirty="0">
                <a:solidFill>
                  <a:srgbClr val="231F20"/>
                </a:solidFill>
                <a:latin typeface="Arial"/>
                <a:cs typeface="Arial"/>
              </a:rPr>
              <a:t>p</a:t>
            </a:r>
            <a:r>
              <a:rPr sz="2000" spc="-22" dirty="0">
                <a:solidFill>
                  <a:srgbClr val="231F20"/>
                </a:solidFill>
                <a:latin typeface="Arial"/>
                <a:cs typeface="Arial"/>
              </a:rPr>
              <a:t>u</a:t>
            </a:r>
            <a:r>
              <a:rPr sz="2000" dirty="0">
                <a:solidFill>
                  <a:srgbClr val="231F20"/>
                </a:solidFill>
                <a:latin typeface="Arial"/>
                <a:cs typeface="Arial"/>
              </a:rPr>
              <a:t>t</a:t>
            </a:r>
            <a:r>
              <a:rPr sz="2000" spc="-11" dirty="0">
                <a:solidFill>
                  <a:srgbClr val="231F20"/>
                </a:solidFill>
                <a:latin typeface="Arial"/>
                <a:cs typeface="Arial"/>
              </a:rPr>
              <a:t>p</a:t>
            </a:r>
            <a:r>
              <a:rPr sz="2000" spc="-22" dirty="0">
                <a:solidFill>
                  <a:srgbClr val="231F20"/>
                </a:solidFill>
                <a:latin typeface="Arial"/>
                <a:cs typeface="Arial"/>
              </a:rPr>
              <a:t>a</a:t>
            </a:r>
            <a:r>
              <a:rPr sz="2000" spc="11" dirty="0">
                <a:solidFill>
                  <a:srgbClr val="231F20"/>
                </a:solidFill>
                <a:latin typeface="Arial"/>
                <a:cs typeface="Arial"/>
              </a:rPr>
              <a:t>t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a:t>
            </a:r>
            <a:r>
              <a:rPr sz="2000" spc="11" dirty="0">
                <a:solidFill>
                  <a:srgbClr val="231F20"/>
                </a:solidFill>
                <a:latin typeface="Arial"/>
                <a:cs typeface="Arial"/>
              </a:rPr>
              <a:t>t </a:t>
            </a:r>
            <a:r>
              <a:rPr sz="2000" spc="-11" dirty="0">
                <a:solidFill>
                  <a:srgbClr val="231F20"/>
                </a:solidFill>
                <a:latin typeface="Arial"/>
                <a:cs typeface="Arial"/>
              </a:rPr>
              <a:t>a</a:t>
            </a:r>
            <a:r>
              <a:rPr sz="2000" spc="11" dirty="0">
                <a:solidFill>
                  <a:srgbClr val="231F20"/>
                </a:solidFill>
                <a:latin typeface="Arial"/>
                <a:cs typeface="Arial"/>
              </a:rPr>
              <a:t>m </a:t>
            </a:r>
            <a:r>
              <a:rPr sz="2000" spc="-11" dirty="0">
                <a:solidFill>
                  <a:srgbClr val="231F20"/>
                </a:solidFill>
                <a:latin typeface="Arial"/>
                <a:cs typeface="Arial"/>
              </a:rPr>
              <a:t>de</a:t>
            </a:r>
            <a:r>
              <a:rPr sz="2000" spc="-22" dirty="0">
                <a:solidFill>
                  <a:srgbClr val="231F20"/>
                </a:solidFill>
                <a:latin typeface="Arial"/>
                <a:cs typeface="Arial"/>
              </a:rPr>
              <a:t>l</a:t>
            </a:r>
            <a:r>
              <a:rPr sz="2000" dirty="0">
                <a:solidFill>
                  <a:srgbClr val="231F20"/>
                </a:solidFill>
                <a:latin typeface="Arial"/>
                <a:cs typeface="Arial"/>
              </a:rPr>
              <a:t>e</a:t>
            </a:r>
            <a:r>
              <a:rPr sz="2000" spc="-33" dirty="0">
                <a:solidFill>
                  <a:srgbClr val="231F20"/>
                </a:solidFill>
                <a:latin typeface="Arial"/>
                <a:cs typeface="Arial"/>
              </a:rPr>
              <a:t>s</a:t>
            </a:r>
            <a:r>
              <a:rPr sz="2000" dirty="0">
                <a:solidFill>
                  <a:srgbClr val="231F20"/>
                </a:solidFill>
                <a:latin typeface="Arial"/>
                <a:cs typeface="Arial"/>
              </a:rPr>
              <a:t>t</a:t>
            </a:r>
            <a:r>
              <a:rPr sz="2000" spc="11" dirty="0">
                <a:solidFill>
                  <a:srgbClr val="231F20"/>
                </a:solidFill>
                <a:latin typeface="Arial"/>
                <a:cs typeface="Arial"/>
              </a:rPr>
              <a:t>r</a:t>
            </a:r>
            <a:r>
              <a:rPr sz="2000" spc="-11" dirty="0">
                <a:solidFill>
                  <a:srgbClr val="231F20"/>
                </a:solidFill>
                <a:latin typeface="Arial"/>
                <a:cs typeface="Arial"/>
              </a:rPr>
              <a:t>u</a:t>
            </a:r>
            <a:r>
              <a:rPr sz="2000" spc="11" dirty="0">
                <a:solidFill>
                  <a:srgbClr val="231F20"/>
                </a:solidFill>
                <a:latin typeface="Arial"/>
                <a:cs typeface="Arial"/>
              </a:rPr>
              <a:t>d </a:t>
            </a:r>
            <a:r>
              <a:rPr sz="2000" spc="-11" dirty="0">
                <a:solidFill>
                  <a:srgbClr val="231F20"/>
                </a:solidFill>
                <a:latin typeface="Arial"/>
                <a:cs typeface="Arial"/>
              </a:rPr>
              <a:t>e</a:t>
            </a:r>
            <a:r>
              <a:rPr sz="2000" spc="-22" dirty="0">
                <a:solidFill>
                  <a:srgbClr val="231F20"/>
                </a:solidFill>
                <a:latin typeface="Arial"/>
                <a:cs typeface="Arial"/>
              </a:rPr>
              <a:t>u</a:t>
            </a:r>
            <a:r>
              <a:rPr sz="2000" dirty="0">
                <a:solidFill>
                  <a:srgbClr val="231F20"/>
                </a:solidFill>
                <a:latin typeface="Arial"/>
                <a:cs typeface="Arial"/>
              </a:rPr>
              <a:t>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a:t>
            </a:r>
            <a:r>
              <a:rPr sz="2000" spc="11" dirty="0">
                <a:solidFill>
                  <a:srgbClr val="231F20"/>
                </a:solidFill>
                <a:latin typeface="Arial"/>
                <a:cs typeface="Arial"/>
              </a:rPr>
              <a:t>n </a:t>
            </a:r>
            <a:r>
              <a:rPr sz="2000" spc="-55" dirty="0">
                <a:solidFill>
                  <a:srgbClr val="231F20"/>
                </a:solidFill>
                <a:latin typeface="Arial"/>
                <a:cs typeface="Arial"/>
              </a:rPr>
              <a:t>v</a:t>
            </a:r>
            <a:r>
              <a:rPr sz="2000" spc="-11" dirty="0">
                <a:solidFill>
                  <a:srgbClr val="231F20"/>
                </a:solidFill>
                <a:latin typeface="Arial"/>
                <a:cs typeface="Arial"/>
              </a:rPr>
              <a:t>en</a:t>
            </a:r>
            <a:r>
              <a:rPr sz="2000" spc="-22" dirty="0">
                <a:solidFill>
                  <a:srgbClr val="231F20"/>
                </a:solidFill>
                <a:latin typeface="Arial"/>
                <a:cs typeface="Arial"/>
              </a:rPr>
              <a:t>dr</a:t>
            </a:r>
            <a:r>
              <a:rPr sz="2000" spc="11" dirty="0">
                <a:solidFill>
                  <a:srgbClr val="231F20"/>
                </a:solidFill>
                <a:latin typeface="Arial"/>
                <a:cs typeface="Arial"/>
              </a:rPr>
              <a:t>e</a:t>
            </a:r>
            <a:r>
              <a:rPr sz="2000" dirty="0">
                <a:solidFill>
                  <a:srgbClr val="231F20"/>
                </a:solidFill>
                <a:latin typeface="Arial"/>
                <a:cs typeface="Arial"/>
              </a:rPr>
              <a:t> </a:t>
            </a:r>
            <a:r>
              <a:rPr sz="2000" spc="-11" dirty="0">
                <a:solidFill>
                  <a:srgbClr val="231F20"/>
                </a:solidFill>
                <a:latin typeface="Arial"/>
                <a:cs typeface="Arial"/>
              </a:rPr>
              <a:t>e</a:t>
            </a:r>
            <a:r>
              <a:rPr sz="2000" spc="-33" dirty="0">
                <a:solidFill>
                  <a:srgbClr val="231F20"/>
                </a:solidFill>
                <a:latin typeface="Arial"/>
                <a:cs typeface="Arial"/>
              </a:rPr>
              <a:t>l</a:t>
            </a:r>
            <a:r>
              <a:rPr sz="2000" spc="-22" dirty="0">
                <a:solidFill>
                  <a:srgbClr val="231F20"/>
                </a:solidFill>
                <a:latin typeface="Arial"/>
                <a:cs typeface="Arial"/>
              </a:rPr>
              <a:t>isis</a:t>
            </a:r>
            <a:r>
              <a:rPr sz="2000" dirty="0">
                <a:solidFill>
                  <a:srgbClr val="231F20"/>
                </a:solidFill>
                <a:latin typeface="Arial"/>
                <a:cs typeface="Arial"/>
              </a:rPr>
              <a:t>c</a:t>
            </a:r>
            <a:r>
              <a:rPr sz="2000" spc="11" dirty="0">
                <a:solidFill>
                  <a:srgbClr val="231F20"/>
                </a:solidFill>
                <a:latin typeface="Arial"/>
                <a:cs typeface="Arial"/>
              </a:rPr>
              <a:t> </a:t>
            </a:r>
            <a:r>
              <a:rPr sz="2000" spc="-22" dirty="0">
                <a:solidFill>
                  <a:srgbClr val="231F20"/>
                </a:solidFill>
                <a:latin typeface="Arial"/>
                <a:cs typeface="Arial"/>
              </a:rPr>
              <a:t>ill</a:t>
            </a:r>
            <a:r>
              <a:rPr sz="2000" spc="-11" dirty="0">
                <a:solidFill>
                  <a:srgbClr val="231F20"/>
                </a:solidFill>
                <a:latin typeface="Arial"/>
                <a:cs typeface="Arial"/>
              </a:rPr>
              <a:t>a</a:t>
            </a:r>
            <a:r>
              <a:rPr sz="2000" dirty="0">
                <a:solidFill>
                  <a:srgbClr val="231F20"/>
                </a:solidFill>
                <a:latin typeface="Arial"/>
                <a:cs typeface="Arial"/>
              </a:rPr>
              <a:t>o</a:t>
            </a:r>
            <a:r>
              <a:rPr sz="2000" spc="11" dirty="0">
                <a:solidFill>
                  <a:srgbClr val="231F20"/>
                </a:solidFill>
                <a:latin typeface="Arial"/>
                <a:cs typeface="Arial"/>
              </a:rPr>
              <a:t>rp </a:t>
            </a:r>
            <a:r>
              <a:rPr sz="2000" spc="-11" dirty="0">
                <a:solidFill>
                  <a:srgbClr val="231F20"/>
                </a:solidFill>
                <a:latin typeface="Arial"/>
                <a:cs typeface="Arial"/>
              </a:rPr>
              <a:t>e</a:t>
            </a:r>
            <a:r>
              <a:rPr sz="2000" spc="-22" dirty="0">
                <a:solidFill>
                  <a:srgbClr val="231F20"/>
                </a:solidFill>
                <a:latin typeface="Arial"/>
                <a:cs typeface="Arial"/>
              </a:rPr>
              <a:t>r</a:t>
            </a:r>
            <a:r>
              <a:rPr sz="2000" dirty="0">
                <a:solidFill>
                  <a:srgbClr val="231F20"/>
                </a:solidFill>
                <a:latin typeface="Arial"/>
                <a:cs typeface="Arial"/>
              </a:rPr>
              <a:t>c</a:t>
            </a:r>
            <a:r>
              <a:rPr sz="2000" spc="-22" dirty="0">
                <a:solidFill>
                  <a:srgbClr val="231F20"/>
                </a:solidFill>
                <a:latin typeface="Arial"/>
                <a:cs typeface="Arial"/>
              </a:rPr>
              <a:t>i</a:t>
            </a:r>
            <a:r>
              <a:rPr sz="2000" spc="-33" dirty="0">
                <a:solidFill>
                  <a:srgbClr val="231F20"/>
                </a:solidFill>
                <a:latin typeface="Arial"/>
                <a:cs typeface="Arial"/>
              </a:rPr>
              <a:t>l</a:t>
            </a:r>
            <a:r>
              <a:rPr sz="2000" spc="-22" dirty="0">
                <a:solidFill>
                  <a:srgbClr val="231F20"/>
                </a:solidFill>
                <a:latin typeface="Arial"/>
                <a:cs typeface="Arial"/>
              </a:rPr>
              <a:t>is</a:t>
            </a:r>
            <a:r>
              <a:rPr sz="2000" dirty="0">
                <a:solidFill>
                  <a:srgbClr val="231F20"/>
                </a:solidFill>
                <a:latin typeface="Arial"/>
                <a:cs typeface="Arial"/>
              </a:rPr>
              <a:t>i</a:t>
            </a:r>
            <a:r>
              <a:rPr sz="2000" spc="11" dirty="0">
                <a:solidFill>
                  <a:srgbClr val="231F20"/>
                </a:solidFill>
                <a:latin typeface="Arial"/>
                <a:cs typeface="Arial"/>
              </a:rPr>
              <a:t> </a:t>
            </a:r>
            <a:r>
              <a:rPr sz="2000" spc="-11" dirty="0">
                <a:solidFill>
                  <a:srgbClr val="231F20"/>
                </a:solidFill>
                <a:latin typeface="Arial"/>
                <a:cs typeface="Arial"/>
              </a:rPr>
              <a:t>b</a:t>
            </a:r>
            <a:r>
              <a:rPr sz="2000" spc="-22" dirty="0">
                <a:solidFill>
                  <a:srgbClr val="231F20"/>
                </a:solidFill>
                <a:latin typeface="Arial"/>
                <a:cs typeface="Arial"/>
              </a:rPr>
              <a:t>l</a:t>
            </a:r>
            <a:r>
              <a:rPr sz="2000" spc="-11" dirty="0">
                <a:solidFill>
                  <a:srgbClr val="231F20"/>
                </a:solidFill>
                <a:latin typeface="Arial"/>
                <a:cs typeface="Arial"/>
              </a:rPr>
              <a:t>a</a:t>
            </a:r>
            <a:r>
              <a:rPr sz="2000" spc="11" dirty="0">
                <a:solidFill>
                  <a:srgbClr val="231F20"/>
                </a:solidFill>
                <a:latin typeface="Arial"/>
                <a:cs typeface="Arial"/>
              </a:rPr>
              <a:t>n </a:t>
            </a:r>
            <a:r>
              <a:rPr sz="2000" spc="-11" dirty="0">
                <a:solidFill>
                  <a:srgbClr val="231F20"/>
                </a:solidFill>
                <a:latin typeface="Arial"/>
                <a:cs typeface="Arial"/>
              </a:rPr>
              <a:t>e</a:t>
            </a:r>
            <a:r>
              <a:rPr sz="2000" spc="11" dirty="0">
                <a:solidFill>
                  <a:srgbClr val="231F20"/>
                </a:solidFill>
                <a:latin typeface="Arial"/>
                <a:cs typeface="Arial"/>
              </a:rPr>
              <a:t>u </a:t>
            </a:r>
            <a:r>
              <a:rPr sz="2000" spc="-11" dirty="0">
                <a:solidFill>
                  <a:srgbClr val="231F20"/>
                </a:solidFill>
                <a:latin typeface="Arial"/>
                <a:cs typeface="Arial"/>
              </a:rPr>
              <a:t>f</a:t>
            </a:r>
            <a:r>
              <a:rPr sz="2000" spc="-22" dirty="0">
                <a:solidFill>
                  <a:srgbClr val="231F20"/>
                </a:solidFill>
                <a:latin typeface="Arial"/>
                <a:cs typeface="Arial"/>
              </a:rPr>
              <a:t>a</a:t>
            </a:r>
            <a:r>
              <a:rPr sz="2000" spc="11" dirty="0">
                <a:solidFill>
                  <a:srgbClr val="231F20"/>
                </a:solidFill>
                <a:latin typeface="Arial"/>
                <a:cs typeface="Arial"/>
              </a:rPr>
              <a:t>c</a:t>
            </a:r>
            <a:r>
              <a:rPr sz="2000" dirty="0">
                <a:solidFill>
                  <a:srgbClr val="231F20"/>
                </a:solidFill>
                <a:latin typeface="Arial"/>
                <a:cs typeface="Arial"/>
              </a:rPr>
              <a:t>c</a:t>
            </a:r>
            <a:r>
              <a:rPr sz="2000" spc="-22" dirty="0">
                <a:solidFill>
                  <a:srgbClr val="231F20"/>
                </a:solidFill>
                <a:latin typeface="Arial"/>
                <a:cs typeface="Arial"/>
              </a:rPr>
              <a:t>u</a:t>
            </a:r>
            <a:r>
              <a:rPr sz="2000" spc="-11" dirty="0">
                <a:solidFill>
                  <a:srgbClr val="231F20"/>
                </a:solidFill>
                <a:latin typeface="Arial"/>
                <a:cs typeface="Arial"/>
              </a:rPr>
              <a:t>msan</a:t>
            </a:r>
            <a:r>
              <a:rPr sz="2000" spc="-22" dirty="0">
                <a:solidFill>
                  <a:srgbClr val="231F20"/>
                </a:solidFill>
                <a:latin typeface="Arial"/>
                <a:cs typeface="Arial"/>
              </a:rPr>
              <a:t>dr</a:t>
            </a:r>
            <a:r>
              <a:rPr sz="2000" spc="11" dirty="0">
                <a:solidFill>
                  <a:srgbClr val="231F20"/>
                </a:solidFill>
                <a:latin typeface="Arial"/>
                <a:cs typeface="Arial"/>
              </a:rPr>
              <a:t>e t</a:t>
            </a:r>
            <a:r>
              <a:rPr sz="2000" spc="-22" dirty="0">
                <a:solidFill>
                  <a:srgbClr val="231F20"/>
                </a:solidFill>
                <a:latin typeface="Arial"/>
                <a:cs typeface="Arial"/>
              </a:rPr>
              <a:t>a</a:t>
            </a:r>
            <a:r>
              <a:rPr sz="2000" spc="11" dirty="0">
                <a:solidFill>
                  <a:srgbClr val="231F20"/>
                </a:solidFill>
                <a:latin typeface="Arial"/>
                <a:cs typeface="Arial"/>
              </a:rPr>
              <a:t>t </a:t>
            </a:r>
            <a:r>
              <a:rPr sz="2000" spc="-22" dirty="0">
                <a:solidFill>
                  <a:srgbClr val="231F20"/>
                </a:solidFill>
                <a:latin typeface="Arial"/>
                <a:cs typeface="Arial"/>
              </a:rPr>
              <a:t>di</a:t>
            </a:r>
            <a:r>
              <a:rPr sz="2000" spc="-11" dirty="0">
                <a:solidFill>
                  <a:srgbClr val="231F20"/>
                </a:solidFill>
                <a:latin typeface="Arial"/>
                <a:cs typeface="Arial"/>
              </a:rPr>
              <a:t>p</a:t>
            </a:r>
            <a:r>
              <a:rPr sz="2000" spc="-22" dirty="0">
                <a:solidFill>
                  <a:srgbClr val="231F20"/>
                </a:solidFill>
                <a:latin typeface="Arial"/>
                <a:cs typeface="Arial"/>
              </a:rPr>
              <a:t>i</a:t>
            </a:r>
            <a:r>
              <a:rPr sz="2000" spc="11" dirty="0">
                <a:solidFill>
                  <a:srgbClr val="231F20"/>
                </a:solidFill>
                <a:latin typeface="Arial"/>
                <a:cs typeface="Arial"/>
              </a:rPr>
              <a:t>t </a:t>
            </a:r>
            <a:r>
              <a:rPr sz="2000" spc="-22" dirty="0">
                <a:solidFill>
                  <a:srgbClr val="231F20"/>
                </a:solidFill>
                <a:latin typeface="Arial"/>
                <a:cs typeface="Arial"/>
              </a:rPr>
              <a:t>ni</a:t>
            </a:r>
            <a:r>
              <a:rPr sz="2000" dirty="0">
                <a:solidFill>
                  <a:srgbClr val="231F20"/>
                </a:solidFill>
                <a:latin typeface="Arial"/>
                <a:cs typeface="Arial"/>
              </a:rPr>
              <a:t>s</a:t>
            </a:r>
            <a:r>
              <a:rPr sz="2000" spc="11" dirty="0">
                <a:solidFill>
                  <a:srgbClr val="231F20"/>
                </a:solidFill>
                <a:latin typeface="Arial"/>
                <a:cs typeface="Arial"/>
              </a:rPr>
              <a:t> </a:t>
            </a:r>
            <a:r>
              <a:rPr sz="2000" spc="-22" dirty="0">
                <a:solidFill>
                  <a:srgbClr val="231F20"/>
                </a:solidFill>
                <a:latin typeface="Arial"/>
                <a:cs typeface="Arial"/>
              </a:rPr>
              <a:t>d</a:t>
            </a:r>
            <a:r>
              <a:rPr sz="2000" spc="-11" dirty="0">
                <a:solidFill>
                  <a:srgbClr val="231F20"/>
                </a:solidFill>
                <a:latin typeface="Arial"/>
                <a:cs typeface="Arial"/>
              </a:rPr>
              <a:t>io</a:t>
            </a:r>
            <a:r>
              <a:rPr sz="2000" spc="-22" dirty="0">
                <a:solidFill>
                  <a:srgbClr val="231F20"/>
                </a:solidFill>
                <a:latin typeface="Arial"/>
                <a:cs typeface="Arial"/>
              </a:rPr>
              <a:t>nul</a:t>
            </a:r>
            <a:r>
              <a:rPr sz="2000" dirty="0">
                <a:solidFill>
                  <a:srgbClr val="231F20"/>
                </a:solidFill>
                <a:latin typeface="Arial"/>
                <a:cs typeface="Arial"/>
              </a:rPr>
              <a:t>l</a:t>
            </a:r>
            <a:r>
              <a:rPr sz="2000" spc="11" dirty="0">
                <a:solidFill>
                  <a:srgbClr val="231F20"/>
                </a:solidFill>
                <a:latin typeface="Arial"/>
                <a:cs typeface="Arial"/>
              </a:rPr>
              <a:t> </a:t>
            </a:r>
            <a:r>
              <a:rPr sz="2000" spc="-11" dirty="0">
                <a:solidFill>
                  <a:srgbClr val="231F20"/>
                </a:solidFill>
                <a:latin typeface="Arial"/>
                <a:cs typeface="Arial"/>
              </a:rPr>
              <a:t>am</a:t>
            </a:r>
            <a:r>
              <a:rPr sz="2000" spc="11" dirty="0">
                <a:solidFill>
                  <a:srgbClr val="231F20"/>
                </a:solidFill>
                <a:latin typeface="Arial"/>
                <a:cs typeface="Arial"/>
              </a:rPr>
              <a:t>c</a:t>
            </a:r>
            <a:r>
              <a:rPr sz="2000" spc="-11" dirty="0">
                <a:solidFill>
                  <a:srgbClr val="231F20"/>
                </a:solidFill>
                <a:latin typeface="Arial"/>
                <a:cs typeface="Arial"/>
              </a:rPr>
              <a:t>on</a:t>
            </a:r>
            <a:r>
              <a:rPr sz="2000" spc="-22" dirty="0">
                <a:solidFill>
                  <a:srgbClr val="231F20"/>
                </a:solidFill>
                <a:latin typeface="Arial"/>
                <a:cs typeface="Arial"/>
              </a:rPr>
              <a:t>s</a:t>
            </a:r>
            <a:r>
              <a:rPr sz="2000" spc="-11" dirty="0">
                <a:solidFill>
                  <a:srgbClr val="231F20"/>
                </a:solidFill>
                <a:latin typeface="Arial"/>
                <a:cs typeface="Arial"/>
              </a:rPr>
              <a:t>e</a:t>
            </a:r>
            <a:r>
              <a:rPr sz="2000" spc="-22" dirty="0">
                <a:solidFill>
                  <a:srgbClr val="231F20"/>
                </a:solidFill>
                <a:latin typeface="Arial"/>
                <a:cs typeface="Arial"/>
              </a:rPr>
              <a:t>q</a:t>
            </a:r>
            <a:r>
              <a:rPr sz="2000" spc="-11" dirty="0">
                <a:solidFill>
                  <a:srgbClr val="231F20"/>
                </a:solidFill>
                <a:latin typeface="Arial"/>
                <a:cs typeface="Arial"/>
              </a:rPr>
              <a:t>u</a:t>
            </a:r>
            <a:r>
              <a:rPr sz="2000" spc="-22" dirty="0">
                <a:solidFill>
                  <a:srgbClr val="231F20"/>
                </a:solidFill>
                <a:latin typeface="Arial"/>
                <a:cs typeface="Arial"/>
              </a:rPr>
              <a:t>a</a:t>
            </a:r>
            <a:r>
              <a:rPr lang="en-US" sz="2000" dirty="0">
                <a:solidFill>
                  <a:srgbClr val="231F20"/>
                </a:solidFill>
                <a:latin typeface="Arial"/>
                <a:cs typeface="Arial"/>
              </a:rPr>
              <a:t>.</a:t>
            </a:r>
            <a:endParaRPr sz="2000" dirty="0">
              <a:latin typeface="Arial"/>
              <a:cs typeface="Arial"/>
            </a:endParaRPr>
          </a:p>
        </p:txBody>
      </p:sp>
      <p:sp>
        <p:nvSpPr>
          <p:cNvPr id="29" name="object 29"/>
          <p:cNvSpPr txBox="1"/>
          <p:nvPr/>
        </p:nvSpPr>
        <p:spPr>
          <a:xfrm>
            <a:off x="33119273" y="26403699"/>
            <a:ext cx="8840625" cy="1431899"/>
          </a:xfrm>
          <a:prstGeom prst="rect">
            <a:avLst/>
          </a:prstGeom>
        </p:spPr>
        <p:txBody>
          <a:bodyPr vert="horz" wrap="square" lIns="0" tIns="0" rIns="0" bIns="0" rtlCol="0">
            <a:spAutoFit/>
          </a:bodyPr>
          <a:lstStyle/>
          <a:p>
            <a:pPr marL="19958">
              <a:lnSpc>
                <a:spcPct val="110000"/>
              </a:lnSpc>
              <a:spcAft>
                <a:spcPts val="1310"/>
              </a:spcAft>
            </a:pPr>
            <a:r>
              <a:rPr sz="3500" b="1" spc="-11" dirty="0">
                <a:solidFill>
                  <a:srgbClr val="231F20"/>
                </a:solidFill>
                <a:latin typeface="Arial"/>
                <a:cs typeface="Arial"/>
              </a:rPr>
              <a:t>ACKNOWLEDGEMENTS</a:t>
            </a:r>
          </a:p>
          <a:p>
            <a:pPr marL="27719" marR="13860">
              <a:lnSpc>
                <a:spcPct val="101800"/>
              </a:lnSpc>
              <a:spcBef>
                <a:spcPts val="458"/>
              </a:spcBef>
            </a:pPr>
            <a:r>
              <a:rPr sz="2000" i="1" dirty="0">
                <a:solidFill>
                  <a:srgbClr val="231F20"/>
                </a:solidFill>
                <a:latin typeface="Arial"/>
                <a:cs typeface="Arial"/>
              </a:rPr>
              <a:t>C</a:t>
            </a:r>
            <a:r>
              <a:rPr sz="2000" i="1" spc="-11" dirty="0">
                <a:solidFill>
                  <a:srgbClr val="231F20"/>
                </a:solidFill>
                <a:latin typeface="Arial"/>
                <a:cs typeface="Arial"/>
              </a:rPr>
              <a:t>he</a:t>
            </a:r>
            <a:r>
              <a:rPr sz="2000" i="1" dirty="0">
                <a:solidFill>
                  <a:srgbClr val="231F20"/>
                </a:solidFill>
                <a:latin typeface="Arial"/>
                <a:cs typeface="Arial"/>
              </a:rPr>
              <a:t>ck</a:t>
            </a:r>
            <a:r>
              <a:rPr sz="2000" i="1" spc="11" dirty="0">
                <a:solidFill>
                  <a:srgbClr val="231F20"/>
                </a:solidFill>
                <a:latin typeface="Arial"/>
                <a:cs typeface="Arial"/>
              </a:rPr>
              <a:t> </a:t>
            </a:r>
            <a:r>
              <a:rPr sz="2000" i="1" spc="-22" dirty="0">
                <a:solidFill>
                  <a:srgbClr val="231F20"/>
                </a:solidFill>
                <a:latin typeface="Arial"/>
                <a:cs typeface="Arial"/>
              </a:rPr>
              <a:t>t</a:t>
            </a:r>
            <a:r>
              <a:rPr sz="2000" i="1" spc="11" dirty="0">
                <a:solidFill>
                  <a:srgbClr val="231F20"/>
                </a:solidFill>
                <a:latin typeface="Arial"/>
                <a:cs typeface="Arial"/>
              </a:rPr>
              <a:t>o </a:t>
            </a:r>
            <a:r>
              <a:rPr sz="2000" i="1" spc="-11" dirty="0">
                <a:solidFill>
                  <a:srgbClr val="231F20"/>
                </a:solidFill>
                <a:latin typeface="Arial"/>
                <a:cs typeface="Arial"/>
              </a:rPr>
              <a:t>ma</a:t>
            </a:r>
            <a:r>
              <a:rPr sz="2000" i="1" spc="-55" dirty="0">
                <a:solidFill>
                  <a:srgbClr val="231F20"/>
                </a:solidFill>
                <a:latin typeface="Arial"/>
                <a:cs typeface="Arial"/>
              </a:rPr>
              <a:t>k</a:t>
            </a:r>
            <a:r>
              <a:rPr sz="2000" i="1" spc="11" dirty="0">
                <a:solidFill>
                  <a:srgbClr val="231F20"/>
                </a:solidFill>
                <a:latin typeface="Arial"/>
                <a:cs typeface="Arial"/>
              </a:rPr>
              <a:t>e </a:t>
            </a:r>
            <a:r>
              <a:rPr sz="2000" i="1" spc="-22" dirty="0">
                <a:solidFill>
                  <a:srgbClr val="231F20"/>
                </a:solidFill>
                <a:latin typeface="Arial"/>
                <a:cs typeface="Arial"/>
              </a:rPr>
              <a:t>s</a:t>
            </a:r>
            <a:r>
              <a:rPr sz="2000" i="1" spc="-11" dirty="0">
                <a:solidFill>
                  <a:srgbClr val="231F20"/>
                </a:solidFill>
                <a:latin typeface="Arial"/>
                <a:cs typeface="Arial"/>
              </a:rPr>
              <a:t>ur</a:t>
            </a:r>
            <a:r>
              <a:rPr sz="2000" i="1" spc="11" dirty="0">
                <a:solidFill>
                  <a:srgbClr val="231F20"/>
                </a:solidFill>
                <a:latin typeface="Arial"/>
                <a:cs typeface="Arial"/>
              </a:rPr>
              <a:t>e </a:t>
            </a:r>
            <a:r>
              <a:rPr sz="2000" i="1" spc="-44" dirty="0">
                <a:solidFill>
                  <a:srgbClr val="231F20"/>
                </a:solidFill>
                <a:latin typeface="Arial"/>
                <a:cs typeface="Arial"/>
              </a:rPr>
              <a:t>y</a:t>
            </a:r>
            <a:r>
              <a:rPr sz="2000" i="1" spc="-11" dirty="0">
                <a:solidFill>
                  <a:srgbClr val="231F20"/>
                </a:solidFill>
                <a:latin typeface="Arial"/>
                <a:cs typeface="Arial"/>
              </a:rPr>
              <a:t>o</a:t>
            </a:r>
            <a:r>
              <a:rPr sz="2000" i="1" spc="-22" dirty="0">
                <a:solidFill>
                  <a:srgbClr val="231F20"/>
                </a:solidFill>
                <a:latin typeface="Arial"/>
                <a:cs typeface="Arial"/>
              </a:rPr>
              <a:t>u</a:t>
            </a:r>
            <a:r>
              <a:rPr sz="2000" i="1" spc="-11" dirty="0">
                <a:solidFill>
                  <a:srgbClr val="231F20"/>
                </a:solidFill>
                <a:latin typeface="Arial"/>
                <a:cs typeface="Arial"/>
              </a:rPr>
              <a:t>’</a:t>
            </a:r>
            <a:r>
              <a:rPr sz="2000" i="1" spc="-44" dirty="0">
                <a:solidFill>
                  <a:srgbClr val="231F20"/>
                </a:solidFill>
                <a:latin typeface="Arial"/>
                <a:cs typeface="Arial"/>
              </a:rPr>
              <a:t>v</a:t>
            </a:r>
            <a:r>
              <a:rPr sz="2000" i="1" spc="11" dirty="0">
                <a:solidFill>
                  <a:srgbClr val="231F20"/>
                </a:solidFill>
                <a:latin typeface="Arial"/>
                <a:cs typeface="Arial"/>
              </a:rPr>
              <a:t>e </a:t>
            </a:r>
            <a:r>
              <a:rPr sz="2000" i="1" spc="-11" dirty="0">
                <a:solidFill>
                  <a:srgbClr val="231F20"/>
                </a:solidFill>
                <a:latin typeface="Arial"/>
                <a:cs typeface="Arial"/>
              </a:rPr>
              <a:t>a</a:t>
            </a:r>
            <a:r>
              <a:rPr sz="2000" i="1" dirty="0">
                <a:solidFill>
                  <a:srgbClr val="231F20"/>
                </a:solidFill>
                <a:latin typeface="Arial"/>
                <a:cs typeface="Arial"/>
              </a:rPr>
              <a:t>c</a:t>
            </a:r>
            <a:r>
              <a:rPr sz="2000" i="1" spc="-11" dirty="0">
                <a:solidFill>
                  <a:srgbClr val="231F20"/>
                </a:solidFill>
                <a:latin typeface="Arial"/>
                <a:cs typeface="Arial"/>
              </a:rPr>
              <a:t>kn</a:t>
            </a:r>
            <a:r>
              <a:rPr sz="2000" i="1" spc="-22" dirty="0">
                <a:solidFill>
                  <a:srgbClr val="231F20"/>
                </a:solidFill>
                <a:latin typeface="Arial"/>
                <a:cs typeface="Arial"/>
              </a:rPr>
              <a:t>o</a:t>
            </a:r>
            <a:r>
              <a:rPr sz="2000" i="1" spc="-11" dirty="0">
                <a:solidFill>
                  <a:srgbClr val="231F20"/>
                </a:solidFill>
                <a:latin typeface="Arial"/>
                <a:cs typeface="Arial"/>
              </a:rPr>
              <a:t>w</a:t>
            </a:r>
            <a:r>
              <a:rPr sz="2000" i="1" spc="-22" dirty="0">
                <a:solidFill>
                  <a:srgbClr val="231F20"/>
                </a:solidFill>
                <a:latin typeface="Arial"/>
                <a:cs typeface="Arial"/>
              </a:rPr>
              <a:t>l</a:t>
            </a:r>
            <a:r>
              <a:rPr sz="2000" i="1" spc="-11" dirty="0">
                <a:solidFill>
                  <a:srgbClr val="231F20"/>
                </a:solidFill>
                <a:latin typeface="Arial"/>
                <a:cs typeface="Arial"/>
              </a:rPr>
              <a:t>edge</a:t>
            </a:r>
            <a:r>
              <a:rPr sz="2000" i="1" spc="11" dirty="0">
                <a:solidFill>
                  <a:srgbClr val="231F20"/>
                </a:solidFill>
                <a:latin typeface="Arial"/>
                <a:cs typeface="Arial"/>
              </a:rPr>
              <a:t>d </a:t>
            </a:r>
            <a:r>
              <a:rPr sz="2000" i="1" spc="-11" dirty="0">
                <a:solidFill>
                  <a:srgbClr val="231F20"/>
                </a:solidFill>
                <a:latin typeface="Arial"/>
                <a:cs typeface="Arial"/>
              </a:rPr>
              <a:t>pa</a:t>
            </a:r>
            <a:r>
              <a:rPr sz="2000" i="1" spc="65" dirty="0">
                <a:solidFill>
                  <a:srgbClr val="231F20"/>
                </a:solidFill>
                <a:latin typeface="Arial"/>
                <a:cs typeface="Arial"/>
              </a:rPr>
              <a:t>r</a:t>
            </a:r>
            <a:r>
              <a:rPr sz="2000" i="1" spc="-22" dirty="0">
                <a:solidFill>
                  <a:srgbClr val="231F20"/>
                </a:solidFill>
                <a:latin typeface="Arial"/>
                <a:cs typeface="Arial"/>
              </a:rPr>
              <a:t>t</a:t>
            </a:r>
            <a:r>
              <a:rPr sz="2000" i="1" spc="-11" dirty="0">
                <a:solidFill>
                  <a:srgbClr val="231F20"/>
                </a:solidFill>
                <a:latin typeface="Arial"/>
                <a:cs typeface="Arial"/>
              </a:rPr>
              <a:t>n</a:t>
            </a:r>
            <a:r>
              <a:rPr sz="2000" i="1" spc="-22" dirty="0">
                <a:solidFill>
                  <a:srgbClr val="231F20"/>
                </a:solidFill>
                <a:latin typeface="Arial"/>
                <a:cs typeface="Arial"/>
              </a:rPr>
              <a:t>e</a:t>
            </a:r>
            <a:r>
              <a:rPr sz="2000" i="1" dirty="0">
                <a:solidFill>
                  <a:srgbClr val="231F20"/>
                </a:solidFill>
                <a:latin typeface="Arial"/>
                <a:cs typeface="Arial"/>
              </a:rPr>
              <a:t>r</a:t>
            </a:r>
            <a:r>
              <a:rPr sz="2000" i="1" spc="11" dirty="0">
                <a:solidFill>
                  <a:srgbClr val="231F20"/>
                </a:solidFill>
                <a:latin typeface="Arial"/>
                <a:cs typeface="Arial"/>
              </a:rPr>
              <a:t> </a:t>
            </a:r>
            <a:r>
              <a:rPr sz="2000" i="1" spc="-11" dirty="0">
                <a:solidFill>
                  <a:srgbClr val="231F20"/>
                </a:solidFill>
                <a:latin typeface="Arial"/>
                <a:cs typeface="Arial"/>
              </a:rPr>
              <a:t>an</a:t>
            </a:r>
            <a:r>
              <a:rPr sz="2000" i="1" spc="11" dirty="0">
                <a:solidFill>
                  <a:srgbClr val="231F20"/>
                </a:solidFill>
                <a:latin typeface="Arial"/>
                <a:cs typeface="Arial"/>
              </a:rPr>
              <a:t>d </a:t>
            </a:r>
            <a:r>
              <a:rPr sz="2000" i="1" spc="-11" dirty="0">
                <a:solidFill>
                  <a:srgbClr val="231F20"/>
                </a:solidFill>
                <a:latin typeface="Arial"/>
                <a:cs typeface="Arial"/>
              </a:rPr>
              <a:t>fun</a:t>
            </a:r>
            <a:r>
              <a:rPr sz="2000" i="1" dirty="0">
                <a:solidFill>
                  <a:srgbClr val="231F20"/>
                </a:solidFill>
                <a:latin typeface="Arial"/>
                <a:cs typeface="Arial"/>
              </a:rPr>
              <a:t>d</a:t>
            </a:r>
            <a:r>
              <a:rPr sz="2000" i="1" spc="-11" dirty="0">
                <a:solidFill>
                  <a:srgbClr val="231F20"/>
                </a:solidFill>
                <a:latin typeface="Arial"/>
                <a:cs typeface="Arial"/>
              </a:rPr>
              <a:t>i</a:t>
            </a:r>
            <a:r>
              <a:rPr sz="2000" i="1" spc="-22" dirty="0">
                <a:solidFill>
                  <a:srgbClr val="231F20"/>
                </a:solidFill>
                <a:latin typeface="Arial"/>
                <a:cs typeface="Arial"/>
              </a:rPr>
              <a:t>n</a:t>
            </a:r>
            <a:r>
              <a:rPr sz="2000" i="1" spc="11" dirty="0">
                <a:solidFill>
                  <a:srgbClr val="231F20"/>
                </a:solidFill>
                <a:latin typeface="Arial"/>
                <a:cs typeface="Arial"/>
              </a:rPr>
              <a:t>g </a:t>
            </a:r>
            <a:r>
              <a:rPr sz="2000" i="1" spc="-11" dirty="0">
                <a:solidFill>
                  <a:srgbClr val="231F20"/>
                </a:solidFill>
                <a:latin typeface="Arial"/>
                <a:cs typeface="Arial"/>
              </a:rPr>
              <a:t>ag</a:t>
            </a:r>
            <a:r>
              <a:rPr sz="2000" i="1" spc="-22" dirty="0">
                <a:solidFill>
                  <a:srgbClr val="231F20"/>
                </a:solidFill>
                <a:latin typeface="Arial"/>
                <a:cs typeface="Arial"/>
              </a:rPr>
              <a:t>en</a:t>
            </a:r>
            <a:r>
              <a:rPr sz="2000" i="1" dirty="0">
                <a:solidFill>
                  <a:srgbClr val="231F20"/>
                </a:solidFill>
                <a:latin typeface="Arial"/>
                <a:cs typeface="Arial"/>
              </a:rPr>
              <a:t>c</a:t>
            </a:r>
            <a:r>
              <a:rPr sz="2000" i="1" spc="-22" dirty="0">
                <a:solidFill>
                  <a:srgbClr val="231F20"/>
                </a:solidFill>
                <a:latin typeface="Arial"/>
                <a:cs typeface="Arial"/>
              </a:rPr>
              <a:t>i</a:t>
            </a:r>
            <a:r>
              <a:rPr sz="2000" i="1" spc="-33" dirty="0">
                <a:solidFill>
                  <a:srgbClr val="231F20"/>
                </a:solidFill>
                <a:latin typeface="Arial"/>
                <a:cs typeface="Arial"/>
              </a:rPr>
              <a:t>e</a:t>
            </a:r>
            <a:r>
              <a:rPr sz="2000" i="1" dirty="0">
                <a:solidFill>
                  <a:srgbClr val="231F20"/>
                </a:solidFill>
                <a:latin typeface="Arial"/>
                <a:cs typeface="Arial"/>
              </a:rPr>
              <a:t>s</a:t>
            </a:r>
            <a:r>
              <a:rPr sz="2000" i="1" spc="11" dirty="0">
                <a:solidFill>
                  <a:srgbClr val="231F20"/>
                </a:solidFill>
                <a:latin typeface="Arial"/>
                <a:cs typeface="Arial"/>
              </a:rPr>
              <a:t>, </a:t>
            </a:r>
            <a:r>
              <a:rPr sz="2000" i="1" spc="-22" dirty="0">
                <a:solidFill>
                  <a:srgbClr val="231F20"/>
                </a:solidFill>
                <a:latin typeface="Arial"/>
                <a:cs typeface="Arial"/>
              </a:rPr>
              <a:t>e</a:t>
            </a:r>
            <a:r>
              <a:rPr sz="2000" i="1" spc="-11" dirty="0">
                <a:solidFill>
                  <a:srgbClr val="231F20"/>
                </a:solidFill>
                <a:latin typeface="Arial"/>
                <a:cs typeface="Arial"/>
              </a:rPr>
              <a:t>i</a:t>
            </a:r>
            <a:r>
              <a:rPr sz="2000" i="1" spc="-22" dirty="0">
                <a:solidFill>
                  <a:srgbClr val="231F20"/>
                </a:solidFill>
                <a:latin typeface="Arial"/>
                <a:cs typeface="Arial"/>
              </a:rPr>
              <a:t>t</a:t>
            </a:r>
            <a:r>
              <a:rPr sz="2000" i="1" spc="-11" dirty="0">
                <a:solidFill>
                  <a:srgbClr val="231F20"/>
                </a:solidFill>
                <a:latin typeface="Arial"/>
                <a:cs typeface="Arial"/>
              </a:rPr>
              <a:t>h</a:t>
            </a:r>
            <a:r>
              <a:rPr sz="2000" i="1" spc="-22" dirty="0">
                <a:solidFill>
                  <a:srgbClr val="231F20"/>
                </a:solidFill>
                <a:latin typeface="Arial"/>
                <a:cs typeface="Arial"/>
              </a:rPr>
              <a:t>e</a:t>
            </a:r>
            <a:r>
              <a:rPr sz="2000" i="1" dirty="0">
                <a:solidFill>
                  <a:srgbClr val="231F20"/>
                </a:solidFill>
                <a:latin typeface="Arial"/>
                <a:cs typeface="Arial"/>
              </a:rPr>
              <a:t>r </a:t>
            </a:r>
            <a:r>
              <a:rPr sz="2000" i="1" spc="-11" dirty="0">
                <a:solidFill>
                  <a:srgbClr val="231F20"/>
                </a:solidFill>
                <a:latin typeface="Arial"/>
                <a:cs typeface="Arial"/>
              </a:rPr>
              <a:t>wi</a:t>
            </a:r>
            <a:r>
              <a:rPr sz="2000" i="1" spc="-22" dirty="0">
                <a:solidFill>
                  <a:srgbClr val="231F20"/>
                </a:solidFill>
                <a:latin typeface="Arial"/>
                <a:cs typeface="Arial"/>
              </a:rPr>
              <a:t>t</a:t>
            </a:r>
            <a:r>
              <a:rPr sz="2000" i="1" spc="11" dirty="0">
                <a:solidFill>
                  <a:srgbClr val="231F20"/>
                </a:solidFill>
                <a:latin typeface="Arial"/>
                <a:cs typeface="Arial"/>
              </a:rPr>
              <a:t>h </a:t>
            </a:r>
            <a:r>
              <a:rPr sz="2000" i="1" spc="-22" dirty="0">
                <a:solidFill>
                  <a:srgbClr val="231F20"/>
                </a:solidFill>
                <a:latin typeface="Arial"/>
                <a:cs typeface="Arial"/>
              </a:rPr>
              <a:t>t</a:t>
            </a:r>
            <a:r>
              <a:rPr sz="2000" i="1" spc="-65" dirty="0">
                <a:solidFill>
                  <a:srgbClr val="231F20"/>
                </a:solidFill>
                <a:latin typeface="Arial"/>
                <a:cs typeface="Arial"/>
              </a:rPr>
              <a:t>e</a:t>
            </a:r>
            <a:r>
              <a:rPr sz="2000" i="1" spc="22" dirty="0">
                <a:solidFill>
                  <a:srgbClr val="231F20"/>
                </a:solidFill>
                <a:latin typeface="Arial"/>
                <a:cs typeface="Arial"/>
              </a:rPr>
              <a:t>x</a:t>
            </a:r>
            <a:r>
              <a:rPr sz="2000" i="1" spc="11" dirty="0">
                <a:solidFill>
                  <a:srgbClr val="231F20"/>
                </a:solidFill>
                <a:latin typeface="Arial"/>
                <a:cs typeface="Arial"/>
              </a:rPr>
              <a:t>t </a:t>
            </a:r>
            <a:r>
              <a:rPr sz="2000" i="1" spc="-11" dirty="0">
                <a:solidFill>
                  <a:srgbClr val="231F20"/>
                </a:solidFill>
                <a:latin typeface="Arial"/>
                <a:cs typeface="Arial"/>
              </a:rPr>
              <a:t>o</a:t>
            </a:r>
            <a:r>
              <a:rPr sz="2000" i="1" dirty="0">
                <a:solidFill>
                  <a:srgbClr val="231F20"/>
                </a:solidFill>
                <a:latin typeface="Arial"/>
                <a:cs typeface="Arial"/>
              </a:rPr>
              <a:t>r</a:t>
            </a:r>
            <a:r>
              <a:rPr sz="2000" i="1" spc="11" dirty="0">
                <a:solidFill>
                  <a:srgbClr val="231F20"/>
                </a:solidFill>
                <a:latin typeface="Arial"/>
                <a:cs typeface="Arial"/>
              </a:rPr>
              <a:t> </a:t>
            </a:r>
            <a:r>
              <a:rPr sz="2000" i="1" spc="-11" dirty="0">
                <a:solidFill>
                  <a:srgbClr val="231F20"/>
                </a:solidFill>
                <a:latin typeface="Arial"/>
                <a:cs typeface="Arial"/>
              </a:rPr>
              <a:t>wi</a:t>
            </a:r>
            <a:r>
              <a:rPr sz="2000" i="1" spc="-22" dirty="0">
                <a:solidFill>
                  <a:srgbClr val="231F20"/>
                </a:solidFill>
                <a:latin typeface="Arial"/>
                <a:cs typeface="Arial"/>
              </a:rPr>
              <a:t>t</a:t>
            </a:r>
            <a:r>
              <a:rPr sz="2000" i="1" spc="11" dirty="0">
                <a:solidFill>
                  <a:srgbClr val="231F20"/>
                </a:solidFill>
                <a:latin typeface="Arial"/>
                <a:cs typeface="Arial"/>
              </a:rPr>
              <a:t>h </a:t>
            </a:r>
            <a:r>
              <a:rPr sz="2000" i="1" spc="-22" dirty="0">
                <a:solidFill>
                  <a:srgbClr val="231F20"/>
                </a:solidFill>
                <a:latin typeface="Arial"/>
                <a:cs typeface="Arial"/>
              </a:rPr>
              <a:t>t</a:t>
            </a:r>
            <a:r>
              <a:rPr sz="2000" i="1" spc="-11" dirty="0">
                <a:solidFill>
                  <a:srgbClr val="231F20"/>
                </a:solidFill>
                <a:latin typeface="Arial"/>
                <a:cs typeface="Arial"/>
              </a:rPr>
              <a:t>h</a:t>
            </a:r>
            <a:r>
              <a:rPr sz="2000" i="1" spc="-22" dirty="0">
                <a:solidFill>
                  <a:srgbClr val="231F20"/>
                </a:solidFill>
                <a:latin typeface="Arial"/>
                <a:cs typeface="Arial"/>
              </a:rPr>
              <a:t>e</a:t>
            </a:r>
            <a:r>
              <a:rPr sz="2000" i="1" spc="-11" dirty="0">
                <a:solidFill>
                  <a:srgbClr val="231F20"/>
                </a:solidFill>
                <a:latin typeface="Arial"/>
                <a:cs typeface="Arial"/>
              </a:rPr>
              <a:t>i</a:t>
            </a:r>
            <a:r>
              <a:rPr sz="2000" i="1" spc="11" dirty="0">
                <a:solidFill>
                  <a:srgbClr val="231F20"/>
                </a:solidFill>
                <a:latin typeface="Arial"/>
                <a:cs typeface="Arial"/>
              </a:rPr>
              <a:t> </a:t>
            </a:r>
            <a:r>
              <a:rPr sz="2000" i="1" spc="-22" dirty="0">
                <a:solidFill>
                  <a:srgbClr val="231F20"/>
                </a:solidFill>
                <a:latin typeface="Arial"/>
                <a:cs typeface="Arial"/>
              </a:rPr>
              <a:t>l</a:t>
            </a:r>
            <a:r>
              <a:rPr sz="2000" i="1" dirty="0">
                <a:solidFill>
                  <a:srgbClr val="231F20"/>
                </a:solidFill>
                <a:latin typeface="Arial"/>
                <a:cs typeface="Arial"/>
              </a:rPr>
              <a:t>og</a:t>
            </a:r>
            <a:r>
              <a:rPr sz="2000" i="1" spc="-11" dirty="0">
                <a:solidFill>
                  <a:srgbClr val="231F20"/>
                </a:solidFill>
                <a:latin typeface="Arial"/>
                <a:cs typeface="Arial"/>
              </a:rPr>
              <a:t>o</a:t>
            </a:r>
            <a:r>
              <a:rPr sz="2000" i="1" dirty="0">
                <a:solidFill>
                  <a:srgbClr val="231F20"/>
                </a:solidFill>
                <a:latin typeface="Arial"/>
                <a:cs typeface="Arial"/>
              </a:rPr>
              <a:t>s</a:t>
            </a:r>
            <a:r>
              <a:rPr sz="2000" i="1" spc="11" dirty="0">
                <a:solidFill>
                  <a:srgbClr val="231F20"/>
                </a:solidFill>
                <a:latin typeface="Arial"/>
                <a:cs typeface="Arial"/>
              </a:rPr>
              <a:t>.</a:t>
            </a:r>
            <a:endParaRPr sz="2000" dirty="0">
              <a:latin typeface="Arial"/>
              <a:cs typeface="Arial"/>
            </a:endParaRPr>
          </a:p>
        </p:txBody>
      </p:sp>
      <p:sp>
        <p:nvSpPr>
          <p:cNvPr id="30" name="object 30"/>
          <p:cNvSpPr txBox="1"/>
          <p:nvPr/>
        </p:nvSpPr>
        <p:spPr>
          <a:xfrm>
            <a:off x="1572470" y="1775515"/>
            <a:ext cx="23201241" cy="766409"/>
          </a:xfrm>
          <a:prstGeom prst="rect">
            <a:avLst/>
          </a:prstGeom>
        </p:spPr>
        <p:txBody>
          <a:bodyPr vert="horz" wrap="square" lIns="0" tIns="0" rIns="0" bIns="0" rtlCol="0">
            <a:spAutoFit/>
          </a:bodyPr>
          <a:lstStyle/>
          <a:p>
            <a:pPr marL="27719">
              <a:lnSpc>
                <a:spcPts val="5969"/>
              </a:lnSpc>
            </a:pPr>
            <a:r>
              <a:rPr lang="en-US" sz="5000" spc="-76" dirty="0">
                <a:solidFill>
                  <a:srgbClr val="CD1445"/>
                </a:solidFill>
                <a:latin typeface="Arial"/>
                <a:cs typeface="Arial"/>
              </a:rPr>
              <a:t>OHIO STATE UNIVERSITY - DEPARTMENT OF PHYSICS</a:t>
            </a:r>
            <a:endParaRPr sz="5000" dirty="0">
              <a:latin typeface="Arial"/>
              <a:cs typeface="Arial"/>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76200">
            <a:solidFill>
              <a:schemeClr val="tx1"/>
            </a:solidFill>
            <a:miter lim="800000"/>
          </a:ln>
        </p:spPr>
        <p:txBody>
          <a:bodyPr wrap="square" lIns="0" tIns="0" rIns="0" bIns="0" rtlCol="0">
            <a:spAutoFit/>
          </a:bodyPr>
          <a:lstStyle/>
          <a:p>
            <a:endParaRPr/>
          </a:p>
        </p:txBody>
      </p:sp>
      <p:sp>
        <p:nvSpPr>
          <p:cNvPr id="37" name="TextBox 36"/>
          <p:cNvSpPr txBox="1"/>
          <p:nvPr/>
        </p:nvSpPr>
        <p:spPr>
          <a:xfrm>
            <a:off x="1572469" y="18953019"/>
            <a:ext cx="9149776" cy="4627856"/>
          </a:xfrm>
          <a:prstGeom prst="rect">
            <a:avLst/>
          </a:prstGeom>
          <a:noFill/>
        </p:spPr>
        <p:txBody>
          <a:bodyPr wrap="square" lIns="0" tIns="0" rIns="0" bIns="0" rtlCol="0">
            <a:spAutoFit/>
          </a:bodyPr>
          <a:lstStyle/>
          <a:p>
            <a:pPr marL="19958">
              <a:lnSpc>
                <a:spcPct val="110000"/>
              </a:lnSpc>
            </a:pPr>
            <a:r>
              <a:rPr lang="en-US" sz="3500" b="1" spc="-11" dirty="0">
                <a:solidFill>
                  <a:srgbClr val="231F20"/>
                </a:solidFill>
                <a:latin typeface="Arial"/>
                <a:cs typeface="Arial"/>
              </a:rPr>
              <a:t>AIM</a:t>
            </a:r>
          </a:p>
          <a:p>
            <a:pPr marL="27719">
              <a:lnSpc>
                <a:spcPct val="130000"/>
              </a:lnSpc>
            </a:pPr>
            <a:r>
              <a:rPr lang="en-US" sz="2700" b="1" spc="-11" dirty="0">
                <a:solidFill>
                  <a:srgbClr val="4C4D4F"/>
                </a:solidFill>
                <a:latin typeface="Arial"/>
                <a:cs typeface="Arial"/>
              </a:rPr>
              <a:t>How to use this template</a:t>
            </a:r>
            <a:r>
              <a:rPr lang="en-US" sz="2700" b="1" spc="22" dirty="0">
                <a:solidFill>
                  <a:srgbClr val="4C4D4F"/>
                </a:solidFill>
                <a:latin typeface="Arial"/>
                <a:cs typeface="Arial"/>
              </a:rPr>
              <a:t>:</a:t>
            </a:r>
            <a:endParaRPr lang="en-US" sz="2700" dirty="0">
              <a:latin typeface="Arial"/>
              <a:cs typeface="Arial"/>
            </a:endParaRPr>
          </a:p>
          <a:p>
            <a:pPr>
              <a:lnSpc>
                <a:spcPct val="103000"/>
              </a:lnSpc>
              <a:spcBef>
                <a:spcPts val="655"/>
              </a:spcBef>
            </a:pPr>
            <a:r>
              <a:rPr lang="en-US" sz="2700" dirty="0">
                <a:latin typeface="Arial"/>
                <a:cs typeface="Arial"/>
              </a:rPr>
              <a:t>Highlight this text and replace it with new text from a Microsoft Word document or other text-editing program. The text size for body copy and headings and the typeface has been set for you. The text boxes and photo boxes may be resized, eliminated, or added as nec essary. The references to the department, college and university, including the logo, should remain.</a:t>
            </a:r>
          </a:p>
          <a:p>
            <a:endParaRPr lang="en-US" sz="2700" dirty="0">
              <a:latin typeface="Arial"/>
              <a:cs typeface="Arial"/>
            </a:endParaRPr>
          </a:p>
        </p:txBody>
      </p:sp>
      <p:sp>
        <p:nvSpPr>
          <p:cNvPr id="38" name="object 15"/>
          <p:cNvSpPr txBox="1"/>
          <p:nvPr/>
        </p:nvSpPr>
        <p:spPr>
          <a:xfrm>
            <a:off x="1572470" y="23608147"/>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39" name="object 15"/>
          <p:cNvSpPr txBox="1"/>
          <p:nvPr/>
        </p:nvSpPr>
        <p:spPr>
          <a:xfrm>
            <a:off x="12130387" y="16791710"/>
            <a:ext cx="5311029" cy="415498"/>
          </a:xfrm>
          <a:prstGeom prst="rect">
            <a:avLst/>
          </a:prstGeom>
        </p:spPr>
        <p:txBody>
          <a:bodyPr vert="horz" wrap="square" lIns="0" tIns="0" rIns="0" bIns="0" rtlCol="0">
            <a:spAutoFit/>
          </a:bodyPr>
          <a:lstStyle/>
          <a:p>
            <a:pPr marL="27719"/>
            <a:r>
              <a:rPr sz="2700" b="1" spc="33" dirty="0">
                <a:solidFill>
                  <a:srgbClr val="CD1445"/>
                </a:solidFill>
                <a:latin typeface="Arial"/>
                <a:cs typeface="Arial"/>
              </a:rPr>
              <a:t>H</a:t>
            </a:r>
            <a:r>
              <a:rPr sz="2700" b="1" dirty="0">
                <a:solidFill>
                  <a:srgbClr val="CD1445"/>
                </a:solidFill>
                <a:latin typeface="Arial"/>
                <a:cs typeface="Arial"/>
              </a:rPr>
              <a:t>ea</a:t>
            </a:r>
            <a:r>
              <a:rPr sz="2700" b="1" spc="33" dirty="0">
                <a:solidFill>
                  <a:srgbClr val="CD1445"/>
                </a:solidFill>
                <a:latin typeface="Arial"/>
                <a:cs typeface="Arial"/>
              </a:rPr>
              <a:t>d</a:t>
            </a:r>
            <a:r>
              <a:rPr sz="2700" b="1" spc="22" dirty="0">
                <a:solidFill>
                  <a:srgbClr val="CD1445"/>
                </a:solidFill>
                <a:latin typeface="Arial"/>
                <a:cs typeface="Arial"/>
              </a:rPr>
              <a:t> </a:t>
            </a:r>
            <a:r>
              <a:rPr sz="2700" b="1" spc="-11" dirty="0">
                <a:solidFill>
                  <a:srgbClr val="CD1445"/>
                </a:solidFill>
                <a:latin typeface="Arial"/>
                <a:cs typeface="Arial"/>
              </a:rPr>
              <a:t>3</a:t>
            </a:r>
            <a:r>
              <a:rPr sz="2700" b="1" spc="11" dirty="0">
                <a:solidFill>
                  <a:srgbClr val="CD1445"/>
                </a:solidFill>
                <a:latin typeface="Arial"/>
                <a:cs typeface="Arial"/>
              </a:rPr>
              <a:t>,</a:t>
            </a:r>
            <a:r>
              <a:rPr sz="2700" b="1" spc="22" dirty="0">
                <a:solidFill>
                  <a:srgbClr val="CD1445"/>
                </a:solidFill>
                <a:latin typeface="Arial"/>
                <a:cs typeface="Arial"/>
              </a:rPr>
              <a:t> </a:t>
            </a:r>
            <a:r>
              <a:rPr sz="2700" b="1" spc="-11" dirty="0">
                <a:solidFill>
                  <a:srgbClr val="CD1445"/>
                </a:solidFill>
                <a:latin typeface="Arial"/>
                <a:cs typeface="Arial"/>
              </a:rPr>
              <a:t>t</a:t>
            </a:r>
            <a:r>
              <a:rPr sz="2700" b="1" spc="33" dirty="0">
                <a:solidFill>
                  <a:srgbClr val="CD1445"/>
                </a:solidFill>
                <a:latin typeface="Arial"/>
                <a:cs typeface="Arial"/>
              </a:rPr>
              <a:t>o</a:t>
            </a:r>
            <a:r>
              <a:rPr sz="2700" b="1" spc="22" dirty="0">
                <a:solidFill>
                  <a:srgbClr val="CD1445"/>
                </a:solidFill>
                <a:latin typeface="Arial"/>
                <a:cs typeface="Arial"/>
              </a:rPr>
              <a:t> </a:t>
            </a:r>
            <a:r>
              <a:rPr sz="2700" b="1" spc="-11" dirty="0">
                <a:solidFill>
                  <a:srgbClr val="CD1445"/>
                </a:solidFill>
                <a:latin typeface="Arial"/>
                <a:cs typeface="Arial"/>
              </a:rPr>
              <a:t>l</a:t>
            </a:r>
            <a:r>
              <a:rPr sz="2700" b="1" spc="11" dirty="0">
                <a:solidFill>
                  <a:srgbClr val="CD1445"/>
                </a:solidFill>
                <a:latin typeface="Arial"/>
                <a:cs typeface="Arial"/>
              </a:rPr>
              <a:t>a</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 </a:t>
            </a:r>
            <a:r>
              <a:rPr sz="2700" b="1" spc="11" dirty="0">
                <a:solidFill>
                  <a:srgbClr val="CD1445"/>
                </a:solidFill>
                <a:latin typeface="Arial"/>
                <a:cs typeface="Arial"/>
              </a:rPr>
              <a:t>t</a:t>
            </a:r>
            <a:r>
              <a:rPr sz="2700" b="1" spc="22" dirty="0">
                <a:solidFill>
                  <a:srgbClr val="CD1445"/>
                </a:solidFill>
                <a:latin typeface="Arial"/>
                <a:cs typeface="Arial"/>
              </a:rPr>
              <a:t>he </a:t>
            </a:r>
            <a:r>
              <a:rPr sz="2700" b="1" spc="11" dirty="0">
                <a:solidFill>
                  <a:srgbClr val="CD1445"/>
                </a:solidFill>
                <a:latin typeface="Arial"/>
                <a:cs typeface="Arial"/>
              </a:rPr>
              <a:t>ta</a:t>
            </a:r>
            <a:r>
              <a:rPr sz="2700" b="1" spc="22" dirty="0">
                <a:solidFill>
                  <a:srgbClr val="CD1445"/>
                </a:solidFill>
                <a:latin typeface="Arial"/>
                <a:cs typeface="Arial"/>
              </a:rPr>
              <a:t>ble </a:t>
            </a:r>
            <a:r>
              <a:rPr sz="2700" b="1" spc="33" dirty="0">
                <a:solidFill>
                  <a:srgbClr val="CD1445"/>
                </a:solidFill>
                <a:latin typeface="Arial"/>
                <a:cs typeface="Arial"/>
              </a:rPr>
              <a:t>b</a:t>
            </a:r>
            <a:r>
              <a:rPr sz="2700" b="1" dirty="0">
                <a:solidFill>
                  <a:srgbClr val="CD1445"/>
                </a:solidFill>
                <a:latin typeface="Arial"/>
                <a:cs typeface="Arial"/>
              </a:rPr>
              <a:t>e</a:t>
            </a:r>
            <a:r>
              <a:rPr sz="2700" b="1" spc="-11" dirty="0">
                <a:solidFill>
                  <a:srgbClr val="CD1445"/>
                </a:solidFill>
                <a:latin typeface="Arial"/>
                <a:cs typeface="Arial"/>
              </a:rPr>
              <a:t>l</a:t>
            </a:r>
            <a:r>
              <a:rPr sz="2700" b="1" spc="-22" dirty="0">
                <a:solidFill>
                  <a:srgbClr val="CD1445"/>
                </a:solidFill>
                <a:latin typeface="Arial"/>
                <a:cs typeface="Arial"/>
              </a:rPr>
              <a:t>o</a:t>
            </a:r>
            <a:r>
              <a:rPr sz="2700" b="1" spc="33" dirty="0">
                <a:solidFill>
                  <a:srgbClr val="CD1445"/>
                </a:solidFill>
                <a:latin typeface="Arial"/>
                <a:cs typeface="Arial"/>
              </a:rPr>
              <a:t>w</a:t>
            </a:r>
            <a:endParaRPr sz="2700" dirty="0">
              <a:latin typeface="Arial"/>
              <a:cs typeface="Arial"/>
            </a:endParaRPr>
          </a:p>
        </p:txBody>
      </p:sp>
      <p:sp>
        <p:nvSpPr>
          <p:cNvPr id="42" name="object 40"/>
          <p:cNvSpPr txBox="1"/>
          <p:nvPr/>
        </p:nvSpPr>
        <p:spPr>
          <a:xfrm>
            <a:off x="23941915" y="29925819"/>
            <a:ext cx="18020973" cy="940117"/>
          </a:xfrm>
          <a:prstGeom prst="rect">
            <a:avLst/>
          </a:prstGeom>
        </p:spPr>
        <p:txBody>
          <a:bodyPr vert="horz" wrap="square" lIns="0" tIns="0" rIns="0" bIns="0" rtlCol="0">
            <a:spAutoFit/>
          </a:bodyPr>
          <a:lstStyle/>
          <a:p>
            <a:pPr marL="27719" algn="r">
              <a:lnSpc>
                <a:spcPct val="120000"/>
              </a:lnSpc>
            </a:pPr>
            <a:r>
              <a:rPr lang="en-US" sz="5200" spc="11" dirty="0">
                <a:solidFill>
                  <a:srgbClr val="9B002D"/>
                </a:solidFill>
                <a:latin typeface="Arial"/>
                <a:cs typeface="Arial"/>
              </a:rPr>
              <a:t>WEBSITE / URL</a:t>
            </a:r>
            <a:endParaRPr sz="5200" dirty="0">
              <a:solidFill>
                <a:srgbClr val="9B002D"/>
              </a:solidFill>
              <a:latin typeface="Arial"/>
              <a:cs typeface="Arial"/>
            </a:endParaRPr>
          </a:p>
        </p:txBody>
      </p:sp>
      <p:pic>
        <p:nvPicPr>
          <p:cNvPr id="43" name="Picture 42" descr="TheOhioStateUniversity-2C-HorizK-PANTON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9034" y="29895731"/>
            <a:ext cx="8241396" cy="1193869"/>
          </a:xfrm>
          <a:prstGeom prst="rect">
            <a:avLst/>
          </a:prstGeom>
        </p:spPr>
      </p:pic>
      <p:sp>
        <p:nvSpPr>
          <p:cNvPr id="44" name="object 17"/>
          <p:cNvSpPr/>
          <p:nvPr/>
        </p:nvSpPr>
        <p:spPr>
          <a:xfrm>
            <a:off x="1597052" y="6483927"/>
            <a:ext cx="40625007" cy="600164"/>
          </a:xfrm>
          <a:custGeom>
            <a:avLst/>
            <a:gdLst/>
            <a:ahLst/>
            <a:cxnLst/>
            <a:rect l="l" t="t" r="r" b="b"/>
            <a:pathLst>
              <a:path w="18149533">
                <a:moveTo>
                  <a:pt x="0" y="0"/>
                </a:moveTo>
                <a:lnTo>
                  <a:pt x="18149533" y="0"/>
                </a:lnTo>
              </a:path>
            </a:pathLst>
          </a:custGeom>
          <a:ln w="9602">
            <a:solidFill>
              <a:srgbClr val="717272"/>
            </a:solidFill>
          </a:ln>
        </p:spPr>
        <p:txBody>
          <a:bodyPr wrap="square" lIns="0" tIns="0" rIns="0" bIns="0" rtlCol="0">
            <a:spAutoFit/>
          </a:bodyPr>
          <a:lstStyle/>
          <a:p>
            <a:endParaRPr/>
          </a:p>
        </p:txBody>
      </p:sp>
      <p:pic>
        <p:nvPicPr>
          <p:cNvPr id="10" name="Picture 9" descr="A blue line graph with numbers&#10;&#10;Description automatically generated">
            <a:extLst>
              <a:ext uri="{FF2B5EF4-FFF2-40B4-BE49-F238E27FC236}">
                <a16:creationId xmlns:a16="http://schemas.microsoft.com/office/drawing/2014/main" id="{F520A76A-4EE9-6CD6-4152-5EDBDA77E2DC}"/>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84256" y="7856386"/>
            <a:ext cx="9110657" cy="68329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566</TotalTime>
  <Words>999</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Capita-Bold</vt:lpstr>
      <vt:lpstr>Proxima Nova</vt:lpstr>
      <vt:lpstr>Office Theme</vt:lpstr>
      <vt:lpstr>Reinforcement Learning for Taxi Pallav Pant, Joshua Lahr, Shannon Flaherty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cp:lastModifiedBy>Pallav Pant</cp:lastModifiedBy>
  <cp:revision>32</cp:revision>
  <dcterms:created xsi:type="dcterms:W3CDTF">2013-07-30T11:46:00Z</dcterms:created>
  <dcterms:modified xsi:type="dcterms:W3CDTF">2023-11-14T04:01:21Z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