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02D"/>
    <a:srgbClr val="414042"/>
    <a:srgbClr val="B80012"/>
    <a:srgbClr val="666666"/>
    <a:srgbClr val="77787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492" autoAdjust="0"/>
  </p:normalViewPr>
  <p:slideViewPr>
    <p:cSldViewPr>
      <p:cViewPr>
        <p:scale>
          <a:sx n="33" d="100"/>
          <a:sy n="33" d="100"/>
        </p:scale>
        <p:origin x="882" y="-918"/>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dentity@osu.edu" TargetMode="External"/><Relationship Id="rId2" Type="http://schemas.openxmlformats.org/officeDocument/2006/relationships/hyperlink" Target="http://digitalunion.osu.edu/2013/03/11/poster-printing-at-osu/"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p:cNvSpPr/>
          <p:nvPr/>
        </p:nvSpPr>
        <p:spPr>
          <a:xfrm>
            <a:off x="0" y="0"/>
            <a:ext cx="43891200" cy="32918400"/>
          </a:xfrm>
          <a:prstGeom prst="rect">
            <a:avLst/>
          </a:prstGeom>
          <a:solidFill>
            <a:srgbClr val="9B002D"/>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p:nvPr/>
        </p:nvSpPr>
        <p:spPr>
          <a:xfrm>
            <a:off x="817935" y="831273"/>
            <a:ext cx="42255331" cy="31255855"/>
          </a:xfrm>
          <a:prstGeom prst="rect">
            <a:avLst/>
          </a:prstGeom>
          <a:solidFill>
            <a:schemeClr val="bg1"/>
          </a:solidFill>
          <a:ln>
            <a:solidFill>
              <a:srgbClr val="BB0000"/>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a:t>–</a:t>
            </a:r>
          </a:p>
        </p:txBody>
      </p:sp>
      <p:sp>
        <p:nvSpPr>
          <p:cNvPr id="40" name="object 6"/>
          <p:cNvSpPr/>
          <p:nvPr/>
        </p:nvSpPr>
        <p:spPr>
          <a:xfrm>
            <a:off x="998157" y="29028045"/>
            <a:ext cx="41902649" cy="2907792"/>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chemeClr val="bg1">
              <a:lumMod val="75000"/>
            </a:schemeClr>
          </a:solidFill>
        </p:spPr>
        <p:txBody>
          <a:bodyPr wrap="square" lIns="0" tIns="0" rIns="0" bIns="0" rtlCol="0">
            <a:spAutoFit/>
          </a:bodyPr>
          <a:lstStyle/>
          <a:p>
            <a:endParaRPr/>
          </a:p>
        </p:txBody>
      </p:sp>
      <p:sp>
        <p:nvSpPr>
          <p:cNvPr id="2" name="object 2"/>
          <p:cNvSpPr txBox="1">
            <a:spLocks noGrp="1"/>
          </p:cNvSpPr>
          <p:nvPr>
            <p:ph type="title"/>
          </p:nvPr>
        </p:nvSpPr>
        <p:spPr>
          <a:xfrm>
            <a:off x="1572471" y="2467086"/>
            <a:ext cx="40746253" cy="3207404"/>
          </a:xfrm>
          <a:prstGeom prst="rect">
            <a:avLst/>
          </a:prstGeom>
        </p:spPr>
        <p:txBody>
          <a:bodyPr vert="horz" wrap="square" lIns="0" tIns="0" rIns="0" bIns="0" rtlCol="0">
            <a:spAutoFit/>
          </a:bodyPr>
          <a:lstStyle/>
          <a:p>
            <a:pPr marL="27719">
              <a:lnSpc>
                <a:spcPts val="17232"/>
              </a:lnSpc>
              <a:spcAft>
                <a:spcPts val="1310"/>
              </a:spcAft>
            </a:pPr>
            <a:r>
              <a:rPr lang="en-US" sz="14400" b="0" spc="-87" dirty="0">
                <a:latin typeface="Capita-Bold"/>
                <a:cs typeface="Capita-Bold"/>
              </a:rPr>
              <a:t>Reinforcement Learning for Taxi</a:t>
            </a:r>
            <a:endParaRPr sz="14400" b="0" spc="-87" dirty="0">
              <a:latin typeface="Capita-Bold"/>
              <a:cs typeface="Capita-Bold"/>
            </a:endParaRPr>
          </a:p>
          <a:p>
            <a:pPr marL="27719">
              <a:lnSpc>
                <a:spcPts val="5784"/>
              </a:lnSpc>
            </a:pPr>
            <a:r>
              <a:rPr lang="en-US" sz="5000" b="0" spc="-175" dirty="0"/>
              <a:t>Pallav Pant</a:t>
            </a:r>
            <a:r>
              <a:rPr sz="5000" b="0" spc="-22" dirty="0"/>
              <a:t>,</a:t>
            </a:r>
            <a:r>
              <a:rPr sz="5000" b="0" spc="-11" dirty="0"/>
              <a:t> </a:t>
            </a:r>
            <a:r>
              <a:rPr lang="en-US" sz="5000" b="0" spc="-98" dirty="0"/>
              <a:t>Joshua Lahr, Shannon Flaherty</a:t>
            </a:r>
            <a:endParaRPr sz="5000" dirty="0"/>
          </a:p>
        </p:txBody>
      </p:sp>
      <p:sp>
        <p:nvSpPr>
          <p:cNvPr id="3" name="object 3"/>
          <p:cNvSpPr txBox="1"/>
          <p:nvPr/>
        </p:nvSpPr>
        <p:spPr>
          <a:xfrm>
            <a:off x="1572469" y="7219197"/>
            <a:ext cx="9063269" cy="5576848"/>
          </a:xfrm>
          <a:prstGeom prst="rect">
            <a:avLst/>
          </a:prstGeom>
        </p:spPr>
        <p:txBody>
          <a:bodyPr vert="horz" wrap="square" lIns="0" tIns="0" rIns="0" bIns="0" rtlCol="0">
            <a:spAutoFit/>
          </a:bodyPr>
          <a:lstStyle/>
          <a:p>
            <a:pPr marL="27719">
              <a:spcAft>
                <a:spcPts val="1310"/>
              </a:spcAft>
            </a:pPr>
            <a:r>
              <a:rPr sz="3500" b="1" spc="-11" dirty="0">
                <a:solidFill>
                  <a:srgbClr val="231F20"/>
                </a:solidFill>
                <a:latin typeface="Arial"/>
                <a:cs typeface="Arial"/>
              </a:rPr>
              <a:t>I</a:t>
            </a:r>
            <a:r>
              <a:rPr sz="3500" b="1" spc="-65" dirty="0">
                <a:solidFill>
                  <a:srgbClr val="231F20"/>
                </a:solidFill>
                <a:latin typeface="Arial"/>
                <a:cs typeface="Arial"/>
              </a:rPr>
              <a:t>N</a:t>
            </a:r>
            <a:r>
              <a:rPr sz="3500" b="1" spc="-55" dirty="0">
                <a:solidFill>
                  <a:srgbClr val="231F20"/>
                </a:solidFill>
                <a:latin typeface="Arial"/>
                <a:cs typeface="Arial"/>
              </a:rPr>
              <a:t>T</a:t>
            </a:r>
            <a:r>
              <a:rPr sz="3500" b="1" spc="-98" dirty="0">
                <a:solidFill>
                  <a:srgbClr val="231F20"/>
                </a:solidFill>
                <a:latin typeface="Arial"/>
                <a:cs typeface="Arial"/>
              </a:rPr>
              <a:t>R</a:t>
            </a:r>
            <a:r>
              <a:rPr sz="3500" b="1" spc="-22" dirty="0">
                <a:solidFill>
                  <a:srgbClr val="231F20"/>
                </a:solidFill>
                <a:latin typeface="Arial"/>
                <a:cs typeface="Arial"/>
              </a:rPr>
              <a:t>O</a:t>
            </a:r>
            <a:r>
              <a:rPr sz="3500" b="1" spc="-55" dirty="0">
                <a:solidFill>
                  <a:srgbClr val="231F20"/>
                </a:solidFill>
                <a:latin typeface="Arial"/>
                <a:cs typeface="Arial"/>
              </a:rPr>
              <a:t>DUC</a:t>
            </a:r>
            <a:r>
              <a:rPr sz="3500" b="1" spc="-44" dirty="0">
                <a:solidFill>
                  <a:srgbClr val="231F20"/>
                </a:solidFill>
                <a:latin typeface="Arial"/>
                <a:cs typeface="Arial"/>
              </a:rPr>
              <a:t>T</a:t>
            </a:r>
            <a:r>
              <a:rPr sz="3500" b="1" spc="-11" dirty="0">
                <a:solidFill>
                  <a:srgbClr val="231F20"/>
                </a:solidFill>
                <a:latin typeface="Arial"/>
                <a:cs typeface="Arial"/>
              </a:rPr>
              <a:t>I</a:t>
            </a:r>
            <a:r>
              <a:rPr sz="3500" b="1" spc="-22" dirty="0">
                <a:solidFill>
                  <a:srgbClr val="231F20"/>
                </a:solidFill>
                <a:latin typeface="Arial"/>
                <a:cs typeface="Arial"/>
              </a:rPr>
              <a:t>O</a:t>
            </a:r>
            <a:r>
              <a:rPr sz="3500" b="1" dirty="0">
                <a:solidFill>
                  <a:srgbClr val="231F20"/>
                </a:solidFill>
                <a:latin typeface="Arial"/>
                <a:cs typeface="Arial"/>
              </a:rPr>
              <a:t>N</a:t>
            </a:r>
            <a:endParaRPr sz="3500" dirty="0">
              <a:latin typeface="Arial"/>
              <a:cs typeface="Arial"/>
            </a:endParaRPr>
          </a:p>
          <a:p>
            <a:pPr marL="27719" marR="13860">
              <a:lnSpc>
                <a:spcPct val="102600"/>
              </a:lnSpc>
              <a:spcBef>
                <a:spcPts val="458"/>
              </a:spcBef>
            </a:pPr>
            <a:r>
              <a:rPr lang="en-US" sz="2700" spc="11" dirty="0">
                <a:solidFill>
                  <a:srgbClr val="231F20"/>
                </a:solidFill>
                <a:latin typeface="Arial"/>
                <a:cs typeface="Arial"/>
              </a:rPr>
              <a:t>The goal of this project is to train an Artificial Intelligence (AI) to learn to play games, such as Taxi, Tetris or Super Mario Bros using Reinforcement Learning Techniques. </a:t>
            </a:r>
          </a:p>
          <a:p>
            <a:pPr marL="27719" marR="13860">
              <a:lnSpc>
                <a:spcPct val="102600"/>
              </a:lnSpc>
              <a:spcBef>
                <a:spcPts val="458"/>
              </a:spcBef>
            </a:pPr>
            <a:endParaRPr lang="en-US" sz="2700" spc="11" dirty="0">
              <a:solidFill>
                <a:srgbClr val="231F20"/>
              </a:solidFill>
              <a:latin typeface="Arial"/>
              <a:cs typeface="Arial"/>
            </a:endParaRPr>
          </a:p>
          <a:p>
            <a:pPr marL="27719" marR="13860">
              <a:lnSpc>
                <a:spcPct val="102600"/>
              </a:lnSpc>
              <a:spcBef>
                <a:spcPts val="458"/>
              </a:spcBef>
            </a:pPr>
            <a:r>
              <a:rPr lang="en-US" sz="2700" spc="11" dirty="0">
                <a:solidFill>
                  <a:srgbClr val="231F20"/>
                </a:solidFill>
                <a:latin typeface="Arial"/>
                <a:cs typeface="Arial"/>
              </a:rPr>
              <a:t>Games are a useful training tool since they provide a structured environment for AI systems to learn and improve their performance. The rules of the game create a well-defined problem space, making it easier to train AI models. Games often also provide easy methods for evaluating these models since there might be an explicit goal or a built-in scoring system.</a:t>
            </a:r>
            <a:endParaRPr lang="en-US" sz="2700" dirty="0">
              <a:latin typeface="Arial"/>
              <a:cs typeface="Arial"/>
            </a:endParaRPr>
          </a:p>
        </p:txBody>
      </p:sp>
      <p:sp>
        <p:nvSpPr>
          <p:cNvPr id="5" name="object 5"/>
          <p:cNvSpPr txBox="1"/>
          <p:nvPr/>
        </p:nvSpPr>
        <p:spPr>
          <a:xfrm>
            <a:off x="1572470" y="13250487"/>
            <a:ext cx="9133138" cy="5232202"/>
          </a:xfrm>
          <a:prstGeom prst="rect">
            <a:avLst/>
          </a:prstGeom>
        </p:spPr>
        <p:txBody>
          <a:bodyPr vert="horz" wrap="square" lIns="0" tIns="0" rIns="0" bIns="0" rtlCol="0">
            <a:spAutoFit/>
          </a:bodyPr>
          <a:lstStyle/>
          <a:p>
            <a:pPr marL="27719">
              <a:lnSpc>
                <a:spcPct val="200000"/>
              </a:lnSpc>
            </a:pPr>
            <a:r>
              <a:rPr lang="en-US" sz="3500" b="1" spc="-22" dirty="0">
                <a:solidFill>
                  <a:srgbClr val="231F20"/>
                </a:solidFill>
                <a:latin typeface="Arial"/>
                <a:cs typeface="Arial"/>
              </a:rPr>
              <a:t>Taxi</a:t>
            </a:r>
          </a:p>
          <a:p>
            <a:pPr marL="27719"/>
            <a:r>
              <a:rPr lang="en-US" sz="2700" spc="11" dirty="0">
                <a:solidFill>
                  <a:srgbClr val="231F20"/>
                </a:solidFill>
                <a:latin typeface="Arial"/>
                <a:cs typeface="Arial"/>
              </a:rPr>
              <a:t>The game Taxi is relatively simple. It consists of a 5x6 map with obstacles and 4 pickup/drop-off spots for passengers. The Taxi has 6 possible moves. Translation in the 4 directions and picking up and dropping off a passenger.</a:t>
            </a:r>
          </a:p>
          <a:p>
            <a:pPr marL="27719"/>
            <a:endParaRPr lang="en-US" sz="2700" spc="11" dirty="0">
              <a:solidFill>
                <a:srgbClr val="231F20"/>
              </a:solidFill>
              <a:latin typeface="Arial"/>
              <a:cs typeface="Arial"/>
            </a:endParaRPr>
          </a:p>
          <a:p>
            <a:pPr marL="27719"/>
            <a:r>
              <a:rPr lang="en-US" sz="2700" spc="11" dirty="0">
                <a:solidFill>
                  <a:srgbClr val="231F20"/>
                </a:solidFill>
                <a:latin typeface="Arial"/>
                <a:cs typeface="Arial"/>
              </a:rPr>
              <a:t>Since it offers a "Transferable Skill," this game is particularly significant for training AI models. Robots can learn how to move in the real world by being trained on this game at a larger scale with more complicated terrain, which may include movement in the third dimension.</a:t>
            </a:r>
          </a:p>
        </p:txBody>
      </p:sp>
      <p:sp>
        <p:nvSpPr>
          <p:cNvPr id="7" name="object 7"/>
          <p:cNvSpPr/>
          <p:nvPr/>
        </p:nvSpPr>
        <p:spPr>
          <a:xfrm>
            <a:off x="22611038" y="7933122"/>
            <a:ext cx="9164360" cy="6318504"/>
          </a:xfrm>
          <a:custGeom>
            <a:avLst/>
            <a:gdLst/>
            <a:ahLst/>
            <a:cxnLst/>
            <a:rect l="l" t="t" r="r" b="b"/>
            <a:pathLst>
              <a:path w="4188354" h="2855934">
                <a:moveTo>
                  <a:pt x="0" y="2855934"/>
                </a:moveTo>
                <a:lnTo>
                  <a:pt x="4188354" y="2855934"/>
                </a:lnTo>
                <a:lnTo>
                  <a:pt x="4188354" y="0"/>
                </a:lnTo>
                <a:lnTo>
                  <a:pt x="0" y="0"/>
                </a:lnTo>
                <a:lnTo>
                  <a:pt x="0" y="2855934"/>
                </a:lnTo>
                <a:close/>
              </a:path>
            </a:pathLst>
          </a:custGeom>
          <a:solidFill>
            <a:srgbClr val="231F20"/>
          </a:solidFill>
        </p:spPr>
        <p:txBody>
          <a:bodyPr wrap="square" lIns="0" tIns="0" rIns="0" bIns="0" rtlCol="0">
            <a:spAutoFit/>
          </a:bodyPr>
          <a:lstStyle/>
          <a:p>
            <a:endParaRPr/>
          </a:p>
        </p:txBody>
      </p:sp>
      <p:sp>
        <p:nvSpPr>
          <p:cNvPr id="9" name="object 9"/>
          <p:cNvSpPr/>
          <p:nvPr/>
        </p:nvSpPr>
        <p:spPr>
          <a:xfrm>
            <a:off x="1572469" y="24347195"/>
            <a:ext cx="9060680" cy="2706624"/>
          </a:xfrm>
          <a:custGeom>
            <a:avLst/>
            <a:gdLst/>
            <a:ahLst/>
            <a:cxnLst/>
            <a:rect l="l" t="t" r="r" b="b"/>
            <a:pathLst>
              <a:path w="1989468" h="1566269">
                <a:moveTo>
                  <a:pt x="0" y="1566269"/>
                </a:moveTo>
                <a:lnTo>
                  <a:pt x="1989468" y="1566269"/>
                </a:lnTo>
                <a:lnTo>
                  <a:pt x="1989468" y="0"/>
                </a:lnTo>
                <a:lnTo>
                  <a:pt x="0" y="0"/>
                </a:lnTo>
                <a:lnTo>
                  <a:pt x="0" y="1566269"/>
                </a:lnTo>
                <a:close/>
              </a:path>
            </a:pathLst>
          </a:custGeom>
          <a:solidFill>
            <a:srgbClr val="231F20"/>
          </a:solidFill>
        </p:spPr>
        <p:txBody>
          <a:bodyPr wrap="square" lIns="0" tIns="0" rIns="0" bIns="0" rtlCol="0">
            <a:spAutoFit/>
          </a:bodyPr>
          <a:lstStyle/>
          <a:p>
            <a:endParaRPr/>
          </a:p>
        </p:txBody>
      </p:sp>
      <p:sp>
        <p:nvSpPr>
          <p:cNvPr id="11" name="object 11"/>
          <p:cNvSpPr/>
          <p:nvPr/>
        </p:nvSpPr>
        <p:spPr>
          <a:xfrm>
            <a:off x="12115799" y="17526838"/>
            <a:ext cx="9144000" cy="8997696"/>
          </a:xfrm>
          <a:custGeom>
            <a:avLst/>
            <a:gdLst/>
            <a:ahLst/>
            <a:cxnLst/>
            <a:rect l="l" t="t" r="r" b="b"/>
            <a:pathLst>
              <a:path w="4188354" h="3942939">
                <a:moveTo>
                  <a:pt x="0" y="3942939"/>
                </a:moveTo>
                <a:lnTo>
                  <a:pt x="4188354" y="3942939"/>
                </a:lnTo>
                <a:lnTo>
                  <a:pt x="4188354" y="0"/>
                </a:lnTo>
                <a:lnTo>
                  <a:pt x="0" y="0"/>
                </a:lnTo>
                <a:lnTo>
                  <a:pt x="0" y="3942939"/>
                </a:lnTo>
                <a:close/>
              </a:path>
            </a:pathLst>
          </a:custGeom>
          <a:solidFill>
            <a:srgbClr val="231F20"/>
          </a:solidFill>
        </p:spPr>
        <p:txBody>
          <a:bodyPr wrap="square" lIns="0" tIns="0" rIns="0" bIns="0" rtlCol="0">
            <a:spAutoFit/>
          </a:bodyPr>
          <a:lstStyle/>
          <a:p>
            <a:endParaRPr/>
          </a:p>
        </p:txBody>
      </p:sp>
      <p:sp>
        <p:nvSpPr>
          <p:cNvPr id="12" name="object 12"/>
          <p:cNvSpPr txBox="1"/>
          <p:nvPr/>
        </p:nvSpPr>
        <p:spPr>
          <a:xfrm>
            <a:off x="1572469" y="27342629"/>
            <a:ext cx="9113732" cy="1077518"/>
          </a:xfrm>
          <a:prstGeom prst="rect">
            <a:avLst/>
          </a:prstGeom>
        </p:spPr>
        <p:txBody>
          <a:bodyPr vert="horz" wrap="square" lIns="0" tIns="0" rIns="0" bIns="0" rtlCol="0">
            <a:spAutoFit/>
          </a:bodyPr>
          <a:lstStyle/>
          <a:p>
            <a:pPr marL="27719" marR="13860">
              <a:lnSpc>
                <a:spcPct val="103099"/>
              </a:lnSpc>
            </a:pPr>
            <a:r>
              <a:rPr sz="1700" i="1" spc="22" dirty="0">
                <a:solidFill>
                  <a:srgbClr val="717272"/>
                </a:solidFill>
                <a:latin typeface="Arial"/>
                <a:cs typeface="Arial"/>
              </a:rPr>
              <a:t>sm</a:t>
            </a:r>
            <a:r>
              <a:rPr sz="1700" i="1" spc="11" dirty="0">
                <a:solidFill>
                  <a:srgbClr val="717272"/>
                </a:solidFill>
                <a:latin typeface="Arial"/>
                <a:cs typeface="Arial"/>
              </a:rPr>
              <a:t>a</a:t>
            </a:r>
            <a:r>
              <a:rPr sz="1700" i="1" dirty="0">
                <a:solidFill>
                  <a:srgbClr val="717272"/>
                </a:solidFill>
                <a:latin typeface="Arial"/>
                <a:cs typeface="Arial"/>
              </a:rPr>
              <a:t>l</a:t>
            </a:r>
            <a:r>
              <a:rPr sz="1700" i="1" spc="11" dirty="0">
                <a:solidFill>
                  <a:srgbClr val="717272"/>
                </a:solidFill>
                <a:latin typeface="Arial"/>
                <a:cs typeface="Arial"/>
              </a:rPr>
              <a:t>l </a:t>
            </a:r>
            <a:r>
              <a:rPr sz="1700" i="1" spc="22" dirty="0">
                <a:solidFill>
                  <a:srgbClr val="717272"/>
                </a:solidFill>
                <a:latin typeface="Arial"/>
                <a:cs typeface="Arial"/>
              </a:rPr>
              <a:t>c</a:t>
            </a:r>
            <a:r>
              <a:rPr sz="1700" i="1" spc="11" dirty="0">
                <a:solidFill>
                  <a:srgbClr val="717272"/>
                </a:solidFill>
                <a:latin typeface="Arial"/>
                <a:cs typeface="Arial"/>
              </a:rPr>
              <a:t>o</a:t>
            </a:r>
            <a:r>
              <a:rPr sz="1700" i="1" spc="-33" dirty="0">
                <a:solidFill>
                  <a:srgbClr val="717272"/>
                </a:solidFill>
                <a:latin typeface="Arial"/>
                <a:cs typeface="Arial"/>
              </a:rPr>
              <a:t>p</a:t>
            </a:r>
            <a:r>
              <a:rPr sz="1700" i="1" dirty="0">
                <a:solidFill>
                  <a:srgbClr val="717272"/>
                </a:solidFill>
                <a:latin typeface="Arial"/>
                <a:cs typeface="Arial"/>
              </a:rPr>
              <a:t>yI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11" dirty="0">
                <a:solidFill>
                  <a:srgbClr val="717272"/>
                </a:solidFill>
                <a:latin typeface="Arial"/>
                <a:cs typeface="Arial"/>
              </a:rPr>
              <a:t>p</a:t>
            </a:r>
            <a:r>
              <a:rPr sz="1700" i="1" dirty="0">
                <a:solidFill>
                  <a:srgbClr val="717272"/>
                </a:solidFill>
                <a:latin typeface="Arial"/>
                <a:cs typeface="Arial"/>
              </a:rPr>
              <a:t>it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44" dirty="0">
                <a:solidFill>
                  <a:srgbClr val="717272"/>
                </a:solidFill>
                <a:latin typeface="Arial"/>
                <a:cs typeface="Arial"/>
              </a:rPr>
              <a:t>m</a:t>
            </a:r>
            <a:r>
              <a:rPr sz="1700" i="1" spc="11" dirty="0">
                <a:solidFill>
                  <a:srgbClr val="717272"/>
                </a:solidFill>
                <a:latin typeface="Arial"/>
                <a:cs typeface="Arial"/>
              </a:rPr>
              <a:t> a</a:t>
            </a:r>
            <a:r>
              <a:rPr sz="1700" i="1" dirty="0">
                <a:solidFill>
                  <a:srgbClr val="717272"/>
                </a:solidFill>
                <a:latin typeface="Arial"/>
                <a:cs typeface="Arial"/>
              </a:rPr>
              <a:t>l</a:t>
            </a:r>
            <a:r>
              <a:rPr sz="1700" i="1" spc="-11" dirty="0">
                <a:solidFill>
                  <a:srgbClr val="717272"/>
                </a:solidFill>
                <a:latin typeface="Arial"/>
                <a:cs typeface="Arial"/>
              </a:rPr>
              <a:t>iq</a:t>
            </a:r>
            <a:r>
              <a:rPr sz="1700" i="1" spc="11" dirty="0">
                <a:solidFill>
                  <a:srgbClr val="717272"/>
                </a:solidFill>
                <a:latin typeface="Arial"/>
                <a:cs typeface="Arial"/>
              </a:rPr>
              <a:t>u</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obor </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v</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11" dirty="0">
                <a:solidFill>
                  <a:srgbClr val="717272"/>
                </a:solidFill>
                <a:latin typeface="Arial"/>
                <a:cs typeface="Arial"/>
              </a:rPr>
              <a:t>i</a:t>
            </a:r>
            <a:r>
              <a:rPr sz="1700" i="1" spc="11" dirty="0">
                <a:solidFill>
                  <a:srgbClr val="717272"/>
                </a:solidFill>
                <a:latin typeface="Arial"/>
                <a:cs typeface="Arial"/>
              </a:rPr>
              <a:t>sl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spc="-11" dirty="0">
                <a:solidFill>
                  <a:srgbClr val="717272"/>
                </a:solidFill>
                <a:latin typeface="Arial"/>
                <a:cs typeface="Arial"/>
              </a:rPr>
              <a:t>i</a:t>
            </a:r>
            <a:r>
              <a:rPr sz="1700" i="1" dirty="0">
                <a:solidFill>
                  <a:srgbClr val="717272"/>
                </a:solidFill>
                <a:latin typeface="Arial"/>
                <a:cs typeface="Arial"/>
              </a:rPr>
              <a:t>d</a:t>
            </a:r>
            <a:r>
              <a:rPr sz="1700" i="1" spc="11" dirty="0">
                <a:solidFill>
                  <a:srgbClr val="717272"/>
                </a:solidFill>
                <a:latin typeface="Arial"/>
                <a:cs typeface="Arial"/>
              </a:rPr>
              <a:t>u</a:t>
            </a:r>
            <a:r>
              <a:rPr sz="1700" i="1" dirty="0">
                <a:solidFill>
                  <a:srgbClr val="717272"/>
                </a:solidFill>
                <a:latin typeface="Arial"/>
                <a:cs typeface="Arial"/>
              </a:rPr>
              <a:t>n</a:t>
            </a:r>
            <a:r>
              <a:rPr sz="1700" i="1" spc="11" dirty="0">
                <a:solidFill>
                  <a:srgbClr val="717272"/>
                </a:solidFill>
                <a:latin typeface="Arial"/>
                <a:cs typeface="Arial"/>
              </a:rPr>
              <a:t>t </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ut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at</a:t>
            </a:r>
            <a:r>
              <a:rPr sz="1700" i="1" spc="11" dirty="0">
                <a:solidFill>
                  <a:srgbClr val="717272"/>
                </a:solidFill>
                <a:latin typeface="Arial"/>
                <a:cs typeface="Arial"/>
              </a:rPr>
              <a:t>. </a:t>
            </a:r>
            <a:r>
              <a:rPr sz="1700" i="1" spc="33"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d</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11" dirty="0">
                <a:solidFill>
                  <a:srgbClr val="717272"/>
                </a:solidFill>
                <a:latin typeface="Arial"/>
                <a:cs typeface="Arial"/>
              </a:rPr>
              <a:t>n</a:t>
            </a:r>
            <a:r>
              <a:rPr sz="1700" i="1" spc="11" dirty="0">
                <a:solidFill>
                  <a:srgbClr val="717272"/>
                </a:solidFill>
                <a:latin typeface="Arial"/>
                <a:cs typeface="Arial"/>
              </a:rPr>
              <a:t>s</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dirty="0">
                <a:solidFill>
                  <a:srgbClr val="717272"/>
                </a:solidFill>
                <a:latin typeface="Arial"/>
                <a:cs typeface="Arial"/>
              </a:rPr>
              <a:t>e</a:t>
            </a:r>
            <a:r>
              <a:rPr sz="1700" i="1" spc="-11" dirty="0">
                <a:solidFill>
                  <a:srgbClr val="717272"/>
                </a:solidFill>
                <a:latin typeface="Arial"/>
                <a:cs typeface="Arial"/>
              </a:rPr>
              <a:t>l</a:t>
            </a:r>
            <a:r>
              <a:rPr sz="1700" i="1" spc="-22" dirty="0">
                <a:solidFill>
                  <a:srgbClr val="717272"/>
                </a:solidFill>
                <a:latin typeface="Arial"/>
                <a:cs typeface="Arial"/>
              </a:rPr>
              <a:t>e</a:t>
            </a:r>
            <a:r>
              <a:rPr sz="1700" i="1" dirty="0">
                <a:solidFill>
                  <a:srgbClr val="717272"/>
                </a:solidFill>
                <a:latin typeface="Arial"/>
                <a:cs typeface="Arial"/>
              </a:rPr>
              <a:t>s</a:t>
            </a:r>
            <a:r>
              <a:rPr sz="1700" i="1" spc="22" dirty="0">
                <a:solidFill>
                  <a:srgbClr val="717272"/>
                </a:solidFill>
                <a:latin typeface="Arial"/>
                <a:cs typeface="Arial"/>
              </a:rPr>
              <a:t>s</a:t>
            </a:r>
            <a:r>
              <a:rPr sz="1700" i="1" dirty="0">
                <a:solidFill>
                  <a:srgbClr val="717272"/>
                </a:solidFill>
                <a:latin typeface="Arial"/>
                <a:cs typeface="Arial"/>
              </a:rPr>
              <a:t>i</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a</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22"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a:t>
            </a:r>
            <a:r>
              <a:rPr sz="1700" i="1" dirty="0">
                <a:solidFill>
                  <a:srgbClr val="717272"/>
                </a:solidFill>
                <a:latin typeface="Arial"/>
                <a:cs typeface="Arial"/>
              </a:rPr>
              <a:t>li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22" dirty="0">
                <a:solidFill>
                  <a:srgbClr val="717272"/>
                </a:solidFill>
                <a:latin typeface="Arial"/>
                <a:cs typeface="Arial"/>
              </a:rPr>
              <a:t>t</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22" dirty="0">
                <a:solidFill>
                  <a:srgbClr val="717272"/>
                </a:solidFill>
                <a:latin typeface="Arial"/>
                <a:cs typeface="Arial"/>
              </a:rPr>
              <a:t>m</a:t>
            </a:r>
            <a:r>
              <a:rPr sz="1700" i="1" spc="33" dirty="0">
                <a:solidFill>
                  <a:srgbClr val="717272"/>
                </a:solidFill>
                <a:latin typeface="Arial"/>
                <a:cs typeface="Arial"/>
              </a:rPr>
              <a:t>m</a:t>
            </a:r>
            <a:r>
              <a:rPr sz="1700" i="1" spc="11" dirty="0">
                <a:solidFill>
                  <a:srgbClr val="717272"/>
                </a:solidFill>
                <a:latin typeface="Arial"/>
                <a:cs typeface="Arial"/>
              </a:rPr>
              <a:t>o</a:t>
            </a:r>
            <a:r>
              <a:rPr sz="1700" i="1" spc="22" dirty="0">
                <a:solidFill>
                  <a:srgbClr val="717272"/>
                </a:solidFill>
                <a:latin typeface="Arial"/>
                <a:cs typeface="Arial"/>
              </a:rPr>
              <a:t>d</a:t>
            </a:r>
            <a:r>
              <a:rPr sz="1700" i="1" spc="11" dirty="0">
                <a:solidFill>
                  <a:srgbClr val="717272"/>
                </a:solidFill>
                <a:latin typeface="Arial"/>
                <a:cs typeface="Arial"/>
              </a:rPr>
              <a:t> </a:t>
            </a:r>
            <a:r>
              <a:rPr sz="1700" i="1" spc="-22" dirty="0">
                <a:solidFill>
                  <a:srgbClr val="717272"/>
                </a:solidFill>
                <a:latin typeface="Arial"/>
                <a:cs typeface="Arial"/>
              </a:rPr>
              <a:t>t</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a:t>
            </a:r>
            <a:r>
              <a:rPr sz="1700" i="1" spc="22" dirty="0">
                <a:solidFill>
                  <a:srgbClr val="717272"/>
                </a:solidFill>
                <a:latin typeface="Arial"/>
                <a:cs typeface="Arial"/>
              </a:rPr>
              <a:t>r</a:t>
            </a:r>
            <a:r>
              <a:rPr sz="1700" i="1" spc="11" dirty="0">
                <a:solidFill>
                  <a:srgbClr val="717272"/>
                </a:solidFill>
                <a:latin typeface="Arial"/>
                <a:cs typeface="Arial"/>
              </a:rPr>
              <a:t>p</a:t>
            </a:r>
            <a:r>
              <a:rPr sz="1700" i="1" spc="-11" dirty="0">
                <a:solidFill>
                  <a:srgbClr val="717272"/>
                </a:solidFill>
                <a:latin typeface="Arial"/>
                <a:cs typeface="Arial"/>
              </a:rPr>
              <a:t>e</a:t>
            </a:r>
            <a:r>
              <a:rPr sz="1700" i="1" spc="11" dirty="0">
                <a:solidFill>
                  <a:srgbClr val="717272"/>
                </a:solidFill>
                <a:latin typeface="Arial"/>
                <a:cs typeface="Arial"/>
              </a:rPr>
              <a:t>r</a:t>
            </a:r>
            <a:r>
              <a:rPr sz="1700" i="1" dirty="0">
                <a:solidFill>
                  <a:srgbClr val="717272"/>
                </a:solidFill>
                <a:latin typeface="Arial"/>
                <a:cs typeface="Arial"/>
              </a:rPr>
              <a:t>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ili</a:t>
            </a:r>
            <a:r>
              <a:rPr sz="1700" i="1" spc="11" dirty="0">
                <a:solidFill>
                  <a:srgbClr val="717272"/>
                </a:solidFill>
                <a:latin typeface="Arial"/>
                <a:cs typeface="Arial"/>
              </a:rPr>
              <a:t>t </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a:t>
            </a:r>
            <a:r>
              <a:rPr sz="1700" i="1" spc="-11" dirty="0">
                <a:solidFill>
                  <a:srgbClr val="717272"/>
                </a:solidFill>
                <a:latin typeface="Arial"/>
                <a:cs typeface="Arial"/>
              </a:rPr>
              <a:t>l</a:t>
            </a:r>
            <a:r>
              <a:rPr sz="1700" i="1" dirty="0">
                <a:solidFill>
                  <a:srgbClr val="717272"/>
                </a:solidFill>
                <a:latin typeface="Arial"/>
                <a:cs typeface="Arial"/>
              </a:rPr>
              <a:t>a</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sl </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11" dirty="0">
                <a:solidFill>
                  <a:srgbClr val="717272"/>
                </a:solidFill>
                <a:latin typeface="Arial"/>
                <a:cs typeface="Arial"/>
              </a:rPr>
              <a:t>ti</a:t>
            </a:r>
            <a:r>
              <a:rPr sz="1700" i="1" spc="22" dirty="0">
                <a:solidFill>
                  <a:srgbClr val="717272"/>
                </a:solidFill>
                <a:latin typeface="Arial"/>
                <a:cs typeface="Arial"/>
              </a:rPr>
              <a:t>e</a:t>
            </a:r>
            <a:r>
              <a:rPr sz="1700" i="1" spc="11" dirty="0">
                <a:solidFill>
                  <a:srgbClr val="717272"/>
                </a:solidFill>
                <a:latin typeface="Arial"/>
                <a:cs typeface="Arial"/>
              </a:rPr>
              <a:t> </a:t>
            </a:r>
            <a:r>
              <a:rPr sz="1700" i="1" spc="33" dirty="0">
                <a:solidFill>
                  <a:srgbClr val="717272"/>
                </a:solidFill>
                <a:latin typeface="Arial"/>
                <a:cs typeface="Arial"/>
              </a:rPr>
              <a:t>m</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e</a:t>
            </a:r>
            <a:r>
              <a:rPr sz="1700" i="1" spc="11" dirty="0">
                <a:solidFill>
                  <a:srgbClr val="717272"/>
                </a:solidFill>
                <a:latin typeface="Arial"/>
                <a:cs typeface="Arial"/>
              </a:rPr>
              <a:t>r </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spc="-11" dirty="0">
                <a:solidFill>
                  <a:srgbClr val="717272"/>
                </a:solidFill>
                <a:latin typeface="Arial"/>
                <a:cs typeface="Arial"/>
              </a:rPr>
              <a:t>e</a:t>
            </a:r>
            <a:r>
              <a:rPr sz="1700" i="1" spc="11" dirty="0">
                <a:solidFill>
                  <a:srgbClr val="717272"/>
                </a:solidFill>
                <a:latin typeface="Arial"/>
                <a:cs typeface="Arial"/>
              </a:rPr>
              <a:t>u</a:t>
            </a:r>
            <a:r>
              <a:rPr sz="1700" i="1" spc="22" dirty="0">
                <a:solidFill>
                  <a:srgbClr val="717272"/>
                </a:solidFill>
                <a:latin typeface="Arial"/>
                <a:cs typeface="Arial"/>
              </a:rPr>
              <a:t>m</a:t>
            </a:r>
            <a:r>
              <a:rPr sz="1700" i="1" spc="-11" dirty="0">
                <a:solidFill>
                  <a:srgbClr val="717272"/>
                </a:solidFill>
                <a:latin typeface="Arial"/>
                <a:cs typeface="Arial"/>
              </a:rPr>
              <a:t>m</a:t>
            </a:r>
            <a:r>
              <a:rPr sz="1700" i="1" spc="22" dirty="0">
                <a:solidFill>
                  <a:srgbClr val="717272"/>
                </a:solidFill>
                <a:latin typeface="Arial"/>
                <a:cs typeface="Arial"/>
              </a:rPr>
              <a:t>y</a:t>
            </a:r>
            <a:r>
              <a:rPr sz="1700" i="1" spc="11" dirty="0">
                <a:solidFill>
                  <a:srgbClr val="717272"/>
                </a:solidFill>
                <a:latin typeface="Arial"/>
                <a:cs typeface="Arial"/>
              </a:rPr>
              <a:t> </a:t>
            </a:r>
            <a:r>
              <a:rPr sz="1700" i="1" dirty="0">
                <a:solidFill>
                  <a:srgbClr val="717272"/>
                </a:solidFill>
                <a:latin typeface="Arial"/>
                <a:cs typeface="Arial"/>
              </a:rPr>
              <a:t>no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a:t>
            </a:r>
            <a:endParaRPr sz="1700">
              <a:latin typeface="Arial"/>
              <a:cs typeface="Arial"/>
            </a:endParaRPr>
          </a:p>
        </p:txBody>
      </p:sp>
      <p:sp>
        <p:nvSpPr>
          <p:cNvPr id="13" name="object 13"/>
          <p:cNvSpPr txBox="1"/>
          <p:nvPr/>
        </p:nvSpPr>
        <p:spPr>
          <a:xfrm>
            <a:off x="12088073" y="26933237"/>
            <a:ext cx="9113732" cy="1397924"/>
          </a:xfrm>
          <a:prstGeom prst="rect">
            <a:avLst/>
          </a:prstGeom>
        </p:spPr>
        <p:txBody>
          <a:bodyPr vert="horz" wrap="square" lIns="0" tIns="0" rIns="0" bIns="0" rtlCol="0">
            <a:spAutoFit/>
          </a:bodyPr>
          <a:lstStyle/>
          <a:p>
            <a:pPr marL="27719" marR="13860">
              <a:lnSpc>
                <a:spcPct val="103099"/>
              </a:lnSpc>
            </a:pPr>
            <a:r>
              <a:rPr sz="1700" i="1" spc="22" dirty="0">
                <a:solidFill>
                  <a:srgbClr val="717272"/>
                </a:solidFill>
                <a:latin typeface="Arial"/>
                <a:cs typeface="Arial"/>
              </a:rPr>
              <a:t>sm</a:t>
            </a:r>
            <a:r>
              <a:rPr sz="1700" i="1" spc="11" dirty="0">
                <a:solidFill>
                  <a:srgbClr val="717272"/>
                </a:solidFill>
                <a:latin typeface="Arial"/>
                <a:cs typeface="Arial"/>
              </a:rPr>
              <a:t>a</a:t>
            </a:r>
            <a:r>
              <a:rPr sz="1700" i="1" dirty="0">
                <a:solidFill>
                  <a:srgbClr val="717272"/>
                </a:solidFill>
                <a:latin typeface="Arial"/>
                <a:cs typeface="Arial"/>
              </a:rPr>
              <a:t>l</a:t>
            </a:r>
            <a:r>
              <a:rPr sz="1700" i="1" spc="11" dirty="0">
                <a:solidFill>
                  <a:srgbClr val="717272"/>
                </a:solidFill>
                <a:latin typeface="Arial"/>
                <a:cs typeface="Arial"/>
              </a:rPr>
              <a:t>l </a:t>
            </a:r>
            <a:r>
              <a:rPr sz="1700" i="1" spc="22" dirty="0">
                <a:solidFill>
                  <a:srgbClr val="717272"/>
                </a:solidFill>
                <a:latin typeface="Arial"/>
                <a:cs typeface="Arial"/>
              </a:rPr>
              <a:t>c</a:t>
            </a:r>
            <a:r>
              <a:rPr sz="1700" i="1" spc="11" dirty="0">
                <a:solidFill>
                  <a:srgbClr val="717272"/>
                </a:solidFill>
                <a:latin typeface="Arial"/>
                <a:cs typeface="Arial"/>
              </a:rPr>
              <a:t>o</a:t>
            </a:r>
            <a:r>
              <a:rPr sz="1700" i="1" spc="-33" dirty="0">
                <a:solidFill>
                  <a:srgbClr val="717272"/>
                </a:solidFill>
                <a:latin typeface="Arial"/>
                <a:cs typeface="Arial"/>
              </a:rPr>
              <a:t>p</a:t>
            </a:r>
            <a:r>
              <a:rPr sz="1700" i="1" dirty="0">
                <a:solidFill>
                  <a:srgbClr val="717272"/>
                </a:solidFill>
                <a:latin typeface="Arial"/>
                <a:cs typeface="Arial"/>
              </a:rPr>
              <a:t>yI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11" dirty="0">
                <a:solidFill>
                  <a:srgbClr val="717272"/>
                </a:solidFill>
                <a:latin typeface="Arial"/>
                <a:cs typeface="Arial"/>
              </a:rPr>
              <a:t>p</a:t>
            </a:r>
            <a:r>
              <a:rPr sz="1700" i="1" dirty="0">
                <a:solidFill>
                  <a:srgbClr val="717272"/>
                </a:solidFill>
                <a:latin typeface="Arial"/>
                <a:cs typeface="Arial"/>
              </a:rPr>
              <a:t>it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44" dirty="0">
                <a:solidFill>
                  <a:srgbClr val="717272"/>
                </a:solidFill>
                <a:latin typeface="Arial"/>
                <a:cs typeface="Arial"/>
              </a:rPr>
              <a:t>m</a:t>
            </a:r>
            <a:r>
              <a:rPr sz="1700" i="1" spc="11" dirty="0">
                <a:solidFill>
                  <a:srgbClr val="717272"/>
                </a:solidFill>
                <a:latin typeface="Arial"/>
                <a:cs typeface="Arial"/>
              </a:rPr>
              <a:t> a</a:t>
            </a:r>
            <a:r>
              <a:rPr sz="1700" i="1" dirty="0">
                <a:solidFill>
                  <a:srgbClr val="717272"/>
                </a:solidFill>
                <a:latin typeface="Arial"/>
                <a:cs typeface="Arial"/>
              </a:rPr>
              <a:t>l</a:t>
            </a:r>
            <a:r>
              <a:rPr sz="1700" i="1" spc="-11" dirty="0">
                <a:solidFill>
                  <a:srgbClr val="717272"/>
                </a:solidFill>
                <a:latin typeface="Arial"/>
                <a:cs typeface="Arial"/>
              </a:rPr>
              <a:t>iq</a:t>
            </a:r>
            <a:r>
              <a:rPr sz="1700" i="1" spc="11" dirty="0">
                <a:solidFill>
                  <a:srgbClr val="717272"/>
                </a:solidFill>
                <a:latin typeface="Arial"/>
                <a:cs typeface="Arial"/>
              </a:rPr>
              <a:t>u</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obor </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v</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11" dirty="0">
                <a:solidFill>
                  <a:srgbClr val="717272"/>
                </a:solidFill>
                <a:latin typeface="Arial"/>
                <a:cs typeface="Arial"/>
              </a:rPr>
              <a:t>i</a:t>
            </a:r>
            <a:r>
              <a:rPr sz="1700" i="1" spc="11" dirty="0">
                <a:solidFill>
                  <a:srgbClr val="717272"/>
                </a:solidFill>
                <a:latin typeface="Arial"/>
                <a:cs typeface="Arial"/>
              </a:rPr>
              <a:t>sl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spc="-11" dirty="0">
                <a:solidFill>
                  <a:srgbClr val="717272"/>
                </a:solidFill>
                <a:latin typeface="Arial"/>
                <a:cs typeface="Arial"/>
              </a:rPr>
              <a:t>i</a:t>
            </a:r>
            <a:r>
              <a:rPr sz="1700" i="1" dirty="0">
                <a:solidFill>
                  <a:srgbClr val="717272"/>
                </a:solidFill>
                <a:latin typeface="Arial"/>
                <a:cs typeface="Arial"/>
              </a:rPr>
              <a:t>d</a:t>
            </a:r>
            <a:r>
              <a:rPr sz="1700" i="1" spc="11" dirty="0">
                <a:solidFill>
                  <a:srgbClr val="717272"/>
                </a:solidFill>
                <a:latin typeface="Arial"/>
                <a:cs typeface="Arial"/>
              </a:rPr>
              <a:t>u</a:t>
            </a:r>
            <a:r>
              <a:rPr sz="1700" i="1" dirty="0">
                <a:solidFill>
                  <a:srgbClr val="717272"/>
                </a:solidFill>
                <a:latin typeface="Arial"/>
                <a:cs typeface="Arial"/>
              </a:rPr>
              <a:t>n</a:t>
            </a:r>
            <a:r>
              <a:rPr sz="1700" i="1" spc="11" dirty="0">
                <a:solidFill>
                  <a:srgbClr val="717272"/>
                </a:solidFill>
                <a:latin typeface="Arial"/>
                <a:cs typeface="Arial"/>
              </a:rPr>
              <a:t>t </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ut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at</a:t>
            </a:r>
            <a:r>
              <a:rPr sz="1700" i="1" spc="11" dirty="0">
                <a:solidFill>
                  <a:srgbClr val="717272"/>
                </a:solidFill>
                <a:latin typeface="Arial"/>
                <a:cs typeface="Arial"/>
              </a:rPr>
              <a:t>. </a:t>
            </a:r>
            <a:r>
              <a:rPr sz="1700" i="1" spc="33"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d</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11" dirty="0">
                <a:solidFill>
                  <a:srgbClr val="717272"/>
                </a:solidFill>
                <a:latin typeface="Arial"/>
                <a:cs typeface="Arial"/>
              </a:rPr>
              <a:t>n</a:t>
            </a:r>
            <a:r>
              <a:rPr sz="1700" i="1" spc="11" dirty="0">
                <a:solidFill>
                  <a:srgbClr val="717272"/>
                </a:solidFill>
                <a:latin typeface="Arial"/>
                <a:cs typeface="Arial"/>
              </a:rPr>
              <a:t>s</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dirty="0">
                <a:solidFill>
                  <a:srgbClr val="717272"/>
                </a:solidFill>
                <a:latin typeface="Arial"/>
                <a:cs typeface="Arial"/>
              </a:rPr>
              <a:t>e</a:t>
            </a:r>
            <a:r>
              <a:rPr sz="1700" i="1" spc="-11" dirty="0">
                <a:solidFill>
                  <a:srgbClr val="717272"/>
                </a:solidFill>
                <a:latin typeface="Arial"/>
                <a:cs typeface="Arial"/>
              </a:rPr>
              <a:t>l</a:t>
            </a:r>
            <a:r>
              <a:rPr sz="1700" i="1" spc="-22" dirty="0">
                <a:solidFill>
                  <a:srgbClr val="717272"/>
                </a:solidFill>
                <a:latin typeface="Arial"/>
                <a:cs typeface="Arial"/>
              </a:rPr>
              <a:t>e</a:t>
            </a:r>
            <a:r>
              <a:rPr sz="1700" i="1" dirty="0">
                <a:solidFill>
                  <a:srgbClr val="717272"/>
                </a:solidFill>
                <a:latin typeface="Arial"/>
                <a:cs typeface="Arial"/>
              </a:rPr>
              <a:t>s</a:t>
            </a:r>
            <a:r>
              <a:rPr sz="1700" i="1" spc="22" dirty="0">
                <a:solidFill>
                  <a:srgbClr val="717272"/>
                </a:solidFill>
                <a:latin typeface="Arial"/>
                <a:cs typeface="Arial"/>
              </a:rPr>
              <a:t>s</a:t>
            </a:r>
            <a:r>
              <a:rPr sz="1700" i="1" dirty="0">
                <a:solidFill>
                  <a:srgbClr val="717272"/>
                </a:solidFill>
                <a:latin typeface="Arial"/>
                <a:cs typeface="Arial"/>
              </a:rPr>
              <a:t>i</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a</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22"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a:t>
            </a:r>
            <a:r>
              <a:rPr sz="1700" i="1" dirty="0">
                <a:solidFill>
                  <a:srgbClr val="717272"/>
                </a:solidFill>
                <a:latin typeface="Arial"/>
                <a:cs typeface="Arial"/>
              </a:rPr>
              <a:t>li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22" dirty="0">
                <a:solidFill>
                  <a:srgbClr val="717272"/>
                </a:solidFill>
                <a:latin typeface="Arial"/>
                <a:cs typeface="Arial"/>
              </a:rPr>
              <a:t>t</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22" dirty="0">
                <a:solidFill>
                  <a:srgbClr val="717272"/>
                </a:solidFill>
                <a:latin typeface="Arial"/>
                <a:cs typeface="Arial"/>
              </a:rPr>
              <a:t>m</a:t>
            </a:r>
            <a:r>
              <a:rPr sz="1700" i="1" spc="33" dirty="0">
                <a:solidFill>
                  <a:srgbClr val="717272"/>
                </a:solidFill>
                <a:latin typeface="Arial"/>
                <a:cs typeface="Arial"/>
              </a:rPr>
              <a:t>m</a:t>
            </a:r>
            <a:r>
              <a:rPr sz="1700" i="1" spc="11" dirty="0">
                <a:solidFill>
                  <a:srgbClr val="717272"/>
                </a:solidFill>
                <a:latin typeface="Arial"/>
                <a:cs typeface="Arial"/>
              </a:rPr>
              <a:t>o</a:t>
            </a:r>
            <a:r>
              <a:rPr sz="1700" i="1" spc="22" dirty="0">
                <a:solidFill>
                  <a:srgbClr val="717272"/>
                </a:solidFill>
                <a:latin typeface="Arial"/>
                <a:cs typeface="Arial"/>
              </a:rPr>
              <a:t>d</a:t>
            </a:r>
            <a:r>
              <a:rPr sz="1700" i="1" spc="11" dirty="0">
                <a:solidFill>
                  <a:srgbClr val="717272"/>
                </a:solidFill>
                <a:latin typeface="Arial"/>
                <a:cs typeface="Arial"/>
              </a:rPr>
              <a:t> </a:t>
            </a:r>
            <a:r>
              <a:rPr sz="1700" i="1" spc="-22" dirty="0">
                <a:solidFill>
                  <a:srgbClr val="717272"/>
                </a:solidFill>
                <a:latin typeface="Arial"/>
                <a:cs typeface="Arial"/>
              </a:rPr>
              <a:t>t</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a:t>
            </a:r>
            <a:r>
              <a:rPr sz="1700" i="1" spc="22" dirty="0">
                <a:solidFill>
                  <a:srgbClr val="717272"/>
                </a:solidFill>
                <a:latin typeface="Arial"/>
                <a:cs typeface="Arial"/>
              </a:rPr>
              <a:t>r</a:t>
            </a:r>
            <a:r>
              <a:rPr sz="1700" i="1" spc="11" dirty="0">
                <a:solidFill>
                  <a:srgbClr val="717272"/>
                </a:solidFill>
                <a:latin typeface="Arial"/>
                <a:cs typeface="Arial"/>
              </a:rPr>
              <a:t>p</a:t>
            </a:r>
            <a:r>
              <a:rPr sz="1700" i="1" spc="-11" dirty="0">
                <a:solidFill>
                  <a:srgbClr val="717272"/>
                </a:solidFill>
                <a:latin typeface="Arial"/>
                <a:cs typeface="Arial"/>
              </a:rPr>
              <a:t>e</a:t>
            </a:r>
            <a:r>
              <a:rPr sz="1700" i="1" spc="11" dirty="0">
                <a:solidFill>
                  <a:srgbClr val="717272"/>
                </a:solidFill>
                <a:latin typeface="Arial"/>
                <a:cs typeface="Arial"/>
              </a:rPr>
              <a:t>r</a:t>
            </a:r>
            <a:r>
              <a:rPr sz="1700" i="1" dirty="0">
                <a:solidFill>
                  <a:srgbClr val="717272"/>
                </a:solidFill>
                <a:latin typeface="Arial"/>
                <a:cs typeface="Arial"/>
              </a:rPr>
              <a:t>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ili</a:t>
            </a:r>
            <a:r>
              <a:rPr sz="1700" i="1" spc="11" dirty="0">
                <a:solidFill>
                  <a:srgbClr val="717272"/>
                </a:solidFill>
                <a:latin typeface="Arial"/>
                <a:cs typeface="Arial"/>
              </a:rPr>
              <a:t>t </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a:t>
            </a:r>
            <a:r>
              <a:rPr sz="1700" i="1" spc="-11" dirty="0">
                <a:solidFill>
                  <a:srgbClr val="717272"/>
                </a:solidFill>
                <a:latin typeface="Arial"/>
                <a:cs typeface="Arial"/>
              </a:rPr>
              <a:t>l</a:t>
            </a:r>
            <a:r>
              <a:rPr sz="1700" i="1" dirty="0">
                <a:solidFill>
                  <a:srgbClr val="717272"/>
                </a:solidFill>
                <a:latin typeface="Arial"/>
                <a:cs typeface="Arial"/>
              </a:rPr>
              <a:t>a</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sl </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11" dirty="0">
                <a:solidFill>
                  <a:srgbClr val="717272"/>
                </a:solidFill>
                <a:latin typeface="Arial"/>
                <a:cs typeface="Arial"/>
              </a:rPr>
              <a:t>ti</a:t>
            </a:r>
            <a:r>
              <a:rPr sz="1700" i="1" spc="22" dirty="0">
                <a:solidFill>
                  <a:srgbClr val="717272"/>
                </a:solidFill>
                <a:latin typeface="Arial"/>
                <a:cs typeface="Arial"/>
              </a:rPr>
              <a:t>e</a:t>
            </a:r>
            <a:r>
              <a:rPr sz="1700" i="1" spc="11" dirty="0">
                <a:solidFill>
                  <a:srgbClr val="717272"/>
                </a:solidFill>
                <a:latin typeface="Arial"/>
                <a:cs typeface="Arial"/>
              </a:rPr>
              <a:t> </a:t>
            </a:r>
            <a:r>
              <a:rPr sz="1700" i="1" spc="33" dirty="0">
                <a:solidFill>
                  <a:srgbClr val="717272"/>
                </a:solidFill>
                <a:latin typeface="Arial"/>
                <a:cs typeface="Arial"/>
              </a:rPr>
              <a:t>m</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e</a:t>
            </a:r>
            <a:r>
              <a:rPr sz="1700" i="1" spc="11" dirty="0">
                <a:solidFill>
                  <a:srgbClr val="717272"/>
                </a:solidFill>
                <a:latin typeface="Arial"/>
                <a:cs typeface="Arial"/>
              </a:rPr>
              <a:t>r </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spc="-11" dirty="0">
                <a:solidFill>
                  <a:srgbClr val="717272"/>
                </a:solidFill>
                <a:latin typeface="Arial"/>
                <a:cs typeface="Arial"/>
              </a:rPr>
              <a:t>e</a:t>
            </a:r>
            <a:r>
              <a:rPr sz="1700" i="1" spc="11" dirty="0">
                <a:solidFill>
                  <a:srgbClr val="717272"/>
                </a:solidFill>
                <a:latin typeface="Arial"/>
                <a:cs typeface="Arial"/>
              </a:rPr>
              <a:t>u</a:t>
            </a:r>
            <a:r>
              <a:rPr sz="1700" i="1" spc="22" dirty="0">
                <a:solidFill>
                  <a:srgbClr val="717272"/>
                </a:solidFill>
                <a:latin typeface="Arial"/>
                <a:cs typeface="Arial"/>
              </a:rPr>
              <a:t>m</a:t>
            </a:r>
            <a:r>
              <a:rPr sz="1700" i="1" spc="-11" dirty="0">
                <a:solidFill>
                  <a:srgbClr val="717272"/>
                </a:solidFill>
                <a:latin typeface="Arial"/>
                <a:cs typeface="Arial"/>
              </a:rPr>
              <a:t>m</a:t>
            </a:r>
            <a:r>
              <a:rPr sz="1700" i="1" spc="22" dirty="0">
                <a:solidFill>
                  <a:srgbClr val="717272"/>
                </a:solidFill>
                <a:latin typeface="Arial"/>
                <a:cs typeface="Arial"/>
              </a:rPr>
              <a:t>y</a:t>
            </a:r>
            <a:r>
              <a:rPr sz="1700" i="1" spc="11" dirty="0">
                <a:solidFill>
                  <a:srgbClr val="717272"/>
                </a:solidFill>
                <a:latin typeface="Arial"/>
                <a:cs typeface="Arial"/>
              </a:rPr>
              <a:t> </a:t>
            </a:r>
            <a:r>
              <a:rPr sz="1700" i="1" dirty="0">
                <a:solidFill>
                  <a:srgbClr val="717272"/>
                </a:solidFill>
                <a:latin typeface="Arial"/>
                <a:cs typeface="Arial"/>
              </a:rPr>
              <a:t>no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a:t>
            </a:r>
            <a:r>
              <a:rPr sz="1700" i="1" spc="33"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22" dirty="0">
                <a:solidFill>
                  <a:srgbClr val="717272"/>
                </a:solidFill>
                <a:latin typeface="Arial"/>
                <a:cs typeface="Arial"/>
              </a:rPr>
              <a:t>e</a:t>
            </a:r>
            <a:r>
              <a:rPr sz="1700" i="1" spc="11" dirty="0">
                <a:solidFill>
                  <a:srgbClr val="717272"/>
                </a:solidFill>
                <a:latin typeface="Arial"/>
                <a:cs typeface="Arial"/>
              </a:rPr>
              <a:t>s</a:t>
            </a:r>
            <a:r>
              <a:rPr sz="1700" i="1" spc="-11" dirty="0">
                <a:solidFill>
                  <a:srgbClr val="717272"/>
                </a:solidFill>
                <a:latin typeface="Arial"/>
                <a:cs typeface="Arial"/>
              </a:rPr>
              <a:t>e</a:t>
            </a:r>
            <a:r>
              <a:rPr sz="1700" i="1" dirty="0">
                <a:solidFill>
                  <a:srgbClr val="717272"/>
                </a:solidFill>
                <a:latin typeface="Arial"/>
                <a:cs typeface="Arial"/>
              </a:rPr>
              <a:t>nd</a:t>
            </a:r>
            <a:r>
              <a:rPr sz="1700" i="1" spc="-11" dirty="0">
                <a:solidFill>
                  <a:srgbClr val="717272"/>
                </a:solidFill>
                <a:latin typeface="Arial"/>
                <a:cs typeface="Arial"/>
              </a:rPr>
              <a:t>u</a:t>
            </a:r>
            <a:r>
              <a:rPr sz="1700" i="1" spc="11" dirty="0">
                <a:solidFill>
                  <a:srgbClr val="717272"/>
                </a:solidFill>
                <a:latin typeface="Arial"/>
                <a:cs typeface="Arial"/>
              </a:rPr>
              <a:t>s, </a:t>
            </a:r>
            <a:r>
              <a:rPr sz="1700" i="1" spc="-22" dirty="0">
                <a:solidFill>
                  <a:srgbClr val="717272"/>
                </a:solidFill>
                <a:latin typeface="Arial"/>
                <a:cs typeface="Arial"/>
              </a:rPr>
              <a:t>t</a:t>
            </a:r>
            <a:r>
              <a:rPr sz="1700" i="1" dirty="0">
                <a:solidFill>
                  <a:srgbClr val="717272"/>
                </a:solidFill>
                <a:latin typeface="Arial"/>
                <a:cs typeface="Arial"/>
              </a:rPr>
              <a:t>e</a:t>
            </a:r>
            <a:r>
              <a:rPr sz="1700" i="1" spc="11" dirty="0">
                <a:solidFill>
                  <a:srgbClr val="717272"/>
                </a:solidFill>
                <a:latin typeface="Arial"/>
                <a:cs typeface="Arial"/>
              </a:rPr>
              <a:t>t </a:t>
            </a:r>
            <a:r>
              <a:rPr sz="1700" i="1" spc="-11" dirty="0">
                <a:solidFill>
                  <a:srgbClr val="717272"/>
                </a:solidFill>
                <a:latin typeface="Arial"/>
                <a:cs typeface="Arial"/>
              </a:rPr>
              <a:t>e</a:t>
            </a:r>
            <a:r>
              <a:rPr sz="1700" i="1" dirty="0">
                <a:solidFill>
                  <a:srgbClr val="717272"/>
                </a:solidFill>
                <a:latin typeface="Arial"/>
                <a:cs typeface="Arial"/>
              </a:rPr>
              <a:t>nd</a:t>
            </a:r>
            <a:r>
              <a:rPr sz="1700" i="1" spc="-11" dirty="0">
                <a:solidFill>
                  <a:srgbClr val="717272"/>
                </a:solidFill>
                <a:latin typeface="Arial"/>
                <a:cs typeface="Arial"/>
              </a:rPr>
              <a:t>e</a:t>
            </a:r>
            <a:r>
              <a:rPr sz="1700" i="1" dirty="0">
                <a:solidFill>
                  <a:srgbClr val="717272"/>
                </a:solidFill>
                <a:latin typeface="Arial"/>
                <a:cs typeface="Arial"/>
              </a:rPr>
              <a:t>n</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e</a:t>
            </a:r>
            <a:r>
              <a:rPr sz="1700" i="1" spc="11" dirty="0">
                <a:solidFill>
                  <a:srgbClr val="717272"/>
                </a:solidFill>
                <a:latin typeface="Arial"/>
                <a:cs typeface="Arial"/>
              </a:rPr>
              <a:t>p</a:t>
            </a:r>
            <a:r>
              <a:rPr sz="1700" i="1" spc="-11" dirty="0">
                <a:solidFill>
                  <a:srgbClr val="717272"/>
                </a:solidFill>
                <a:latin typeface="Arial"/>
                <a:cs typeface="Arial"/>
              </a:rPr>
              <a:t>e</a:t>
            </a:r>
            <a:r>
              <a:rPr sz="1700" i="1" dirty="0">
                <a:solidFill>
                  <a:srgbClr val="717272"/>
                </a:solidFill>
                <a:latin typeface="Arial"/>
                <a:cs typeface="Arial"/>
              </a:rPr>
              <a:t>r</a:t>
            </a:r>
            <a:r>
              <a:rPr sz="1700" i="1" spc="-11" dirty="0">
                <a:solidFill>
                  <a:srgbClr val="717272"/>
                </a:solidFill>
                <a:latin typeface="Arial"/>
                <a:cs typeface="Arial"/>
              </a:rPr>
              <a:t>e</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s</a:t>
            </a:r>
            <a:r>
              <a:rPr sz="1700" i="1" spc="11" dirty="0">
                <a:solidFill>
                  <a:srgbClr val="717272"/>
                </a:solidFill>
                <a:latin typeface="Arial"/>
                <a:cs typeface="Arial"/>
              </a:rPr>
              <a:t>s</a:t>
            </a:r>
            <a:r>
              <a:rPr sz="1700" i="1" spc="-11" dirty="0">
                <a:solidFill>
                  <a:srgbClr val="717272"/>
                </a:solidFill>
                <a:latin typeface="Arial"/>
                <a:cs typeface="Arial"/>
              </a:rPr>
              <a:t>e</a:t>
            </a:r>
            <a:r>
              <a:rPr sz="1700" i="1" dirty="0">
                <a:solidFill>
                  <a:srgbClr val="717272"/>
                </a:solidFill>
                <a:latin typeface="Arial"/>
                <a:cs typeface="Arial"/>
              </a:rPr>
              <a:t>ne</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i</a:t>
            </a:r>
            <a:r>
              <a:rPr sz="1700" i="1" spc="22" dirty="0">
                <a:solidFill>
                  <a:srgbClr val="717272"/>
                </a:solidFill>
                <a:latin typeface="Arial"/>
                <a:cs typeface="Arial"/>
              </a:rPr>
              <a:t>c</a:t>
            </a:r>
            <a:r>
              <a:rPr sz="1700" i="1" spc="-22" dirty="0">
                <a:solidFill>
                  <a:srgbClr val="717272"/>
                </a:solidFill>
                <a:latin typeface="Arial"/>
                <a:cs typeface="Arial"/>
              </a:rPr>
              <a:t>t</a:t>
            </a:r>
            <a:r>
              <a:rPr sz="1700" i="1" spc="-11" dirty="0">
                <a:solidFill>
                  <a:srgbClr val="717272"/>
                </a:solidFill>
                <a:latin typeface="Arial"/>
                <a:cs typeface="Arial"/>
              </a:rPr>
              <a:t>u</a:t>
            </a:r>
            <a:r>
              <a:rPr sz="1700" i="1" spc="11" dirty="0">
                <a:solidFill>
                  <a:srgbClr val="717272"/>
                </a:solidFill>
                <a:latin typeface="Arial"/>
                <a:cs typeface="Arial"/>
              </a:rPr>
              <a:t>s.</a:t>
            </a:r>
            <a:endParaRPr sz="1700" dirty="0">
              <a:latin typeface="Arial"/>
              <a:cs typeface="Arial"/>
            </a:endParaRPr>
          </a:p>
        </p:txBody>
      </p:sp>
      <p:sp>
        <p:nvSpPr>
          <p:cNvPr id="15" name="object 15"/>
          <p:cNvSpPr txBox="1"/>
          <p:nvPr/>
        </p:nvSpPr>
        <p:spPr>
          <a:xfrm>
            <a:off x="22603370" y="7251625"/>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16" name="object 16"/>
          <p:cNvSpPr txBox="1"/>
          <p:nvPr/>
        </p:nvSpPr>
        <p:spPr>
          <a:xfrm>
            <a:off x="33118816" y="7251625"/>
            <a:ext cx="5311029"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Avg Score v/s Generation No.</a:t>
            </a:r>
            <a:endParaRPr sz="2700" dirty="0">
              <a:latin typeface="Arial"/>
              <a:cs typeface="Arial"/>
            </a:endParaRPr>
          </a:p>
        </p:txBody>
      </p:sp>
      <p:sp>
        <p:nvSpPr>
          <p:cNvPr id="17" name="object 17"/>
          <p:cNvSpPr/>
          <p:nvPr/>
        </p:nvSpPr>
        <p:spPr>
          <a:xfrm>
            <a:off x="11429998" y="7096401"/>
            <a:ext cx="0" cy="21250656"/>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1"/>
            <a:ext cx="0" cy="2125065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1" y="7096401"/>
            <a:ext cx="0" cy="2125065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7219197"/>
            <a:ext cx="9062438" cy="6148543"/>
          </a:xfrm>
          <a:prstGeom prst="rect">
            <a:avLst/>
          </a:prstGeom>
        </p:spPr>
        <p:txBody>
          <a:bodyPr vert="horz" wrap="square" lIns="0" tIns="0" rIns="0" bIns="0" rtlCol="0">
            <a:spAutoFit/>
          </a:bodyPr>
          <a:lstStyle/>
          <a:p>
            <a:pPr marL="19958">
              <a:lnSpc>
                <a:spcPct val="110000"/>
              </a:lnSpc>
            </a:pPr>
            <a:r>
              <a:rPr lang="en-US" sz="3500" b="1" spc="-11" dirty="0">
                <a:solidFill>
                  <a:srgbClr val="231F20"/>
                </a:solidFill>
                <a:latin typeface="Arial"/>
                <a:cs typeface="Arial"/>
              </a:rPr>
              <a:t>Q-Learning</a:t>
            </a:r>
          </a:p>
          <a:p>
            <a:pPr marL="19958">
              <a:lnSpc>
                <a:spcPct val="110000"/>
              </a:lnSpc>
            </a:pPr>
            <a:r>
              <a:rPr lang="en-US" sz="2700" spc="11" dirty="0">
                <a:solidFill>
                  <a:srgbClr val="231F20"/>
                </a:solidFill>
                <a:latin typeface="Arial"/>
                <a:cs typeface="Arial"/>
              </a:rPr>
              <a:t>The Artificial Intelligence uses a value-based method. It decides the best move based on a Q-function which depends on the current state and on Q-values.</a:t>
            </a:r>
          </a:p>
          <a:p>
            <a:pPr marL="19958">
              <a:lnSpc>
                <a:spcPct val="110000"/>
              </a:lnSpc>
            </a:pPr>
            <a:endParaRPr lang="en-US" sz="2700" spc="11" dirty="0">
              <a:solidFill>
                <a:srgbClr val="231F20"/>
              </a:solidFill>
              <a:latin typeface="Arial"/>
              <a:cs typeface="Arial"/>
            </a:endParaRPr>
          </a:p>
          <a:p>
            <a:pPr marL="19958">
              <a:lnSpc>
                <a:spcPct val="110000"/>
              </a:lnSpc>
            </a:pPr>
            <a:r>
              <a:rPr lang="en-US" sz="2700" spc="11" dirty="0">
                <a:solidFill>
                  <a:srgbClr val="231F20"/>
                </a:solidFill>
                <a:latin typeface="Arial"/>
                <a:cs typeface="Arial"/>
              </a:rPr>
              <a:t>It uses an Epsilon-Greedy Algorithm to converge towards the Q-values with the highest reward potential.</a:t>
            </a:r>
          </a:p>
          <a:p>
            <a:pPr marL="19958">
              <a:lnSpc>
                <a:spcPct val="110000"/>
              </a:lnSpc>
            </a:pPr>
            <a:endParaRPr sz="2800" dirty="0"/>
          </a:p>
          <a:p>
            <a:pPr marL="27719"/>
            <a:r>
              <a:rPr lang="en-US" sz="2700" b="1" spc="-218" dirty="0">
                <a:solidFill>
                  <a:srgbClr val="4C4D4F"/>
                </a:solidFill>
                <a:latin typeface="Arial"/>
                <a:cs typeface="Arial"/>
              </a:rPr>
              <a:t>Temporal Difference Method</a:t>
            </a:r>
            <a:endParaRPr lang="en-US" sz="2700" dirty="0">
              <a:latin typeface="Arial"/>
              <a:cs typeface="Arial"/>
            </a:endParaRPr>
          </a:p>
          <a:p>
            <a:pPr marL="27719" marR="13860">
              <a:lnSpc>
                <a:spcPct val="102600"/>
              </a:lnSpc>
              <a:spcBef>
                <a:spcPts val="893"/>
              </a:spcBef>
            </a:pPr>
            <a:r>
              <a:rPr lang="en-US" sz="2700" spc="11" dirty="0">
                <a:solidFill>
                  <a:srgbClr val="231F20"/>
                </a:solidFill>
                <a:latin typeface="Arial"/>
                <a:cs typeface="Arial"/>
              </a:rPr>
              <a:t>We used the Temporal Difference method to update the  Q-values, which alters these values after every move depending on the largest predicted reward.</a:t>
            </a:r>
          </a:p>
          <a:p>
            <a:pPr marL="27719" marR="13860">
              <a:lnSpc>
                <a:spcPct val="102600"/>
              </a:lnSpc>
              <a:spcBef>
                <a:spcPts val="893"/>
              </a:spcBef>
            </a:pPr>
            <a:r>
              <a:rPr lang="en-US" sz="2700" spc="11" dirty="0">
                <a:solidFill>
                  <a:srgbClr val="231F20"/>
                </a:solidFill>
                <a:latin typeface="Arial"/>
                <a:cs typeface="Arial"/>
              </a:rPr>
              <a:t>A possible alternative would be the Monte-Carlo Method.</a:t>
            </a:r>
            <a:endParaRPr lang="en-US" sz="1900" dirty="0"/>
          </a:p>
        </p:txBody>
      </p:sp>
      <p:sp>
        <p:nvSpPr>
          <p:cNvPr id="22" name="object 22"/>
          <p:cNvSpPr txBox="1"/>
          <p:nvPr/>
        </p:nvSpPr>
        <p:spPr>
          <a:xfrm>
            <a:off x="12088073" y="13741678"/>
            <a:ext cx="9097096" cy="399789"/>
          </a:xfrm>
          <a:prstGeom prst="rect">
            <a:avLst/>
          </a:prstGeom>
        </p:spPr>
        <p:txBody>
          <a:bodyPr vert="horz" wrap="square" lIns="0" tIns="0" rIns="0" bIns="0" rtlCol="0">
            <a:spAutoFit/>
          </a:bodyPr>
          <a:lstStyle/>
          <a:p>
            <a:pPr marL="27719" marR="13860">
              <a:lnSpc>
                <a:spcPct val="102600"/>
              </a:lnSpc>
            </a:pPr>
            <a:endParaRPr sz="2700" dirty="0">
              <a:latin typeface="Arial"/>
              <a:cs typeface="Arial"/>
            </a:endParaRPr>
          </a:p>
        </p:txBody>
      </p:sp>
      <p:sp>
        <p:nvSpPr>
          <p:cNvPr id="23" name="object 23"/>
          <p:cNvSpPr txBox="1"/>
          <p:nvPr/>
        </p:nvSpPr>
        <p:spPr>
          <a:xfrm>
            <a:off x="22603672" y="14464145"/>
            <a:ext cx="9199684" cy="7151468"/>
          </a:xfrm>
          <a:prstGeom prst="rect">
            <a:avLst/>
          </a:prstGeom>
        </p:spPr>
        <p:txBody>
          <a:bodyPr vert="horz" wrap="square" lIns="0" tIns="0" rIns="0" bIns="0" rtlCol="0">
            <a:spAutoFit/>
          </a:bodyPr>
          <a:lstStyle/>
          <a:p>
            <a:pPr marL="19958">
              <a:lnSpc>
                <a:spcPct val="110000"/>
              </a:lnSpc>
            </a:pPr>
            <a:r>
              <a:rPr sz="3500" b="1" spc="-11" dirty="0">
                <a:solidFill>
                  <a:srgbClr val="231F20"/>
                </a:solidFill>
                <a:latin typeface="Arial"/>
                <a:cs typeface="Arial"/>
              </a:rPr>
              <a:t>RESULTS</a:t>
            </a: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a:p>
            <a:pPr marL="27719" marR="13860">
              <a:lnSpc>
                <a:spcPct val="102600"/>
              </a:lnSpc>
              <a:spcBef>
                <a:spcPts val="893"/>
              </a:spcBef>
            </a:pPr>
            <a:br>
              <a:rPr lang="en-US" sz="2700" spc="-55" dirty="0">
                <a:solidFill>
                  <a:srgbClr val="231F20"/>
                </a:solidFill>
                <a:latin typeface="Arial"/>
                <a:cs typeface="Arial"/>
              </a:rPr>
            </a:br>
            <a:r>
              <a:rPr sz="2700" spc="-55" dirty="0">
                <a:solidFill>
                  <a:srgbClr val="231F20"/>
                </a:solidFill>
                <a:latin typeface="Arial"/>
                <a:cs typeface="Arial"/>
              </a:rPr>
              <a:t>W</a:t>
            </a:r>
            <a:r>
              <a:rPr sz="2700" spc="22" dirty="0">
                <a:solidFill>
                  <a:srgbClr val="231F20"/>
                </a:solidFill>
                <a:latin typeface="Arial"/>
                <a:cs typeface="Arial"/>
              </a:rPr>
              <a:t>e</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dirty="0">
                <a:solidFill>
                  <a:srgbClr val="231F20"/>
                </a:solidFill>
                <a:latin typeface="Arial"/>
                <a:cs typeface="Arial"/>
              </a:rPr>
              <a:t>po</a:t>
            </a:r>
            <a:r>
              <a:rPr sz="2700" spc="87" dirty="0">
                <a:solidFill>
                  <a:srgbClr val="231F20"/>
                </a:solidFill>
                <a:latin typeface="Arial"/>
                <a:cs typeface="Arial"/>
              </a:rPr>
              <a:t>r</a:t>
            </a:r>
            <a:r>
              <a:rPr sz="2700" spc="11" dirty="0">
                <a:solidFill>
                  <a:srgbClr val="231F20"/>
                </a:solidFill>
                <a:latin typeface="Arial"/>
                <a:cs typeface="Arial"/>
              </a:rPr>
              <a:t>t </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 </a:t>
            </a:r>
            <a:r>
              <a:rPr sz="2700" dirty="0">
                <a:solidFill>
                  <a:srgbClr val="231F20"/>
                </a:solidFill>
                <a:latin typeface="Arial"/>
                <a:cs typeface="Arial"/>
              </a:rPr>
              <a:t>o</a:t>
            </a:r>
            <a:r>
              <a:rPr sz="2700" spc="11" dirty="0">
                <a:solidFill>
                  <a:srgbClr val="231F20"/>
                </a:solidFill>
                <a:latin typeface="Arial"/>
                <a:cs typeface="Arial"/>
              </a:rPr>
              <a:t>r </a:t>
            </a:r>
            <a:r>
              <a:rPr sz="2700" spc="-33" dirty="0">
                <a:solidFill>
                  <a:srgbClr val="231F20"/>
                </a:solidFill>
                <a:latin typeface="Arial"/>
                <a:cs typeface="Arial"/>
              </a:rPr>
              <a:t>j</a:t>
            </a:r>
            <a:r>
              <a:rPr sz="2700" dirty="0">
                <a:solidFill>
                  <a:srgbClr val="231F20"/>
                </a:solidFill>
                <a:latin typeface="Arial"/>
                <a:cs typeface="Arial"/>
              </a:rPr>
              <a:t>p</a:t>
            </a:r>
            <a:r>
              <a:rPr sz="2700" spc="22" dirty="0">
                <a:solidFill>
                  <a:srgbClr val="231F20"/>
                </a:solidFill>
                <a:latin typeface="Arial"/>
                <a:cs typeface="Arial"/>
              </a:rPr>
              <a:t>g</a:t>
            </a:r>
            <a:r>
              <a:rPr sz="2700" spc="11"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33" dirty="0">
                <a:solidFill>
                  <a:srgbClr val="231F20"/>
                </a:solidFill>
                <a:latin typeface="Arial"/>
                <a:cs typeface="Arial"/>
              </a:rPr>
              <a:t>i</a:t>
            </a:r>
            <a:r>
              <a:rPr sz="2700" spc="-44" dirty="0">
                <a:solidFill>
                  <a:srgbClr val="231F20"/>
                </a:solidFill>
                <a:latin typeface="Arial"/>
                <a:cs typeface="Arial"/>
              </a:rPr>
              <a:t>nt</a:t>
            </a:r>
            <a:r>
              <a:rPr sz="2700" spc="22" dirty="0">
                <a:solidFill>
                  <a:srgbClr val="231F20"/>
                </a:solidFill>
                <a:latin typeface="Arial"/>
                <a:cs typeface="Arial"/>
              </a:rPr>
              <a:t>o</a:t>
            </a:r>
            <a:r>
              <a:rPr sz="2700" spc="11" dirty="0">
                <a:solidFill>
                  <a:srgbClr val="231F20"/>
                </a:solidFill>
                <a:latin typeface="Arial"/>
                <a:cs typeface="Arial"/>
              </a:rPr>
              <a: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11" dirty="0">
                <a:solidFill>
                  <a:srgbClr val="231F20"/>
                </a:solidFill>
                <a:latin typeface="Arial"/>
                <a:cs typeface="Arial"/>
              </a:rPr>
              <a:t>. </a:t>
            </a:r>
            <a:r>
              <a:rPr sz="2700" spc="22" dirty="0">
                <a:solidFill>
                  <a:srgbClr val="231F20"/>
                </a:solidFill>
                <a:latin typeface="Arial"/>
                <a:cs typeface="Arial"/>
              </a:rPr>
              <a:t>G</a:t>
            </a:r>
            <a:r>
              <a:rPr sz="2700" spc="-11" dirty="0">
                <a:solidFill>
                  <a:srgbClr val="231F20"/>
                </a:solidFill>
                <a:latin typeface="Arial"/>
                <a:cs typeface="Arial"/>
              </a:rPr>
              <a:t>ener</a:t>
            </a:r>
            <a:r>
              <a:rPr sz="2700" spc="-22" dirty="0">
                <a:solidFill>
                  <a:srgbClr val="231F20"/>
                </a:solidFill>
                <a:latin typeface="Arial"/>
                <a:cs typeface="Arial"/>
              </a:rPr>
              <a:t>a</a:t>
            </a:r>
            <a:r>
              <a:rPr sz="2700" spc="-33" dirty="0">
                <a:solidFill>
                  <a:srgbClr val="231F20"/>
                </a:solidFill>
                <a:latin typeface="Arial"/>
                <a:cs typeface="Arial"/>
              </a:rPr>
              <a:t>ll</a:t>
            </a:r>
            <a:r>
              <a:rPr sz="2700" spc="-196" dirty="0">
                <a:solidFill>
                  <a:srgbClr val="231F20"/>
                </a:solidFill>
                <a:latin typeface="Arial"/>
                <a:cs typeface="Arial"/>
              </a:rPr>
              <a:t>y</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 </a:t>
            </a:r>
            <a:r>
              <a:rPr sz="2700" spc="-11" dirty="0">
                <a:solidFill>
                  <a:srgbClr val="231F20"/>
                </a:solidFill>
                <a:latin typeface="Arial"/>
                <a:cs typeface="Arial"/>
              </a:rPr>
              <a:t>do</a:t>
            </a:r>
            <a:r>
              <a:rPr sz="2700" spc="-22" dirty="0">
                <a:solidFill>
                  <a:srgbClr val="231F20"/>
                </a:solidFill>
                <a:latin typeface="Arial"/>
                <a:cs typeface="Arial"/>
              </a:rPr>
              <a:t>u</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c</a:t>
            </a:r>
            <a:r>
              <a:rPr sz="2700" spc="-33" dirty="0">
                <a:solidFill>
                  <a:srgbClr val="231F20"/>
                </a:solidFill>
                <a:latin typeface="Arial"/>
                <a:cs typeface="Arial"/>
              </a:rPr>
              <a:t>l</a:t>
            </a:r>
            <a:r>
              <a:rPr sz="2700" spc="-22" dirty="0">
                <a:solidFill>
                  <a:srgbClr val="231F20"/>
                </a:solidFill>
                <a:latin typeface="Arial"/>
                <a:cs typeface="Arial"/>
              </a:rPr>
              <a:t>i</a:t>
            </a:r>
            <a:r>
              <a:rPr sz="2700" spc="11" dirty="0">
                <a:solidFill>
                  <a:srgbClr val="231F20"/>
                </a:solidFill>
                <a:latin typeface="Arial"/>
                <a:cs typeface="Arial"/>
              </a:rPr>
              <a:t>c</a:t>
            </a:r>
            <a:r>
              <a:rPr sz="2700" spc="22" dirty="0">
                <a:solidFill>
                  <a:srgbClr val="231F20"/>
                </a:solidFill>
                <a:latin typeface="Arial"/>
                <a:cs typeface="Arial"/>
              </a:rPr>
              <a:t>k </a:t>
            </a:r>
            <a:r>
              <a:rPr sz="2700" spc="-11" dirty="0">
                <a:solidFill>
                  <a:srgbClr val="231F20"/>
                </a:solidFill>
                <a:latin typeface="Arial"/>
                <a:cs typeface="Arial"/>
              </a:rPr>
              <a:t>o</a:t>
            </a:r>
            <a:r>
              <a:rPr sz="2700" spc="22" dirty="0">
                <a:solidFill>
                  <a:srgbClr val="231F20"/>
                </a:solidFill>
                <a:latin typeface="Arial"/>
                <a:cs typeface="Arial"/>
              </a:rPr>
              <a:t>n </a:t>
            </a:r>
            <a:r>
              <a:rPr sz="2700" spc="-22" dirty="0">
                <a:solidFill>
                  <a:srgbClr val="231F20"/>
                </a:solidFill>
                <a:latin typeface="Arial"/>
                <a:cs typeface="Arial"/>
              </a:rPr>
              <a:t>a</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o</a:t>
            </a:r>
            <a:r>
              <a:rPr sz="2700" dirty="0">
                <a:solidFill>
                  <a:srgbClr val="231F20"/>
                </a:solidFill>
                <a:latin typeface="Arial"/>
                <a:cs typeface="Arial"/>
              </a:rPr>
              <a:t>p</a:t>
            </a:r>
            <a:r>
              <a:rPr sz="2700" spc="-11" dirty="0">
                <a:solidFill>
                  <a:srgbClr val="231F20"/>
                </a:solidFill>
                <a:latin typeface="Arial"/>
                <a:cs typeface="Arial"/>
              </a:rPr>
              <a:t>e</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a:t>
            </a:r>
            <a:r>
              <a:rPr sz="2700" spc="11" dirty="0">
                <a:solidFill>
                  <a:srgbClr val="231F20"/>
                </a:solidFill>
                <a:latin typeface="Arial"/>
                <a:cs typeface="Arial"/>
              </a:rPr>
              <a:t> </a:t>
            </a:r>
            <a:r>
              <a:rPr sz="2700" spc="22" dirty="0">
                <a:solidFill>
                  <a:srgbClr val="231F20"/>
                </a:solidFill>
                <a:latin typeface="Arial"/>
                <a:cs typeface="Arial"/>
              </a:rPr>
              <a:t>M</a:t>
            </a:r>
            <a:r>
              <a:rPr sz="2700" spc="-22" dirty="0">
                <a:solidFill>
                  <a:srgbClr val="231F20"/>
                </a:solidFill>
                <a:latin typeface="Arial"/>
                <a:cs typeface="Arial"/>
              </a:rPr>
              <a:t>i</a:t>
            </a:r>
            <a:r>
              <a:rPr sz="2700" spc="11" dirty="0">
                <a:solidFill>
                  <a:srgbClr val="231F20"/>
                </a:solidFill>
                <a:latin typeface="Arial"/>
                <a:cs typeface="Arial"/>
              </a:rPr>
              <a:t>c</a:t>
            </a:r>
            <a:r>
              <a:rPr sz="2700" spc="-22" dirty="0">
                <a:solidFill>
                  <a:srgbClr val="231F20"/>
                </a:solidFill>
                <a:latin typeface="Arial"/>
                <a:cs typeface="Arial"/>
              </a:rPr>
              <a:t>r</a:t>
            </a:r>
            <a:r>
              <a:rPr sz="2700" dirty="0">
                <a:solidFill>
                  <a:srgbClr val="231F20"/>
                </a:solidFill>
                <a:latin typeface="Arial"/>
                <a:cs typeface="Arial"/>
              </a:rPr>
              <a:t>o</a:t>
            </a:r>
            <a:r>
              <a:rPr sz="2700" spc="-11" dirty="0">
                <a:solidFill>
                  <a:srgbClr val="231F20"/>
                </a:solidFill>
                <a:latin typeface="Arial"/>
                <a:cs typeface="Arial"/>
              </a:rPr>
              <a:t>s</a:t>
            </a:r>
            <a:r>
              <a:rPr sz="2700" spc="-33" dirty="0">
                <a:solidFill>
                  <a:srgbClr val="231F20"/>
                </a:solidFill>
                <a:latin typeface="Arial"/>
                <a:cs typeface="Arial"/>
              </a:rPr>
              <a:t>o</a:t>
            </a:r>
            <a:r>
              <a:rPr sz="2700" spc="65" dirty="0">
                <a:solidFill>
                  <a:srgbClr val="231F20"/>
                </a:solidFill>
                <a:latin typeface="Arial"/>
                <a:cs typeface="Arial"/>
              </a:rPr>
              <a:t>f</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P</a:t>
            </a:r>
            <a:r>
              <a:rPr sz="2700" spc="-11" dirty="0">
                <a:solidFill>
                  <a:srgbClr val="231F20"/>
                </a:solidFill>
                <a:latin typeface="Arial"/>
                <a:cs typeface="Arial"/>
              </a:rPr>
              <a:t>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44" dirty="0">
                <a:solidFill>
                  <a:srgbClr val="231F20"/>
                </a:solidFill>
                <a:latin typeface="Arial"/>
                <a:cs typeface="Arial"/>
              </a:rPr>
              <a:t>E</a:t>
            </a:r>
            <a:r>
              <a:rPr sz="2700" spc="-22" dirty="0">
                <a:solidFill>
                  <a:srgbClr val="231F20"/>
                </a:solidFill>
                <a:latin typeface="Arial"/>
                <a:cs typeface="Arial"/>
              </a:rPr>
              <a:t>d</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o</a:t>
            </a:r>
            <a:r>
              <a:rPr sz="2700" spc="-218"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44" dirty="0">
                <a:solidFill>
                  <a:srgbClr val="231F20"/>
                </a:solidFill>
                <a:latin typeface="Arial"/>
                <a:cs typeface="Arial"/>
              </a:rPr>
              <a:t>t</a:t>
            </a:r>
            <a:r>
              <a:rPr sz="2700" spc="-11" dirty="0">
                <a:solidFill>
                  <a:srgbClr val="231F20"/>
                </a:solidFill>
                <a:latin typeface="Arial"/>
                <a:cs typeface="Arial"/>
              </a:rPr>
              <a:t>e</a:t>
            </a:r>
            <a:r>
              <a:rPr sz="2700" spc="-33" dirty="0">
                <a:solidFill>
                  <a:srgbClr val="231F20"/>
                </a:solidFill>
                <a:latin typeface="Arial"/>
                <a:cs typeface="Arial"/>
              </a:rPr>
              <a:t>l</a:t>
            </a:r>
            <a:r>
              <a:rPr sz="2700" spc="-22" dirty="0">
                <a:solidFill>
                  <a:srgbClr val="231F20"/>
                </a:solidFill>
                <a:latin typeface="Arial"/>
                <a:cs typeface="Arial"/>
              </a:rPr>
              <a:t>l</a:t>
            </a:r>
            <a:r>
              <a:rPr sz="2700" spc="22" dirty="0">
                <a:solidFill>
                  <a:srgbClr val="231F20"/>
                </a:solidFill>
                <a:latin typeface="Arial"/>
                <a:cs typeface="Arial"/>
              </a:rPr>
              <a:t>s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 </a:t>
            </a:r>
            <a:r>
              <a:rPr sz="2700" spc="-11" dirty="0">
                <a:solidFill>
                  <a:srgbClr val="231F20"/>
                </a:solidFill>
                <a:latin typeface="Arial"/>
                <a:cs typeface="Arial"/>
              </a:rPr>
              <a:t>th</a:t>
            </a:r>
            <a:r>
              <a:rPr sz="2700" spc="22" dirty="0">
                <a:solidFill>
                  <a:srgbClr val="231F20"/>
                </a:solidFill>
                <a:latin typeface="Arial"/>
                <a:cs typeface="Arial"/>
              </a:rPr>
              <a:t>e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22" dirty="0">
                <a:solidFill>
                  <a:srgbClr val="231F20"/>
                </a:solidFill>
                <a:latin typeface="Arial"/>
                <a:cs typeface="Arial"/>
              </a:rPr>
              <a:t>e </a:t>
            </a:r>
            <a:r>
              <a:rPr sz="2700" spc="-22" dirty="0">
                <a:solidFill>
                  <a:srgbClr val="231F20"/>
                </a:solidFill>
                <a:latin typeface="Arial"/>
                <a:cs typeface="Arial"/>
              </a:rPr>
              <a:t>i</a:t>
            </a:r>
            <a:r>
              <a:rPr sz="2700" spc="22" dirty="0">
                <a:solidFill>
                  <a:srgbClr val="231F20"/>
                </a:solidFill>
                <a:latin typeface="Arial"/>
                <a:cs typeface="Arial"/>
              </a:rPr>
              <a:t>s </a:t>
            </a:r>
            <a:r>
              <a:rPr sz="2700" spc="-44" dirty="0">
                <a:solidFill>
                  <a:srgbClr val="231F20"/>
                </a:solidFill>
                <a:latin typeface="Arial"/>
                <a:cs typeface="Arial"/>
              </a:rPr>
              <a:t>t</a:t>
            </a:r>
            <a:r>
              <a:rPr sz="2700" dirty="0">
                <a:solidFill>
                  <a:srgbClr val="231F20"/>
                </a:solidFill>
                <a:latin typeface="Arial"/>
                <a:cs typeface="Arial"/>
              </a:rPr>
              <a:t>o</a:t>
            </a:r>
            <a:r>
              <a:rPr sz="2700" spc="22" dirty="0">
                <a:solidFill>
                  <a:srgbClr val="231F20"/>
                </a:solidFill>
                <a:latin typeface="Arial"/>
                <a:cs typeface="Arial"/>
              </a:rPr>
              <a:t>o</a:t>
            </a:r>
            <a:r>
              <a:rPr sz="2700" spc="11" dirty="0">
                <a:solidFill>
                  <a:srgbClr val="231F20"/>
                </a:solidFill>
                <a:latin typeface="Arial"/>
                <a:cs typeface="Arial"/>
              </a:rPr>
              <a:t>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the</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44" dirty="0">
                <a:solidFill>
                  <a:srgbClr val="231F20"/>
                </a:solidFill>
                <a:latin typeface="Arial"/>
                <a:cs typeface="Arial"/>
              </a:rPr>
              <a:t>t</a:t>
            </a:r>
            <a:r>
              <a:rPr sz="2700" dirty="0">
                <a:solidFill>
                  <a:srgbClr val="231F20"/>
                </a:solidFill>
                <a:latin typeface="Arial"/>
                <a:cs typeface="Arial"/>
              </a:rPr>
              <a:t>o</a:t>
            </a:r>
            <a:r>
              <a:rPr sz="2700" spc="22" dirty="0">
                <a:solidFill>
                  <a:srgbClr val="231F20"/>
                </a:solidFill>
                <a:latin typeface="Arial"/>
                <a:cs typeface="Arial"/>
              </a:rPr>
              <a:t>o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ha</a:t>
            </a:r>
            <a:r>
              <a:rPr sz="2700" spc="-11" dirty="0">
                <a:solidFill>
                  <a:srgbClr val="231F20"/>
                </a:solidFill>
                <a:latin typeface="Arial"/>
                <a:cs typeface="Arial"/>
              </a:rPr>
              <a:t>n</a:t>
            </a:r>
            <a:r>
              <a:rPr sz="2700" spc="-22" dirty="0">
                <a:solidFill>
                  <a:srgbClr val="231F20"/>
                </a:solidFill>
                <a:latin typeface="Arial"/>
                <a:cs typeface="Arial"/>
              </a:rPr>
              <a:t>dl</a:t>
            </a:r>
            <a:r>
              <a:rPr sz="2700" spc="22" dirty="0">
                <a:solidFill>
                  <a:srgbClr val="231F20"/>
                </a:solidFill>
                <a:latin typeface="Arial"/>
                <a:cs typeface="Arial"/>
              </a:rPr>
              <a:t>e </a:t>
            </a:r>
            <a:r>
              <a:rPr sz="2700" spc="-44" dirty="0">
                <a:solidFill>
                  <a:srgbClr val="231F20"/>
                </a:solidFill>
                <a:latin typeface="Arial"/>
                <a:cs typeface="Arial"/>
              </a:rPr>
              <a:t>t</a:t>
            </a:r>
            <a:r>
              <a:rPr sz="2700" dirty="0">
                <a:solidFill>
                  <a:srgbClr val="231F20"/>
                </a:solidFill>
                <a:latin typeface="Arial"/>
                <a:cs typeface="Arial"/>
              </a:rPr>
              <a:t>o</a:t>
            </a:r>
            <a:r>
              <a:rPr sz="2700" spc="-65" dirty="0">
                <a:solidFill>
                  <a:srgbClr val="231F20"/>
                </a:solidFill>
                <a:latin typeface="Arial"/>
                <a:cs typeface="Arial"/>
              </a:rPr>
              <a:t>o</a:t>
            </a:r>
            <a:r>
              <a:rPr sz="2700" spc="11" dirty="0">
                <a:solidFill>
                  <a:srgbClr val="231F20"/>
                </a:solidFill>
                <a:latin typeface="Arial"/>
                <a:cs typeface="Arial"/>
              </a:rPr>
              <a:t>.</a:t>
            </a:r>
            <a:r>
              <a:rPr sz="2700" spc="22" dirty="0">
                <a:solidFill>
                  <a:srgbClr val="231F20"/>
                </a:solidFill>
                <a:latin typeface="Arial"/>
                <a:cs typeface="Arial"/>
              </a:rPr>
              <a:t> </a:t>
            </a:r>
            <a:r>
              <a:rPr sz="2700" spc="-55" dirty="0">
                <a:solidFill>
                  <a:srgbClr val="231F20"/>
                </a:solidFill>
                <a:latin typeface="Arial"/>
                <a:cs typeface="Arial"/>
              </a:rPr>
              <a:t>W</a:t>
            </a:r>
            <a:r>
              <a:rPr sz="2700" spc="22" dirty="0">
                <a:solidFill>
                  <a:srgbClr val="231F20"/>
                </a:solidFill>
                <a:latin typeface="Arial"/>
                <a:cs typeface="Arial"/>
              </a:rPr>
              <a:t>e</a:t>
            </a:r>
            <a:r>
              <a:rPr sz="2700" spc="11" dirty="0">
                <a:solidFill>
                  <a:srgbClr val="231F20"/>
                </a:solidFill>
                <a:latin typeface="Arial"/>
                <a:cs typeface="Arial"/>
              </a:rPr>
              <a:t> f</a:t>
            </a:r>
            <a:r>
              <a:rPr sz="2700" spc="-11" dirty="0">
                <a:solidFill>
                  <a:srgbClr val="231F20"/>
                </a:solidFill>
                <a:latin typeface="Arial"/>
                <a:cs typeface="Arial"/>
              </a:rPr>
              <a:t>in</a:t>
            </a:r>
            <a:r>
              <a:rPr sz="2700" spc="22" dirty="0">
                <a:solidFill>
                  <a:srgbClr val="231F20"/>
                </a:solidFill>
                <a:latin typeface="Arial"/>
                <a:cs typeface="Arial"/>
              </a:rPr>
              <a:t>d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spc="-153" dirty="0">
                <a:solidFill>
                  <a:srgbClr val="231F20"/>
                </a:solidFill>
                <a:latin typeface="Arial"/>
                <a:cs typeface="Arial"/>
              </a:rPr>
              <a:t>1</a:t>
            </a:r>
            <a:r>
              <a:rPr sz="2700" spc="-11" dirty="0">
                <a:solidFill>
                  <a:srgbClr val="231F20"/>
                </a:solidFill>
                <a:latin typeface="Arial"/>
                <a:cs typeface="Arial"/>
              </a:rPr>
              <a:t>2</a:t>
            </a:r>
            <a:r>
              <a:rPr sz="2700" spc="55" dirty="0">
                <a:solidFill>
                  <a:srgbClr val="231F20"/>
                </a:solidFill>
                <a:latin typeface="Arial"/>
                <a:cs typeface="Arial"/>
              </a:rPr>
              <a:t>0</a:t>
            </a:r>
            <a:r>
              <a:rPr sz="2700" dirty="0">
                <a:solidFill>
                  <a:srgbClr val="231F20"/>
                </a:solidFill>
                <a:latin typeface="Arial"/>
                <a:cs typeface="Arial"/>
              </a:rPr>
              <a:t>0</a:t>
            </a:r>
            <a:r>
              <a:rPr sz="2700" spc="-65" dirty="0">
                <a:solidFill>
                  <a:srgbClr val="231F20"/>
                </a:solidFill>
                <a:latin typeface="Arial"/>
                <a:cs typeface="Arial"/>
              </a:rPr>
              <a:t>x</a:t>
            </a:r>
            <a:r>
              <a:rPr sz="2700" spc="-109" dirty="0">
                <a:solidFill>
                  <a:srgbClr val="231F20"/>
                </a:solidFill>
                <a:latin typeface="Arial"/>
                <a:cs typeface="Arial"/>
              </a:rPr>
              <a:t>1</a:t>
            </a:r>
            <a:r>
              <a:rPr sz="2700" spc="33" dirty="0">
                <a:solidFill>
                  <a:srgbClr val="231F20"/>
                </a:solidFill>
                <a:latin typeface="Arial"/>
                <a:cs typeface="Arial"/>
              </a:rPr>
              <a:t>6</a:t>
            </a:r>
            <a:r>
              <a:rPr sz="2700" spc="55" dirty="0">
                <a:solidFill>
                  <a:srgbClr val="231F20"/>
                </a:solidFill>
                <a:latin typeface="Arial"/>
                <a:cs typeface="Arial"/>
              </a:rPr>
              <a:t>0</a:t>
            </a:r>
            <a:r>
              <a:rPr sz="2700" spc="22" dirty="0">
                <a:solidFill>
                  <a:srgbClr val="231F20"/>
                </a:solidFill>
                <a:latin typeface="Arial"/>
                <a:cs typeface="Arial"/>
              </a:rPr>
              <a:t>0 </a:t>
            </a:r>
            <a:r>
              <a:rPr sz="2700" spc="-11" dirty="0">
                <a:solidFill>
                  <a:srgbClr val="231F20"/>
                </a:solidFill>
                <a:latin typeface="Arial"/>
                <a:cs typeface="Arial"/>
              </a:rPr>
              <a:t>pi</a:t>
            </a:r>
            <a:r>
              <a:rPr sz="2700" spc="-65" dirty="0">
                <a:solidFill>
                  <a:srgbClr val="231F20"/>
                </a:solidFill>
                <a:latin typeface="Arial"/>
                <a:cs typeface="Arial"/>
              </a:rPr>
              <a:t>x</a:t>
            </a:r>
            <a:r>
              <a:rPr sz="2700" spc="-11" dirty="0">
                <a:solidFill>
                  <a:srgbClr val="231F20"/>
                </a:solidFill>
                <a:latin typeface="Arial"/>
                <a:cs typeface="Arial"/>
              </a:rPr>
              <a:t>e</a:t>
            </a:r>
            <a:r>
              <a:rPr sz="2700" spc="-22" dirty="0">
                <a:solidFill>
                  <a:srgbClr val="231F20"/>
                </a:solidFill>
                <a:latin typeface="Arial"/>
                <a:cs typeface="Arial"/>
              </a:rPr>
              <a:t>l</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m</a:t>
            </a:r>
            <a:r>
              <a:rPr sz="2700" spc="-22" dirty="0">
                <a:solidFill>
                  <a:srgbClr val="231F20"/>
                </a:solidFill>
                <a:latin typeface="Arial"/>
                <a:cs typeface="Arial"/>
              </a:rPr>
              <a:t>a</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w</a:t>
            </a:r>
            <a:r>
              <a:rPr sz="2700" dirty="0">
                <a:solidFill>
                  <a:srgbClr val="231F20"/>
                </a:solidFill>
                <a:latin typeface="Arial"/>
                <a:cs typeface="Arial"/>
              </a:rPr>
              <a:t>o</a:t>
            </a:r>
            <a:r>
              <a:rPr sz="2700" spc="22" dirty="0">
                <a:solidFill>
                  <a:srgbClr val="231F20"/>
                </a:solidFill>
                <a:latin typeface="Arial"/>
                <a:cs typeface="Arial"/>
              </a:rPr>
              <a:t>rk </a:t>
            </a:r>
            <a:r>
              <a:rPr sz="2700" spc="-55" dirty="0">
                <a:solidFill>
                  <a:srgbClr val="231F20"/>
                </a:solidFill>
                <a:latin typeface="Arial"/>
                <a:cs typeface="Arial"/>
              </a:rPr>
              <a:t>v</a:t>
            </a:r>
            <a:r>
              <a:rPr sz="2700" spc="-11" dirty="0">
                <a:solidFill>
                  <a:srgbClr val="231F20"/>
                </a:solidFill>
                <a:latin typeface="Arial"/>
                <a:cs typeface="Arial"/>
              </a:rPr>
              <a:t>e</a:t>
            </a:r>
            <a:r>
              <a:rPr sz="2700" spc="87" dirty="0">
                <a:solidFill>
                  <a:srgbClr val="231F20"/>
                </a:solidFill>
                <a:latin typeface="Arial"/>
                <a:cs typeface="Arial"/>
              </a:rPr>
              <a:t>r</a:t>
            </a:r>
            <a:r>
              <a:rPr sz="2700" spc="22" dirty="0">
                <a:solidFill>
                  <a:srgbClr val="231F20"/>
                </a:solidFill>
                <a:latin typeface="Arial"/>
                <a:cs typeface="Arial"/>
              </a:rPr>
              <a:t>y</a:t>
            </a:r>
            <a:r>
              <a:rPr sz="2700" spc="11" dirty="0">
                <a:solidFill>
                  <a:srgbClr val="231F20"/>
                </a:solidFill>
                <a:latin typeface="Arial"/>
                <a:cs typeface="Arial"/>
              </a:rPr>
              <a:t> </a:t>
            </a:r>
            <a:r>
              <a:rPr sz="2700" spc="-33" dirty="0">
                <a:solidFill>
                  <a:srgbClr val="231F20"/>
                </a:solidFill>
                <a:latin typeface="Arial"/>
                <a:cs typeface="Arial"/>
              </a:rPr>
              <a:t>w</a:t>
            </a:r>
            <a:r>
              <a:rPr sz="2700" spc="-11" dirty="0">
                <a:solidFill>
                  <a:srgbClr val="231F20"/>
                </a:solidFill>
                <a:latin typeface="Arial"/>
                <a:cs typeface="Arial"/>
              </a:rPr>
              <a:t>e</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142" dirty="0">
                <a:solidFill>
                  <a:srgbClr val="231F20"/>
                </a:solidFill>
                <a:latin typeface="Arial"/>
                <a:cs typeface="Arial"/>
              </a:rPr>
              <a:t>V</a:t>
            </a:r>
            <a:r>
              <a:rPr sz="2700" spc="-11" dirty="0">
                <a:solidFill>
                  <a:srgbClr val="231F20"/>
                </a:solidFill>
                <a:latin typeface="Arial"/>
                <a:cs typeface="Arial"/>
              </a:rPr>
              <a:t>e</a:t>
            </a:r>
            <a:r>
              <a:rPr sz="2700" spc="87" dirty="0">
                <a:solidFill>
                  <a:srgbClr val="231F20"/>
                </a:solidFill>
                <a:latin typeface="Arial"/>
                <a:cs typeface="Arial"/>
              </a:rPr>
              <a:t>r</a:t>
            </a:r>
            <a:r>
              <a:rPr sz="2700" spc="22" dirty="0">
                <a:solidFill>
                  <a:srgbClr val="231F20"/>
                </a:solidFill>
                <a:latin typeface="Arial"/>
                <a:cs typeface="Arial"/>
              </a:rPr>
              <a:t>y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22" dirty="0">
                <a:solidFill>
                  <a:srgbClr val="231F20"/>
                </a:solidFill>
                <a:latin typeface="Arial"/>
                <a:cs typeface="Arial"/>
              </a:rPr>
              <a:t>e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spc="11" dirty="0">
                <a:solidFill>
                  <a:srgbClr val="231F20"/>
                </a:solidFill>
                <a:latin typeface="Arial"/>
                <a:cs typeface="Arial"/>
              </a:rPr>
              <a:t>m</a:t>
            </a:r>
            <a:r>
              <a:rPr sz="2700" spc="-65" dirty="0">
                <a:solidFill>
                  <a:srgbClr val="231F20"/>
                </a:solidFill>
                <a:latin typeface="Arial"/>
                <a:cs typeface="Arial"/>
              </a:rPr>
              <a:t>a</a:t>
            </a:r>
            <a:r>
              <a:rPr sz="2700" spc="22" dirty="0">
                <a:solidFill>
                  <a:srgbClr val="231F20"/>
                </a:solidFill>
                <a:latin typeface="Arial"/>
                <a:cs typeface="Arial"/>
              </a:rPr>
              <a:t>y </a:t>
            </a:r>
            <a:r>
              <a:rPr sz="2700" spc="-22" dirty="0">
                <a:solidFill>
                  <a:srgbClr val="231F20"/>
                </a:solidFill>
                <a:latin typeface="Arial"/>
                <a:cs typeface="Arial"/>
              </a:rPr>
              <a:t>s</a:t>
            </a:r>
            <a:r>
              <a:rPr sz="2700" spc="-11" dirty="0">
                <a:solidFill>
                  <a:srgbClr val="231F20"/>
                </a:solidFill>
                <a:latin typeface="Arial"/>
                <a:cs typeface="Arial"/>
              </a:rPr>
              <a:t>h</a:t>
            </a:r>
            <a:r>
              <a:rPr sz="2700" spc="-33" dirty="0">
                <a:solidFill>
                  <a:srgbClr val="231F20"/>
                </a:solidFill>
                <a:latin typeface="Arial"/>
                <a:cs typeface="Arial"/>
              </a:rPr>
              <a:t>o</a:t>
            </a:r>
            <a:r>
              <a:rPr sz="2700" spc="33" dirty="0">
                <a:solidFill>
                  <a:srgbClr val="231F20"/>
                </a:solidFill>
                <a:latin typeface="Arial"/>
                <a:cs typeface="Arial"/>
              </a:rPr>
              <a:t>w</a:t>
            </a:r>
            <a:r>
              <a:rPr sz="2700" spc="22" dirty="0">
                <a:solidFill>
                  <a:srgbClr val="231F20"/>
                </a:solidFill>
                <a:latin typeface="Arial"/>
                <a:cs typeface="Arial"/>
              </a:rPr>
              <a:t> </a:t>
            </a:r>
            <a:r>
              <a:rPr sz="2700" dirty="0">
                <a:solidFill>
                  <a:srgbClr val="231F20"/>
                </a:solidFill>
                <a:latin typeface="Arial"/>
                <a:cs typeface="Arial"/>
              </a:rPr>
              <a:t>o</a:t>
            </a:r>
            <a:r>
              <a:rPr sz="2700" spc="22" dirty="0">
                <a:solidFill>
                  <a:srgbClr val="231F20"/>
                </a:solidFill>
                <a:latin typeface="Arial"/>
                <a:cs typeface="Arial"/>
              </a:rPr>
              <a:t>n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11" dirty="0">
                <a:solidFill>
                  <a:srgbClr val="231F20"/>
                </a:solidFill>
                <a:latin typeface="Arial"/>
                <a:cs typeface="Arial"/>
              </a:rPr>
              <a:t>c</a:t>
            </a:r>
            <a:r>
              <a:rPr sz="2700" spc="-22" dirty="0">
                <a:solidFill>
                  <a:srgbClr val="231F20"/>
                </a:solidFill>
                <a:latin typeface="Arial"/>
                <a:cs typeface="Arial"/>
              </a:rPr>
              <a:t>r</a:t>
            </a:r>
            <a:r>
              <a:rPr sz="2700" spc="-11" dirty="0">
                <a:solidFill>
                  <a:srgbClr val="231F20"/>
                </a:solidFill>
                <a:latin typeface="Arial"/>
                <a:cs typeface="Arial"/>
              </a:rPr>
              <a:t>ee</a:t>
            </a:r>
            <a:r>
              <a:rPr sz="2700" spc="22" dirty="0">
                <a:solidFill>
                  <a:srgbClr val="231F20"/>
                </a:solidFill>
                <a:latin typeface="Arial"/>
                <a:cs typeface="Arial"/>
              </a:rPr>
              <a:t>n </a:t>
            </a:r>
            <a:r>
              <a:rPr sz="2700" spc="-22" dirty="0">
                <a:solidFill>
                  <a:srgbClr val="231F20"/>
                </a:solidFill>
                <a:latin typeface="Arial"/>
                <a:cs typeface="Arial"/>
              </a:rPr>
              <a:t>bu</a:t>
            </a:r>
            <a:r>
              <a:rPr sz="2700" spc="11" dirty="0">
                <a:solidFill>
                  <a:srgbClr val="231F20"/>
                </a:solidFill>
                <a:latin typeface="Arial"/>
                <a:cs typeface="Arial"/>
              </a:rPr>
              <a:t>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them</a:t>
            </a:r>
            <a:r>
              <a:rPr sz="2700" spc="11" dirty="0">
                <a:solidFill>
                  <a:srgbClr val="231F20"/>
                </a:solidFill>
                <a:latin typeface="Arial"/>
                <a:cs typeface="Arial"/>
              </a:rPr>
              <a:t>.</a:t>
            </a:r>
            <a:endParaRPr sz="2700" dirty="0">
              <a:latin typeface="Arial"/>
              <a:cs typeface="Arial"/>
            </a:endParaRPr>
          </a:p>
        </p:txBody>
      </p:sp>
      <p:sp>
        <p:nvSpPr>
          <p:cNvPr id="24" name="object 24"/>
          <p:cNvSpPr txBox="1"/>
          <p:nvPr/>
        </p:nvSpPr>
        <p:spPr>
          <a:xfrm>
            <a:off x="22603672" y="22223152"/>
            <a:ext cx="9489862" cy="1259086"/>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55" dirty="0">
                <a:solidFill>
                  <a:srgbClr val="4C4D4F"/>
                </a:solidFill>
                <a:latin typeface="Arial"/>
                <a:cs typeface="Arial"/>
              </a:rPr>
              <a:t>e</a:t>
            </a:r>
            <a:r>
              <a:rPr sz="2700" b="1" spc="-11" dirty="0">
                <a:solidFill>
                  <a:srgbClr val="4C4D4F"/>
                </a:solidFill>
                <a:latin typeface="Arial"/>
                <a:cs typeface="Arial"/>
              </a:rPr>
              <a:t>v</a:t>
            </a:r>
            <a:r>
              <a:rPr sz="2700" b="1" dirty="0">
                <a:solidFill>
                  <a:srgbClr val="4C4D4F"/>
                </a:solidFill>
                <a:latin typeface="Arial"/>
                <a:cs typeface="Arial"/>
              </a:rPr>
              <a:t>i</a:t>
            </a:r>
            <a:r>
              <a:rPr sz="2700" b="1" spc="-22" dirty="0">
                <a:solidFill>
                  <a:srgbClr val="4C4D4F"/>
                </a:solidFill>
                <a:latin typeface="Arial"/>
                <a:cs typeface="Arial"/>
              </a:rPr>
              <a:t>e</a:t>
            </a:r>
            <a:r>
              <a:rPr sz="2700" b="1" spc="33" dirty="0">
                <a:solidFill>
                  <a:srgbClr val="4C4D4F"/>
                </a:solidFill>
                <a:latin typeface="Arial"/>
                <a:cs typeface="Arial"/>
              </a:rPr>
              <a:t>w</a:t>
            </a:r>
            <a:endParaRPr sz="2700" dirty="0">
              <a:latin typeface="Arial"/>
              <a:cs typeface="Arial"/>
            </a:endParaRPr>
          </a:p>
          <a:p>
            <a:pPr marL="27719"/>
            <a:r>
              <a:rPr sz="2700" spc="-249"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e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33" dirty="0">
                <a:solidFill>
                  <a:srgbClr val="231F20"/>
                </a:solidFill>
                <a:latin typeface="Arial"/>
                <a:cs typeface="Arial"/>
              </a:rPr>
              <a:t>a</a:t>
            </a:r>
            <a:r>
              <a:rPr sz="2700" spc="11" dirty="0">
                <a:solidFill>
                  <a:srgbClr val="231F20"/>
                </a:solidFill>
                <a:latin typeface="Arial"/>
                <a:cs typeface="Arial"/>
              </a:rPr>
              <a:t>c</a:t>
            </a:r>
            <a:r>
              <a:rPr sz="2700" spc="-33" dirty="0">
                <a:solidFill>
                  <a:srgbClr val="231F20"/>
                </a:solidFill>
                <a:latin typeface="Arial"/>
                <a:cs typeface="Arial"/>
              </a:rPr>
              <a:t>t</a:t>
            </a:r>
            <a:r>
              <a:rPr sz="2700" spc="-22" dirty="0">
                <a:solidFill>
                  <a:srgbClr val="231F20"/>
                </a:solidFill>
                <a:latin typeface="Arial"/>
                <a:cs typeface="Arial"/>
              </a:rPr>
              <a:t>ua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g</a:t>
            </a:r>
            <a:r>
              <a:rPr sz="2700" spc="22" dirty="0">
                <a:solidFill>
                  <a:srgbClr val="231F20"/>
                </a:solidFill>
                <a:latin typeface="Arial"/>
                <a:cs typeface="Arial"/>
              </a:rPr>
              <a:t>o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v</a:t>
            </a:r>
            <a:r>
              <a:rPr sz="2700" spc="-22" dirty="0">
                <a:solidFill>
                  <a:srgbClr val="231F20"/>
                </a:solidFill>
                <a:latin typeface="Arial"/>
                <a:cs typeface="Arial"/>
              </a:rPr>
              <a:t>i</a:t>
            </a:r>
            <a:r>
              <a:rPr sz="2700" spc="-33" dirty="0">
                <a:solidFill>
                  <a:srgbClr val="231F20"/>
                </a:solidFill>
                <a:latin typeface="Arial"/>
                <a:cs typeface="Arial"/>
              </a:rPr>
              <a:t>e</a:t>
            </a:r>
            <a:r>
              <a:rPr sz="2700" spc="11" dirty="0">
                <a:solidFill>
                  <a:srgbClr val="231F20"/>
                </a:solidFill>
                <a:latin typeface="Arial"/>
                <a:cs typeface="Arial"/>
              </a:rPr>
              <a:t>w-</a:t>
            </a:r>
            <a:r>
              <a:rPr sz="2700" spc="-33" dirty="0">
                <a:solidFill>
                  <a:srgbClr val="231F20"/>
                </a:solidFill>
                <a:latin typeface="Arial"/>
                <a:cs typeface="Arial"/>
              </a:rPr>
              <a:t>z</a:t>
            </a:r>
            <a:r>
              <a:rPr sz="2700" dirty="0">
                <a:solidFill>
                  <a:srgbClr val="231F20"/>
                </a:solidFill>
                <a:latin typeface="Arial"/>
                <a:cs typeface="Arial"/>
              </a:rPr>
              <a:t>oo</a:t>
            </a:r>
            <a:r>
              <a:rPr sz="2700" spc="55" dirty="0">
                <a:solidFill>
                  <a:srgbClr val="231F20"/>
                </a:solidFill>
                <a:latin typeface="Arial"/>
                <a:cs typeface="Arial"/>
              </a:rPr>
              <a:t>m</a:t>
            </a:r>
            <a:r>
              <a:rPr sz="2700" spc="-186" dirty="0">
                <a:solidFill>
                  <a:srgbClr val="231F20"/>
                </a:solidFill>
                <a:latin typeface="Arial"/>
                <a:cs typeface="Arial"/>
              </a:rPr>
              <a:t>-</a:t>
            </a:r>
            <a:r>
              <a:rPr sz="2700" spc="-109" dirty="0">
                <a:solidFill>
                  <a:srgbClr val="231F20"/>
                </a:solidFill>
                <a:latin typeface="Arial"/>
                <a:cs typeface="Arial"/>
              </a:rPr>
              <a:t>1</a:t>
            </a:r>
            <a:r>
              <a:rPr sz="2700" spc="55" dirty="0">
                <a:solidFill>
                  <a:srgbClr val="231F20"/>
                </a:solidFill>
                <a:latin typeface="Arial"/>
                <a:cs typeface="Arial"/>
              </a:rPr>
              <a:t>0</a:t>
            </a:r>
            <a:r>
              <a:rPr sz="2700" spc="-33" dirty="0">
                <a:solidFill>
                  <a:srgbClr val="231F20"/>
                </a:solidFill>
                <a:latin typeface="Arial"/>
                <a:cs typeface="Arial"/>
              </a:rPr>
              <a:t>0</a:t>
            </a:r>
            <a:r>
              <a:rPr sz="2700" spc="22" dirty="0">
                <a:solidFill>
                  <a:srgbClr val="231F20"/>
                </a:solidFill>
                <a:latin typeface="Arial"/>
                <a:cs typeface="Arial"/>
              </a:rPr>
              <a:t>%</a:t>
            </a:r>
            <a:r>
              <a:rPr sz="2700" spc="11" dirty="0">
                <a:solidFill>
                  <a:srgbClr val="231F20"/>
                </a:solidFill>
                <a:latin typeface="Arial"/>
                <a:cs typeface="Arial"/>
              </a:rPr>
              <a:t>.</a:t>
            </a:r>
            <a:br>
              <a:rPr lang="en-US" sz="2700" spc="22" dirty="0">
                <a:solidFill>
                  <a:srgbClr val="231F20"/>
                </a:solidFill>
                <a:latin typeface="Arial"/>
                <a:cs typeface="Arial"/>
              </a:rPr>
            </a:br>
            <a:r>
              <a:rPr sz="2700" spc="-44" dirty="0">
                <a:solidFill>
                  <a:srgbClr val="231F20"/>
                </a:solidFill>
                <a:latin typeface="Arial"/>
                <a:cs typeface="Arial"/>
              </a:rPr>
              <a:t>P</a:t>
            </a:r>
            <a:r>
              <a:rPr sz="2700" dirty="0">
                <a:solidFill>
                  <a:srgbClr val="231F20"/>
                </a:solidFill>
                <a:latin typeface="Arial"/>
                <a:cs typeface="Arial"/>
              </a:rPr>
              <a:t>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rs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nt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33" dirty="0">
                <a:solidFill>
                  <a:srgbClr val="231F20"/>
                </a:solidFill>
                <a:latin typeface="Arial"/>
                <a:cs typeface="Arial"/>
              </a:rPr>
              <a:t>0</a:t>
            </a:r>
            <a:r>
              <a:rPr sz="2700" spc="44"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ne</a:t>
            </a:r>
            <a:r>
              <a:rPr sz="2700" dirty="0">
                <a:solidFill>
                  <a:srgbClr val="231F20"/>
                </a:solidFill>
                <a:latin typeface="Arial"/>
                <a:cs typeface="Arial"/>
              </a:rPr>
              <a:t>e</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b</a:t>
            </a:r>
            <a:r>
              <a:rPr sz="2700" spc="22"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vi</a:t>
            </a:r>
            <a:r>
              <a:rPr sz="2700" spc="-33" dirty="0">
                <a:solidFill>
                  <a:srgbClr val="231F20"/>
                </a:solidFill>
                <a:latin typeface="Arial"/>
                <a:cs typeface="Arial"/>
              </a:rPr>
              <a:t>ew</a:t>
            </a:r>
            <a:r>
              <a:rPr sz="2700" spc="-11"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33" dirty="0">
                <a:solidFill>
                  <a:srgbClr val="231F20"/>
                </a:solidFill>
                <a:latin typeface="Arial"/>
                <a:cs typeface="Arial"/>
              </a:rPr>
              <a:t>0</a:t>
            </a:r>
            <a:r>
              <a:rPr sz="2700" spc="22" dirty="0">
                <a:solidFill>
                  <a:srgbClr val="231F20"/>
                </a:solidFill>
                <a:latin typeface="Arial"/>
                <a:cs typeface="Arial"/>
              </a:rPr>
              <a:t>%</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22603672" y="24129080"/>
            <a:ext cx="9323502" cy="3357563"/>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a:t>There is a handful of cost-effective places with poster printing capabilities at the university. Plan ahead as one poster can take 30 minutes or longer to print.</a:t>
            </a:r>
          </a:p>
          <a:p>
            <a:endParaRPr lang="en-US" sz="2700" u="sng"/>
          </a:p>
          <a:p>
            <a:r>
              <a:rPr lang="en-US" sz="2700"/>
              <a:t>A list of places at Ohio State where you can print posters can be found here:</a:t>
            </a:r>
          </a:p>
          <a:p>
            <a:r>
              <a:rPr lang="en-US" sz="2700">
                <a:hlinkClick r:id="rId2"/>
              </a:rPr>
              <a:t>go.osu.edu/</a:t>
            </a:r>
            <a:r>
              <a:rPr lang="en-US" sz="2700" b="1">
                <a:hlinkClick r:id="rId2"/>
              </a:rPr>
              <a:t>osuposter</a:t>
            </a:r>
            <a:endParaRPr lang="en-US" sz="2700" dirty="0">
              <a:latin typeface="Arial"/>
              <a:cs typeface="Arial"/>
            </a:endParaRPr>
          </a:p>
        </p:txBody>
      </p:sp>
      <p:sp>
        <p:nvSpPr>
          <p:cNvPr id="26" name="object 26"/>
          <p:cNvSpPr txBox="1"/>
          <p:nvPr/>
        </p:nvSpPr>
        <p:spPr>
          <a:xfrm>
            <a:off x="33119273" y="15461674"/>
            <a:ext cx="8995894" cy="2970308"/>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231F20"/>
                </a:solidFill>
                <a:latin typeface="Arial"/>
                <a:cs typeface="Arial"/>
              </a:rPr>
              <a:t>CONCLUSIONS</a:t>
            </a:r>
          </a:p>
          <a:p>
            <a:pPr marL="27719" marR="246699">
              <a:lnSpc>
                <a:spcPct val="102899"/>
              </a:lnSpc>
              <a:spcBef>
                <a:spcPts val="437"/>
              </a:spcBef>
            </a:pPr>
            <a:r>
              <a:rPr lang="en-US" sz="2700" spc="-33"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h</a:t>
            </a:r>
            <a:r>
              <a:rPr lang="en-US" sz="2700" spc="-33" dirty="0">
                <a:solidFill>
                  <a:srgbClr val="231F20"/>
                </a:solidFill>
                <a:latin typeface="Arial"/>
                <a:cs typeface="Arial"/>
              </a:rPr>
              <a:t>a</a:t>
            </a:r>
            <a:r>
              <a:rPr lang="en-US" sz="2700" spc="-44" dirty="0">
                <a:solidFill>
                  <a:srgbClr val="231F20"/>
                </a:solidFill>
                <a:latin typeface="Arial"/>
                <a:cs typeface="Arial"/>
              </a:rPr>
              <a:t>v</a:t>
            </a:r>
            <a:r>
              <a:rPr lang="en-US" sz="2700" spc="22" dirty="0">
                <a:solidFill>
                  <a:srgbClr val="231F20"/>
                </a:solidFill>
                <a:latin typeface="Arial"/>
                <a:cs typeface="Arial"/>
              </a:rPr>
              <a:t>e</a:t>
            </a:r>
            <a:r>
              <a:rPr lang="en-US" sz="2700" spc="11" dirty="0">
                <a:solidFill>
                  <a:srgbClr val="231F20"/>
                </a:solidFill>
                <a:latin typeface="Arial"/>
                <a:cs typeface="Arial"/>
              </a:rPr>
              <a:t> c</a:t>
            </a:r>
            <a:r>
              <a:rPr lang="en-US" sz="2700" spc="-11" dirty="0">
                <a:solidFill>
                  <a:srgbClr val="231F20"/>
                </a:solidFill>
                <a:latin typeface="Arial"/>
                <a:cs typeface="Arial"/>
              </a:rPr>
              <a:t>r</a:t>
            </a:r>
            <a:r>
              <a:rPr lang="en-US" sz="2700" dirty="0">
                <a:solidFill>
                  <a:srgbClr val="231F20"/>
                </a:solidFill>
                <a:latin typeface="Arial"/>
                <a:cs typeface="Arial"/>
              </a:rPr>
              <a:t>e</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11" dirty="0">
                <a:solidFill>
                  <a:srgbClr val="231F20"/>
                </a:solidFill>
                <a:latin typeface="Arial"/>
                <a:cs typeface="Arial"/>
              </a:rPr>
              <a:t>e</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i</a:t>
            </a:r>
            <a:r>
              <a:rPr lang="en-US" sz="2700" spc="11" dirty="0">
                <a:solidFill>
                  <a:srgbClr val="231F20"/>
                </a:solidFill>
                <a:latin typeface="Arial"/>
                <a:cs typeface="Arial"/>
              </a:rPr>
              <a:t>s </a:t>
            </a:r>
            <a:r>
              <a:rPr lang="en-US" sz="2700" spc="-22" dirty="0">
                <a:solidFill>
                  <a:srgbClr val="231F20"/>
                </a:solidFill>
                <a:latin typeface="Arial"/>
                <a:cs typeface="Arial"/>
              </a:rPr>
              <a:t>t</a:t>
            </a:r>
            <a:r>
              <a:rPr lang="en-US" sz="2700" dirty="0">
                <a:solidFill>
                  <a:srgbClr val="231F20"/>
                </a:solidFill>
                <a:latin typeface="Arial"/>
                <a:cs typeface="Arial"/>
              </a:rPr>
              <a:t>e</a:t>
            </a:r>
            <a:r>
              <a:rPr lang="en-US" sz="2700" spc="11" dirty="0">
                <a:solidFill>
                  <a:srgbClr val="231F20"/>
                </a:solidFill>
                <a:latin typeface="Arial"/>
                <a:cs typeface="Arial"/>
              </a:rPr>
              <a:t>m</a:t>
            </a:r>
            <a:r>
              <a:rPr lang="en-US" sz="2700" dirty="0">
                <a:solidFill>
                  <a:srgbClr val="231F20"/>
                </a:solidFill>
                <a:latin typeface="Arial"/>
                <a:cs typeface="Arial"/>
              </a:rPr>
              <a:t>p</a:t>
            </a:r>
            <a:r>
              <a:rPr lang="en-US" sz="2700" spc="-22" dirty="0">
                <a:solidFill>
                  <a:srgbClr val="231F20"/>
                </a:solidFill>
                <a:latin typeface="Arial"/>
                <a:cs typeface="Arial"/>
              </a:rPr>
              <a:t>l</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e</a:t>
            </a:r>
            <a:r>
              <a:rPr lang="en-US" sz="2700" spc="11" dirty="0">
                <a:solidFill>
                  <a:srgbClr val="231F20"/>
                </a:solidFill>
                <a:latin typeface="Arial"/>
                <a:cs typeface="Arial"/>
              </a:rPr>
              <a:t> w</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h</a:t>
            </a:r>
            <a:r>
              <a:rPr lang="en-US" sz="2700" spc="11" dirty="0">
                <a:solidFill>
                  <a:srgbClr val="231F20"/>
                </a:solidFill>
                <a:latin typeface="Arial"/>
                <a:cs typeface="Arial"/>
              </a:rPr>
              <a:t> </a:t>
            </a:r>
            <a:r>
              <a:rPr lang="en-US" sz="2700" spc="-11" dirty="0">
                <a:solidFill>
                  <a:srgbClr val="231F20"/>
                </a:solidFill>
                <a:latin typeface="Arial"/>
                <a:cs typeface="Arial"/>
              </a:rPr>
              <a:t>s</a:t>
            </a:r>
            <a:r>
              <a:rPr lang="en-US" sz="2700" spc="11" dirty="0">
                <a:solidFill>
                  <a:srgbClr val="231F20"/>
                </a:solidFill>
                <a:latin typeface="Arial"/>
                <a:cs typeface="Arial"/>
              </a:rPr>
              <a:t>c</a:t>
            </a:r>
            <a:r>
              <a:rPr lang="en-US" sz="2700" spc="-11" dirty="0">
                <a:solidFill>
                  <a:srgbClr val="231F20"/>
                </a:solidFill>
                <a:latin typeface="Arial"/>
                <a:cs typeface="Arial"/>
              </a:rPr>
              <a:t>i</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if</a:t>
            </a:r>
            <a:r>
              <a:rPr lang="en-US" sz="2700" dirty="0">
                <a:solidFill>
                  <a:srgbClr val="231F20"/>
                </a:solidFill>
                <a:latin typeface="Arial"/>
                <a:cs typeface="Arial"/>
              </a:rPr>
              <a:t>i</a:t>
            </a:r>
            <a:r>
              <a:rPr lang="en-US" sz="2700" spc="11" dirty="0">
                <a:solidFill>
                  <a:srgbClr val="231F20"/>
                </a:solidFill>
                <a:latin typeface="Arial"/>
                <a:cs typeface="Arial"/>
              </a:rPr>
              <a:t>c </a:t>
            </a:r>
            <a:r>
              <a:rPr lang="en-US" sz="2700" spc="-11" dirty="0">
                <a:solidFill>
                  <a:srgbClr val="231F20"/>
                </a:solidFill>
                <a:latin typeface="Arial"/>
                <a:cs typeface="Arial"/>
              </a:rPr>
              <a:t>r</a:t>
            </a:r>
            <a:r>
              <a:rPr lang="en-US" sz="2700" spc="11" dirty="0">
                <a:solidFill>
                  <a:srgbClr val="231F20"/>
                </a:solidFill>
                <a:latin typeface="Arial"/>
                <a:cs typeface="Arial"/>
              </a:rPr>
              <a:t>e</a:t>
            </a:r>
            <a:r>
              <a:rPr lang="en-US" sz="2700" spc="-11" dirty="0">
                <a:solidFill>
                  <a:srgbClr val="231F20"/>
                </a:solidFill>
                <a:latin typeface="Arial"/>
                <a:cs typeface="Arial"/>
              </a:rPr>
              <a:t>s</a:t>
            </a:r>
            <a:r>
              <a:rPr lang="en-US" sz="2700" dirty="0">
                <a:solidFill>
                  <a:srgbClr val="231F20"/>
                </a:solidFill>
                <a:latin typeface="Arial"/>
                <a:cs typeface="Arial"/>
              </a:rPr>
              <a:t>ea</a:t>
            </a:r>
            <a:r>
              <a:rPr lang="en-US" sz="2700" spc="-11" dirty="0">
                <a:solidFill>
                  <a:srgbClr val="231F20"/>
                </a:solidFill>
                <a:latin typeface="Arial"/>
                <a:cs typeface="Arial"/>
              </a:rPr>
              <a:t>r</a:t>
            </a:r>
            <a:r>
              <a:rPr lang="en-US" sz="2700" spc="11" dirty="0">
                <a:solidFill>
                  <a:srgbClr val="231F20"/>
                </a:solidFill>
                <a:latin typeface="Arial"/>
                <a:cs typeface="Arial"/>
              </a:rPr>
              <a:t>c</a:t>
            </a:r>
            <a:r>
              <a:rPr lang="en-US" sz="2700" dirty="0">
                <a:solidFill>
                  <a:srgbClr val="231F20"/>
                </a:solidFill>
                <a:latin typeface="Arial"/>
                <a:cs typeface="Arial"/>
              </a:rPr>
              <a:t>he</a:t>
            </a:r>
            <a:r>
              <a:rPr lang="en-US" sz="2700" spc="11" dirty="0">
                <a:solidFill>
                  <a:srgbClr val="231F20"/>
                </a:solidFill>
                <a:latin typeface="Arial"/>
                <a:cs typeface="Arial"/>
              </a:rPr>
              <a:t>rs </a:t>
            </a:r>
            <a:r>
              <a:rPr lang="en-US" sz="2700" spc="-22" dirty="0">
                <a:solidFill>
                  <a:srgbClr val="231F20"/>
                </a:solidFill>
                <a:latin typeface="Arial"/>
                <a:cs typeface="Arial"/>
              </a:rPr>
              <a:t>i</a:t>
            </a:r>
            <a:r>
              <a:rPr lang="en-US" sz="2700" spc="22" dirty="0">
                <a:solidFill>
                  <a:srgbClr val="231F20"/>
                </a:solidFill>
                <a:latin typeface="Arial"/>
                <a:cs typeface="Arial"/>
              </a:rPr>
              <a:t>n</a:t>
            </a:r>
            <a:r>
              <a:rPr lang="en-US" sz="2700" spc="11" dirty="0">
                <a:solidFill>
                  <a:srgbClr val="231F20"/>
                </a:solidFill>
                <a:latin typeface="Arial"/>
                <a:cs typeface="Arial"/>
              </a:rPr>
              <a:t> m</a:t>
            </a:r>
            <a:r>
              <a:rPr lang="en-US" sz="2700" spc="-22" dirty="0">
                <a:solidFill>
                  <a:srgbClr val="231F20"/>
                </a:solidFill>
                <a:latin typeface="Arial"/>
                <a:cs typeface="Arial"/>
              </a:rPr>
              <a:t>i</a:t>
            </a:r>
            <a:r>
              <a:rPr lang="en-US" sz="2700" dirty="0">
                <a:solidFill>
                  <a:srgbClr val="231F20"/>
                </a:solidFill>
                <a:latin typeface="Arial"/>
                <a:cs typeface="Arial"/>
              </a:rPr>
              <a:t>n</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spc="-33"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en</a:t>
            </a:r>
            <a:r>
              <a:rPr lang="en-US" sz="2700" spc="22" dirty="0">
                <a:solidFill>
                  <a:srgbClr val="231F20"/>
                </a:solidFill>
                <a:latin typeface="Arial"/>
                <a:cs typeface="Arial"/>
              </a:rPr>
              <a:t>c</a:t>
            </a:r>
            <a:r>
              <a:rPr lang="en-US" sz="2700" dirty="0">
                <a:solidFill>
                  <a:srgbClr val="231F20"/>
                </a:solidFill>
                <a:latin typeface="Arial"/>
                <a:cs typeface="Arial"/>
              </a:rPr>
              <a:t>oura</a:t>
            </a:r>
            <a:r>
              <a:rPr lang="en-US" sz="2700" spc="11" dirty="0">
                <a:solidFill>
                  <a:srgbClr val="231F20"/>
                </a:solidFill>
                <a:latin typeface="Arial"/>
                <a:cs typeface="Arial"/>
              </a:rPr>
              <a:t>g</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a</a:t>
            </a:r>
            <a:r>
              <a:rPr lang="en-US" sz="2700" spc="-44" dirty="0">
                <a:solidFill>
                  <a:srgbClr val="231F20"/>
                </a:solidFill>
                <a:latin typeface="Arial"/>
                <a:cs typeface="Arial"/>
              </a:rPr>
              <a:t>n</a:t>
            </a:r>
            <a:r>
              <a:rPr lang="en-US" sz="2700" spc="11" dirty="0">
                <a:solidFill>
                  <a:srgbClr val="231F20"/>
                </a:solidFill>
                <a:latin typeface="Arial"/>
                <a:cs typeface="Arial"/>
              </a:rPr>
              <a:t>y </a:t>
            </a:r>
            <a:r>
              <a:rPr lang="en-US" sz="2700" spc="22" dirty="0">
                <a:solidFill>
                  <a:srgbClr val="231F20"/>
                </a:solidFill>
                <a:latin typeface="Arial"/>
                <a:cs typeface="Arial"/>
              </a:rPr>
              <a:t>c</a:t>
            </a:r>
            <a:r>
              <a:rPr lang="en-US" sz="2700" spc="11" dirty="0">
                <a:solidFill>
                  <a:srgbClr val="231F20"/>
                </a:solidFill>
                <a:latin typeface="Arial"/>
                <a:cs typeface="Arial"/>
              </a:rPr>
              <a:t>omm</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s or </a:t>
            </a:r>
            <a:r>
              <a:rPr lang="en-US" sz="2700" spc="-22" dirty="0">
                <a:solidFill>
                  <a:srgbClr val="231F20"/>
                </a:solidFill>
                <a:latin typeface="Arial"/>
                <a:cs typeface="Arial"/>
              </a:rPr>
              <a:t>s</a:t>
            </a:r>
            <a:r>
              <a:rPr lang="en-US" sz="2700" dirty="0">
                <a:solidFill>
                  <a:srgbClr val="231F20"/>
                </a:solidFill>
                <a:latin typeface="Arial"/>
                <a:cs typeface="Arial"/>
              </a:rPr>
              <a:t>u</a:t>
            </a:r>
            <a:r>
              <a:rPr lang="en-US" sz="2700" spc="11" dirty="0">
                <a:solidFill>
                  <a:srgbClr val="231F20"/>
                </a:solidFill>
                <a:latin typeface="Arial"/>
                <a:cs typeface="Arial"/>
              </a:rPr>
              <a:t>gge</a:t>
            </a:r>
            <a:r>
              <a:rPr lang="en-US" sz="2700" spc="-22" dirty="0">
                <a:solidFill>
                  <a:srgbClr val="231F20"/>
                </a:solidFill>
                <a:latin typeface="Arial"/>
                <a:cs typeface="Arial"/>
              </a:rPr>
              <a:t>s</a:t>
            </a:r>
            <a:r>
              <a:rPr lang="en-US" sz="2700" dirty="0">
                <a:solidFill>
                  <a:srgbClr val="231F20"/>
                </a:solidFill>
                <a:latin typeface="Arial"/>
                <a:cs typeface="Arial"/>
              </a:rPr>
              <a:t>t</a:t>
            </a:r>
            <a:r>
              <a:rPr lang="en-US" sz="2700" spc="-11" dirty="0">
                <a:solidFill>
                  <a:srgbClr val="231F20"/>
                </a:solidFill>
                <a:latin typeface="Arial"/>
                <a:cs typeface="Arial"/>
              </a:rPr>
              <a:t>i</a:t>
            </a:r>
            <a:r>
              <a:rPr lang="en-US" sz="2700" spc="11" dirty="0">
                <a:solidFill>
                  <a:srgbClr val="231F20"/>
                </a:solidFill>
                <a:latin typeface="Arial"/>
                <a:cs typeface="Arial"/>
              </a:rPr>
              <a:t>o</a:t>
            </a:r>
            <a:r>
              <a:rPr lang="en-US" sz="2700" dirty="0">
                <a:solidFill>
                  <a:srgbClr val="231F20"/>
                </a:solidFill>
                <a:latin typeface="Arial"/>
                <a:cs typeface="Arial"/>
              </a:rPr>
              <a:t>n</a:t>
            </a:r>
            <a:r>
              <a:rPr lang="en-US" sz="2700" spc="11" dirty="0">
                <a:solidFill>
                  <a:srgbClr val="231F20"/>
                </a:solidFill>
                <a:latin typeface="Arial"/>
                <a:cs typeface="Arial"/>
              </a:rPr>
              <a:t>s </a:t>
            </a:r>
            <a:r>
              <a:rPr lang="en-US" sz="2700" spc="-11" dirty="0">
                <a:solidFill>
                  <a:srgbClr val="231F20"/>
                </a:solidFill>
                <a:latin typeface="Arial"/>
                <a:cs typeface="Arial"/>
              </a:rPr>
              <a:t>s</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11" dirty="0">
                <a:solidFill>
                  <a:srgbClr val="231F20"/>
                </a:solidFill>
                <a:latin typeface="Arial"/>
                <a:cs typeface="Arial"/>
              </a:rPr>
              <a:t>a</a:t>
            </a:r>
            <a:r>
              <a:rPr lang="en-US" sz="2700" spc="11" dirty="0">
                <a:solidFill>
                  <a:srgbClr val="231F20"/>
                </a:solidFill>
                <a:latin typeface="Arial"/>
                <a:cs typeface="Arial"/>
              </a:rPr>
              <a:t>t </a:t>
            </a:r>
            <a:r>
              <a:rPr lang="en-US" sz="2700" spc="-22"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33" dirty="0">
                <a:solidFill>
                  <a:srgbClr val="231F20"/>
                </a:solidFill>
                <a:latin typeface="Arial"/>
                <a:cs typeface="Arial"/>
              </a:rPr>
              <a:t>c</a:t>
            </a:r>
            <a:r>
              <a:rPr lang="en-US" sz="2700" dirty="0">
                <a:solidFill>
                  <a:srgbClr val="231F20"/>
                </a:solidFill>
                <a:latin typeface="Arial"/>
                <a:cs typeface="Arial"/>
              </a:rPr>
              <a:t>a</a:t>
            </a:r>
            <a:r>
              <a:rPr lang="en-US" sz="2700" spc="22" dirty="0">
                <a:solidFill>
                  <a:srgbClr val="231F20"/>
                </a:solidFill>
                <a:latin typeface="Arial"/>
                <a:cs typeface="Arial"/>
              </a:rPr>
              <a:t>n</a:t>
            </a:r>
            <a:r>
              <a:rPr lang="en-US" sz="2700" spc="11" dirty="0">
                <a:solidFill>
                  <a:srgbClr val="231F20"/>
                </a:solidFill>
                <a:latin typeface="Arial"/>
                <a:cs typeface="Arial"/>
              </a:rPr>
              <a:t> </a:t>
            </a:r>
            <a:r>
              <a:rPr lang="en-US" sz="2700" spc="22" dirty="0">
                <a:solidFill>
                  <a:srgbClr val="231F20"/>
                </a:solidFill>
                <a:latin typeface="Arial"/>
                <a:cs typeface="Arial"/>
              </a:rPr>
              <a:t>c</a:t>
            </a:r>
            <a:r>
              <a:rPr lang="en-US" sz="2700" spc="11" dirty="0">
                <a:solidFill>
                  <a:srgbClr val="231F20"/>
                </a:solidFill>
                <a:latin typeface="Arial"/>
                <a:cs typeface="Arial"/>
              </a:rPr>
              <a:t>o</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22" dirty="0">
                <a:solidFill>
                  <a:srgbClr val="231F20"/>
                </a:solidFill>
                <a:latin typeface="Arial"/>
                <a:cs typeface="Arial"/>
              </a:rPr>
              <a:t>i</a:t>
            </a:r>
            <a:r>
              <a:rPr lang="en-US" sz="2700" spc="-11" dirty="0">
                <a:solidFill>
                  <a:srgbClr val="231F20"/>
                </a:solidFill>
                <a:latin typeface="Arial"/>
                <a:cs typeface="Arial"/>
              </a:rPr>
              <a:t>n</a:t>
            </a:r>
            <a:r>
              <a:rPr lang="en-US" sz="2700" dirty="0">
                <a:solidFill>
                  <a:srgbClr val="231F20"/>
                </a:solidFill>
                <a:latin typeface="Arial"/>
                <a:cs typeface="Arial"/>
              </a:rPr>
              <a:t>u</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t</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spc="-11" dirty="0">
                <a:solidFill>
                  <a:srgbClr val="231F20"/>
                </a:solidFill>
                <a:latin typeface="Arial"/>
                <a:cs typeface="Arial"/>
              </a:rPr>
              <a:t>u</a:t>
            </a:r>
            <a:r>
              <a:rPr lang="en-US" sz="2700" spc="11" dirty="0">
                <a:solidFill>
                  <a:srgbClr val="231F20"/>
                </a:solidFill>
                <a:latin typeface="Arial"/>
                <a:cs typeface="Arial"/>
              </a:rPr>
              <a:t>p</a:t>
            </a:r>
            <a:r>
              <a:rPr lang="en-US" sz="2700" dirty="0">
                <a:solidFill>
                  <a:srgbClr val="231F20"/>
                </a:solidFill>
                <a:latin typeface="Arial"/>
                <a:cs typeface="Arial"/>
              </a:rPr>
              <a:t>d</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an</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spc="-22" dirty="0">
                <a:solidFill>
                  <a:srgbClr val="231F20"/>
                </a:solidFill>
                <a:latin typeface="Arial"/>
                <a:cs typeface="Arial"/>
              </a:rPr>
              <a:t>i</a:t>
            </a:r>
            <a:r>
              <a:rPr lang="en-US" sz="2700" spc="11" dirty="0">
                <a:solidFill>
                  <a:srgbClr val="231F20"/>
                </a:solidFill>
                <a:latin typeface="Arial"/>
                <a:cs typeface="Arial"/>
              </a:rPr>
              <a:t>mp</a:t>
            </a:r>
            <a:r>
              <a:rPr lang="en-US" sz="2700" spc="-11" dirty="0">
                <a:solidFill>
                  <a:srgbClr val="231F20"/>
                </a:solidFill>
                <a:latin typeface="Arial"/>
                <a:cs typeface="Arial"/>
              </a:rPr>
              <a:t>r</a:t>
            </a:r>
            <a:r>
              <a:rPr lang="en-US" sz="2700" spc="-33" dirty="0">
                <a:solidFill>
                  <a:srgbClr val="231F20"/>
                </a:solidFill>
                <a:latin typeface="Arial"/>
                <a:cs typeface="Arial"/>
              </a:rPr>
              <a:t>o</a:t>
            </a:r>
            <a:r>
              <a:rPr lang="en-US" sz="2700" spc="-44" dirty="0">
                <a:solidFill>
                  <a:srgbClr val="231F20"/>
                </a:solidFill>
                <a:latin typeface="Arial"/>
                <a:cs typeface="Arial"/>
              </a:rPr>
              <a:t>v</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i</a:t>
            </a:r>
            <a:r>
              <a:rPr lang="en-US" sz="2700" spc="11" dirty="0">
                <a:solidFill>
                  <a:srgbClr val="231F20"/>
                </a:solidFill>
                <a:latin typeface="Arial"/>
                <a:cs typeface="Arial"/>
              </a:rPr>
              <a:t>s </a:t>
            </a:r>
            <a:r>
              <a:rPr lang="en-US" sz="2700" spc="-22" dirty="0">
                <a:solidFill>
                  <a:srgbClr val="231F20"/>
                </a:solidFill>
                <a:latin typeface="Arial"/>
                <a:cs typeface="Arial"/>
              </a:rPr>
              <a:t>t</a:t>
            </a:r>
            <a:r>
              <a:rPr lang="en-US" sz="2700" dirty="0">
                <a:solidFill>
                  <a:srgbClr val="231F20"/>
                </a:solidFill>
                <a:latin typeface="Arial"/>
                <a:cs typeface="Arial"/>
              </a:rPr>
              <a:t>e</a:t>
            </a:r>
            <a:r>
              <a:rPr lang="en-US" sz="2700" spc="11" dirty="0">
                <a:solidFill>
                  <a:srgbClr val="231F20"/>
                </a:solidFill>
                <a:latin typeface="Arial"/>
                <a:cs typeface="Arial"/>
              </a:rPr>
              <a:t>m</a:t>
            </a:r>
            <a:r>
              <a:rPr lang="en-US" sz="2700" dirty="0">
                <a:solidFill>
                  <a:srgbClr val="231F20"/>
                </a:solidFill>
                <a:latin typeface="Arial"/>
                <a:cs typeface="Arial"/>
              </a:rPr>
              <a:t>p</a:t>
            </a:r>
            <a:r>
              <a:rPr lang="en-US" sz="2700" spc="-22" dirty="0">
                <a:solidFill>
                  <a:srgbClr val="231F20"/>
                </a:solidFill>
                <a:latin typeface="Arial"/>
                <a:cs typeface="Arial"/>
              </a:rPr>
              <a:t>l</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33" dirty="0">
                <a:solidFill>
                  <a:srgbClr val="231F20"/>
                </a:solidFill>
                <a:latin typeface="Arial"/>
                <a:cs typeface="Arial"/>
              </a:rPr>
              <a:t>e</a:t>
            </a:r>
            <a:r>
              <a:rPr lang="en-US" sz="2700" spc="11" dirty="0">
                <a:solidFill>
                  <a:srgbClr val="231F20"/>
                </a:solidFill>
                <a:latin typeface="Arial"/>
                <a:cs typeface="Arial"/>
              </a:rPr>
              <a:t>.</a:t>
            </a:r>
            <a:endParaRPr lang="en-US" sz="2700" dirty="0">
              <a:latin typeface="Arial"/>
              <a:cs typeface="Arial"/>
            </a:endParaRPr>
          </a:p>
          <a:p>
            <a:pPr marL="27719">
              <a:spcBef>
                <a:spcPts val="65"/>
              </a:spcBef>
            </a:pPr>
            <a:r>
              <a:rPr lang="en-US" sz="2700" spc="-22" dirty="0">
                <a:solidFill>
                  <a:srgbClr val="231F20"/>
                </a:solidFill>
                <a:latin typeface="Arial"/>
                <a:cs typeface="Arial"/>
              </a:rPr>
              <a:t>E</a:t>
            </a:r>
            <a:r>
              <a:rPr lang="en-US" sz="2700" spc="33" dirty="0">
                <a:solidFill>
                  <a:srgbClr val="231F20"/>
                </a:solidFill>
                <a:latin typeface="Arial"/>
                <a:cs typeface="Arial"/>
              </a:rPr>
              <a:t>-</a:t>
            </a:r>
            <a:r>
              <a:rPr lang="en-US" sz="2700" spc="11" dirty="0">
                <a:solidFill>
                  <a:srgbClr val="231F20"/>
                </a:solidFill>
                <a:latin typeface="Arial"/>
                <a:cs typeface="Arial"/>
              </a:rPr>
              <a:t>m</a:t>
            </a:r>
            <a:r>
              <a:rPr lang="en-US" sz="2700" dirty="0">
                <a:solidFill>
                  <a:srgbClr val="231F20"/>
                </a:solidFill>
                <a:latin typeface="Arial"/>
                <a:cs typeface="Arial"/>
              </a:rPr>
              <a:t>a</a:t>
            </a:r>
            <a:r>
              <a:rPr lang="en-US" sz="2700" spc="-22" dirty="0">
                <a:solidFill>
                  <a:srgbClr val="231F20"/>
                </a:solidFill>
                <a:latin typeface="Arial"/>
                <a:cs typeface="Arial"/>
              </a:rPr>
              <a:t>i</a:t>
            </a:r>
            <a:r>
              <a:rPr lang="en-US" sz="2700" dirty="0">
                <a:solidFill>
                  <a:srgbClr val="231F20"/>
                </a:solidFill>
                <a:latin typeface="Arial"/>
                <a:cs typeface="Arial"/>
              </a:rPr>
              <a:t>l</a:t>
            </a:r>
            <a:r>
              <a:rPr lang="en-US" sz="2700" spc="11" dirty="0">
                <a:solidFill>
                  <a:srgbClr val="231F20"/>
                </a:solidFill>
                <a:latin typeface="Arial"/>
                <a:cs typeface="Arial"/>
              </a:rPr>
              <a:t> </a:t>
            </a:r>
            <a:r>
              <a:rPr lang="en-US" sz="2700" b="1" spc="11" dirty="0">
                <a:solidFill>
                  <a:srgbClr val="231F20"/>
                </a:solidFill>
                <a:latin typeface="Proxima Nova"/>
                <a:cs typeface="Proxima Nova"/>
                <a:hlinkClick r:id="rId3"/>
              </a:rPr>
              <a:t>identity@osu.edu</a:t>
            </a:r>
            <a:r>
              <a:rPr lang="en-US" sz="2700" b="1" spc="11" dirty="0">
                <a:solidFill>
                  <a:srgbClr val="231F20"/>
                </a:solidFill>
                <a:latin typeface="Proxima Nova"/>
                <a:cs typeface="Proxima Nova"/>
              </a:rPr>
              <a:t> </a:t>
            </a:r>
            <a:r>
              <a:rPr lang="en-US" sz="2700" spc="11">
                <a:solidFill>
                  <a:srgbClr val="231F20"/>
                </a:solidFill>
                <a:latin typeface="Arial"/>
                <a:cs typeface="Arial"/>
              </a:rPr>
              <a:t>w</a:t>
            </a:r>
            <a:r>
              <a:rPr lang="en-US" sz="2700" spc="-22">
                <a:solidFill>
                  <a:srgbClr val="231F20"/>
                </a:solidFill>
                <a:latin typeface="Arial"/>
                <a:cs typeface="Arial"/>
              </a:rPr>
              <a:t>i</a:t>
            </a:r>
            <a:r>
              <a:rPr lang="en-US" sz="2700">
                <a:solidFill>
                  <a:srgbClr val="231F20"/>
                </a:solidFill>
                <a:latin typeface="Arial"/>
                <a:cs typeface="Arial"/>
              </a:rPr>
              <a:t>t</a:t>
            </a:r>
            <a:r>
              <a:rPr lang="en-US" sz="2700" spc="22">
                <a:solidFill>
                  <a:srgbClr val="231F20"/>
                </a:solidFill>
                <a:latin typeface="Arial"/>
                <a:cs typeface="Arial"/>
              </a:rPr>
              <a:t>h</a:t>
            </a:r>
            <a:r>
              <a:rPr lang="en-US" sz="2700" spc="11">
                <a:solidFill>
                  <a:srgbClr val="231F20"/>
                </a:solidFill>
                <a:latin typeface="Arial"/>
                <a:cs typeface="Arial"/>
              </a:rPr>
              <a:t> </a:t>
            </a:r>
            <a:r>
              <a:rPr lang="en-US" sz="2700" spc="-22" dirty="0">
                <a:solidFill>
                  <a:srgbClr val="231F20"/>
                </a:solidFill>
                <a:latin typeface="Arial"/>
                <a:cs typeface="Arial"/>
              </a:rPr>
              <a:t>s</a:t>
            </a:r>
            <a:r>
              <a:rPr lang="en-US" sz="2700" dirty="0">
                <a:solidFill>
                  <a:srgbClr val="231F20"/>
                </a:solidFill>
                <a:latin typeface="Arial"/>
                <a:cs typeface="Arial"/>
              </a:rPr>
              <a:t>u</a:t>
            </a:r>
            <a:r>
              <a:rPr lang="en-US" sz="2700" spc="11" dirty="0">
                <a:solidFill>
                  <a:srgbClr val="231F20"/>
                </a:solidFill>
                <a:latin typeface="Arial"/>
                <a:cs typeface="Arial"/>
              </a:rPr>
              <a:t>gge</a:t>
            </a:r>
            <a:r>
              <a:rPr lang="en-US" sz="2700" spc="-22" dirty="0">
                <a:solidFill>
                  <a:srgbClr val="231F20"/>
                </a:solidFill>
                <a:latin typeface="Arial"/>
                <a:cs typeface="Arial"/>
              </a:rPr>
              <a:t>s</a:t>
            </a:r>
            <a:r>
              <a:rPr lang="en-US" sz="2700" dirty="0">
                <a:solidFill>
                  <a:srgbClr val="231F20"/>
                </a:solidFill>
                <a:latin typeface="Arial"/>
                <a:cs typeface="Arial"/>
              </a:rPr>
              <a:t>tion</a:t>
            </a:r>
            <a:r>
              <a:rPr lang="en-US" sz="2700" spc="-22" dirty="0">
                <a:solidFill>
                  <a:srgbClr val="231F20"/>
                </a:solidFill>
                <a:latin typeface="Arial"/>
                <a:cs typeface="Arial"/>
              </a:rPr>
              <a:t>s</a:t>
            </a:r>
            <a:r>
              <a:rPr lang="en-US" sz="2700" spc="11" dirty="0">
                <a:solidFill>
                  <a:srgbClr val="231F20"/>
                </a:solidFill>
                <a:latin typeface="Arial"/>
                <a:cs typeface="Arial"/>
              </a:rPr>
              <a:t>.</a:t>
            </a:r>
            <a:endParaRPr lang="en-US" sz="2700" dirty="0">
              <a:latin typeface="Arial"/>
              <a:cs typeface="Arial"/>
            </a:endParaRPr>
          </a:p>
        </p:txBody>
      </p:sp>
      <p:sp>
        <p:nvSpPr>
          <p:cNvPr id="27" name="object 27"/>
          <p:cNvSpPr txBox="1"/>
          <p:nvPr/>
        </p:nvSpPr>
        <p:spPr>
          <a:xfrm>
            <a:off x="33119271" y="19119273"/>
            <a:ext cx="7125881" cy="581978"/>
          </a:xfrm>
          <a:prstGeom prst="rect">
            <a:avLst/>
          </a:prstGeom>
        </p:spPr>
        <p:txBody>
          <a:bodyPr vert="horz" wrap="square" lIns="0" tIns="0" rIns="0" bIns="0" rtlCol="0">
            <a:spAutoFit/>
          </a:bodyPr>
          <a:lstStyle/>
          <a:p>
            <a:pPr marL="19958">
              <a:lnSpc>
                <a:spcPct val="110000"/>
              </a:lnSpc>
            </a:pPr>
            <a:r>
              <a:rPr sz="3500" b="1" spc="-11" dirty="0">
                <a:solidFill>
                  <a:srgbClr val="231F20"/>
                </a:solidFill>
                <a:latin typeface="Arial"/>
                <a:cs typeface="Arial"/>
              </a:rPr>
              <a:t>BIBLIOGRAPHY</a:t>
            </a:r>
            <a:endParaRPr sz="3500" b="1" spc="-11">
              <a:solidFill>
                <a:srgbClr val="231F20"/>
              </a:solidFill>
              <a:latin typeface="Arial"/>
              <a:cs typeface="Arial"/>
            </a:endParaRPr>
          </a:p>
        </p:txBody>
      </p:sp>
      <p:sp>
        <p:nvSpPr>
          <p:cNvPr id="28" name="object 28"/>
          <p:cNvSpPr txBox="1"/>
          <p:nvPr/>
        </p:nvSpPr>
        <p:spPr>
          <a:xfrm>
            <a:off x="33119272" y="20021712"/>
            <a:ext cx="9108186" cy="6294313"/>
          </a:xfrm>
          <a:prstGeom prst="rect">
            <a:avLst/>
          </a:prstGeom>
        </p:spPr>
        <p:txBody>
          <a:bodyPr vert="horz" wrap="square" lIns="0" tIns="0" rIns="0" bIns="0" rtlCol="0">
            <a:spAutoFit/>
          </a:bodyPr>
          <a:lstStyle/>
          <a:p>
            <a:pPr marL="370049" marR="339558" indent="-343716" algn="just">
              <a:lnSpc>
                <a:spcPct val="101800"/>
              </a:lnSpc>
              <a:buClr>
                <a:srgbClr val="231F20"/>
              </a:buClr>
              <a:buFont typeface="Arial"/>
              <a:buAutoNum type="arabicPlain"/>
              <a:tabLst>
                <a:tab pos="370049" algn="l"/>
              </a:tabLst>
            </a:pPr>
            <a:r>
              <a:rPr sz="2000" spc="-33" dirty="0">
                <a:solidFill>
                  <a:srgbClr val="231F20"/>
                </a:solidFill>
                <a:latin typeface="Arial"/>
                <a:cs typeface="Arial"/>
              </a:rPr>
              <a:t>Re</a:t>
            </a:r>
            <a:r>
              <a:rPr sz="2000" spc="-22" dirty="0">
                <a:solidFill>
                  <a:srgbClr val="231F20"/>
                </a:solidFill>
                <a:latin typeface="Arial"/>
                <a:cs typeface="Arial"/>
              </a:rPr>
              <a:t>f</a:t>
            </a:r>
            <a:r>
              <a:rPr sz="2000" spc="-11" dirty="0">
                <a:solidFill>
                  <a:srgbClr val="231F20"/>
                </a:solidFill>
                <a:latin typeface="Arial"/>
                <a:cs typeface="Arial"/>
              </a:rPr>
              <a:t>e</a:t>
            </a:r>
            <a:r>
              <a:rPr sz="2000" spc="-22" dirty="0">
                <a:solidFill>
                  <a:srgbClr val="231F20"/>
                </a:solidFill>
                <a:latin typeface="Arial"/>
                <a:cs typeface="Arial"/>
              </a:rPr>
              <a:t>r</a:t>
            </a:r>
            <a:r>
              <a:rPr sz="2000" spc="-11" dirty="0">
                <a:solidFill>
                  <a:srgbClr val="231F20"/>
                </a:solidFill>
                <a:latin typeface="Arial"/>
                <a:cs typeface="Arial"/>
              </a:rPr>
              <a:t>en</a:t>
            </a:r>
            <a:r>
              <a:rPr sz="2000" spc="11" dirty="0">
                <a:solidFill>
                  <a:srgbClr val="231F20"/>
                </a:solidFill>
                <a:latin typeface="Arial"/>
                <a:cs typeface="Arial"/>
              </a:rPr>
              <a:t>c</a:t>
            </a:r>
            <a:r>
              <a:rPr sz="2000" dirty="0">
                <a:solidFill>
                  <a:srgbClr val="231F20"/>
                </a:solidFill>
                <a:latin typeface="Arial"/>
                <a:cs typeface="Arial"/>
              </a:rPr>
              <a:t>e</a:t>
            </a:r>
            <a:r>
              <a:rPr sz="2000" spc="-33" dirty="0">
                <a:solidFill>
                  <a:srgbClr val="231F20"/>
                </a:solidFill>
                <a:latin typeface="Arial"/>
                <a:cs typeface="Arial"/>
              </a:rPr>
              <a:t>s</a:t>
            </a:r>
            <a:r>
              <a:rPr sz="2000" spc="11" dirty="0">
                <a:solidFill>
                  <a:srgbClr val="231F20"/>
                </a:solidFill>
                <a:latin typeface="Arial"/>
                <a:cs typeface="Arial"/>
              </a:rPr>
              <a:t>. </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m </a:t>
            </a:r>
            <a:r>
              <a:rPr sz="2000" spc="-55" dirty="0">
                <a:solidFill>
                  <a:srgbClr val="231F20"/>
                </a:solidFill>
                <a:latin typeface="Arial"/>
                <a:cs typeface="Arial"/>
              </a:rPr>
              <a:t>ex</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a</a:t>
            </a:r>
            <a:r>
              <a:rPr sz="2000" spc="-22" dirty="0">
                <a:solidFill>
                  <a:srgbClr val="231F20"/>
                </a:solidFill>
                <a:latin typeface="Arial"/>
                <a:cs typeface="Arial"/>
              </a:rPr>
              <a:t>di</a:t>
            </a:r>
            <a:r>
              <a:rPr sz="2000" spc="-11" dirty="0">
                <a:solidFill>
                  <a:srgbClr val="231F20"/>
                </a:solidFill>
                <a:latin typeface="Arial"/>
                <a:cs typeface="Arial"/>
              </a:rPr>
              <a:t>p</a:t>
            </a:r>
            <a:r>
              <a:rPr sz="2000" spc="-33" dirty="0">
                <a:solidFill>
                  <a:srgbClr val="231F20"/>
                </a:solidFill>
                <a:latin typeface="Arial"/>
                <a:cs typeface="Arial"/>
              </a:rPr>
              <a:t>s</a:t>
            </a:r>
            <a:r>
              <a:rPr sz="2000" spc="-11" dirty="0">
                <a:solidFill>
                  <a:srgbClr val="231F20"/>
                </a:solidFill>
                <a:latin typeface="Arial"/>
                <a:cs typeface="Arial"/>
              </a:rPr>
              <a:t>u</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e </a:t>
            </a:r>
            <a:r>
              <a:rPr sz="2000" spc="-11" dirty="0">
                <a:solidFill>
                  <a:srgbClr val="231F20"/>
                </a:solidFill>
                <a:latin typeface="Arial"/>
                <a:cs typeface="Arial"/>
              </a:rPr>
              <a:t>tuer</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11" dirty="0">
                <a:solidFill>
                  <a:srgbClr val="231F20"/>
                </a:solidFill>
                <a:latin typeface="Arial"/>
                <a:cs typeface="Arial"/>
              </a:rPr>
              <a:t>r</a:t>
            </a:r>
            <a:r>
              <a:rPr sz="2000" dirty="0">
                <a:solidFill>
                  <a:srgbClr val="231F20"/>
                </a:solidFill>
                <a:latin typeface="Arial"/>
                <a:cs typeface="Arial"/>
              </a:rPr>
              <a:t>p</a:t>
            </a:r>
            <a:r>
              <a:rPr sz="2000" spc="-11" dirty="0">
                <a:solidFill>
                  <a:srgbClr val="231F20"/>
                </a:solidFill>
                <a:latin typeface="Arial"/>
                <a:cs typeface="Arial"/>
              </a:rPr>
              <a:t>er</a:t>
            </a:r>
            <a:r>
              <a:rPr sz="2000" spc="11" dirty="0">
                <a:solidFill>
                  <a:srgbClr val="231F20"/>
                </a:solidFill>
                <a:latin typeface="Arial"/>
                <a:cs typeface="Arial"/>
              </a:rPr>
              <a:t>a </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b</a:t>
            </a:r>
            <a:r>
              <a:rPr sz="2000" spc="11" dirty="0">
                <a:solidFill>
                  <a:srgbClr val="231F20"/>
                </a:solidFill>
                <a:latin typeface="Arial"/>
                <a:cs typeface="Arial"/>
              </a:rPr>
              <a:t>h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u</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u</a:t>
            </a:r>
            <a:r>
              <a:rPr sz="2000" spc="-22" dirty="0">
                <a:solidFill>
                  <a:srgbClr val="231F20"/>
                </a:solidFill>
                <a:latin typeface="Arial"/>
                <a:cs typeface="Arial"/>
              </a:rPr>
              <a:t>s</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q</a:t>
            </a:r>
            <a:r>
              <a:rPr sz="2000" spc="-11" dirty="0">
                <a:solidFill>
                  <a:srgbClr val="231F20"/>
                </a:solidFill>
                <a:latin typeface="Arial"/>
                <a:cs typeface="Arial"/>
              </a:rPr>
              <a:t>uam</a:t>
            </a:r>
            <a:r>
              <a:rPr sz="2000" spc="11" dirty="0">
                <a:solidFill>
                  <a:srgbClr val="231F20"/>
                </a:solidFill>
                <a:latin typeface="Arial"/>
                <a:cs typeface="Arial"/>
              </a:rPr>
              <a:t>c</a:t>
            </a:r>
            <a:r>
              <a:rPr sz="2000" spc="-11" dirty="0">
                <a:solidFill>
                  <a:srgbClr val="231F20"/>
                </a:solidFill>
                <a:latin typeface="Arial"/>
                <a:cs typeface="Arial"/>
              </a:rPr>
              <a:t>om</a:t>
            </a:r>
            <a:r>
              <a:rPr sz="2000" spc="-44" dirty="0">
                <a:solidFill>
                  <a:srgbClr val="231F20"/>
                </a:solidFill>
                <a:latin typeface="Arial"/>
                <a:cs typeface="Arial"/>
              </a:rPr>
              <a:t>m</a:t>
            </a:r>
            <a:r>
              <a:rPr sz="2000" dirty="0">
                <a:solidFill>
                  <a:srgbClr val="231F20"/>
                </a:solidFill>
                <a:latin typeface="Arial"/>
                <a:cs typeface="Arial"/>
              </a:rPr>
              <a:t>y</a:t>
            </a:r>
            <a:r>
              <a:rPr sz="2000" spc="11" dirty="0">
                <a:solidFill>
                  <a:srgbClr val="231F20"/>
                </a:solidFill>
                <a:latin typeface="Arial"/>
                <a:cs typeface="Arial"/>
              </a:rPr>
              <a:t> </a:t>
            </a:r>
            <a:r>
              <a:rPr sz="2000" spc="-22" dirty="0">
                <a:solidFill>
                  <a:srgbClr val="231F20"/>
                </a:solidFill>
                <a:latin typeface="Arial"/>
                <a:cs typeface="Arial"/>
              </a:rPr>
              <a:t>ni</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r</a:t>
            </a:r>
            <a:r>
              <a:rPr sz="2000" spc="-22" dirty="0">
                <a:solidFill>
                  <a:srgbClr val="231F20"/>
                </a:solidFill>
                <a:latin typeface="Arial"/>
                <a:cs typeface="Arial"/>
              </a:rPr>
              <a:t>il</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ull</a:t>
            </a:r>
            <a:r>
              <a:rPr sz="2000" spc="-11" dirty="0">
                <a:solidFill>
                  <a:srgbClr val="231F20"/>
                </a:solidFill>
                <a:latin typeface="Arial"/>
                <a:cs typeface="Arial"/>
              </a:rPr>
              <a:t>a</a:t>
            </a:r>
            <a:r>
              <a:rPr sz="2000" spc="11" dirty="0">
                <a:solidFill>
                  <a:srgbClr val="231F20"/>
                </a:solidFill>
                <a:latin typeface="Arial"/>
                <a:cs typeface="Arial"/>
              </a:rPr>
              <a:t>m </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o</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m</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33" dirty="0">
                <a:solidFill>
                  <a:srgbClr val="231F20"/>
                </a:solidFill>
                <a:latin typeface="Arial"/>
                <a:cs typeface="Arial"/>
              </a:rPr>
              <a:t>e</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s</a:t>
            </a:r>
            <a:r>
              <a:rPr sz="2000" dirty="0">
                <a:solidFill>
                  <a:srgbClr val="231F20"/>
                </a:solidFill>
                <a:latin typeface="Arial"/>
                <a:cs typeface="Arial"/>
              </a:rPr>
              <a:t>i</a:t>
            </a:r>
            <a:r>
              <a:rPr sz="2000" spc="11" dirty="0">
                <a:solidFill>
                  <a:srgbClr val="231F20"/>
                </a:solidFill>
                <a:latin typeface="Arial"/>
                <a:cs typeface="Arial"/>
              </a:rPr>
              <a:t>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a:t>
            </a:r>
            <a:r>
              <a:rPr sz="2000" dirty="0">
                <a:solidFill>
                  <a:srgbClr val="231F20"/>
                </a:solidFill>
                <a:latin typeface="Arial"/>
                <a:cs typeface="Arial"/>
              </a:rPr>
              <a:t>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qui</a:t>
            </a:r>
            <a:r>
              <a:rPr sz="2000" spc="-11" dirty="0">
                <a:solidFill>
                  <a:srgbClr val="231F20"/>
                </a:solidFill>
                <a:latin typeface="Arial"/>
                <a:cs typeface="Arial"/>
              </a:rPr>
              <a:t>s</a:t>
            </a:r>
            <a:r>
              <a:rPr sz="2000" spc="-22" dirty="0">
                <a:solidFill>
                  <a:srgbClr val="231F20"/>
                </a:solidFill>
                <a:latin typeface="Arial"/>
                <a:cs typeface="Arial"/>
              </a:rPr>
              <a:t>s</a:t>
            </a:r>
            <a:r>
              <a:rPr sz="2000" spc="11" dirty="0">
                <a:solidFill>
                  <a:srgbClr val="231F20"/>
                </a:solidFill>
                <a:latin typeface="Arial"/>
                <a:cs typeface="Arial"/>
              </a:rPr>
              <a:t>e </a:t>
            </a:r>
            <a:r>
              <a:rPr sz="2000" dirty="0">
                <a:solidFill>
                  <a:srgbClr val="231F20"/>
                </a:solidFill>
                <a:latin typeface="Arial"/>
                <a:cs typeface="Arial"/>
              </a:rPr>
              <a:t>mo</a:t>
            </a:r>
            <a:r>
              <a:rPr sz="2000" spc="-11" dirty="0">
                <a:solidFill>
                  <a:srgbClr val="231F20"/>
                </a:solidFill>
                <a:latin typeface="Arial"/>
                <a:cs typeface="Arial"/>
              </a:rPr>
              <a:t>dolo</a:t>
            </a:r>
            <a:r>
              <a:rPr sz="2000" spc="55" dirty="0">
                <a:solidFill>
                  <a:srgbClr val="231F20"/>
                </a:solidFill>
                <a:latin typeface="Arial"/>
                <a:cs typeface="Arial"/>
              </a:rPr>
              <a:t>r</a:t>
            </a:r>
            <a:r>
              <a:rPr sz="2000" spc="-11"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 </a:t>
            </a:r>
            <a:r>
              <a:rPr sz="2000" spc="-44" dirty="0">
                <a:solidFill>
                  <a:srgbClr val="231F20"/>
                </a:solidFill>
                <a:latin typeface="Arial"/>
                <a:cs typeface="Arial"/>
              </a:rPr>
              <a:t>v</a:t>
            </a:r>
            <a:r>
              <a:rPr sz="2000" spc="-11" dirty="0">
                <a:solidFill>
                  <a:srgbClr val="231F20"/>
                </a:solidFill>
                <a:latin typeface="Arial"/>
                <a:cs typeface="Arial"/>
              </a:rPr>
              <a:t>olo</a:t>
            </a:r>
            <a:r>
              <a:rPr sz="2000" spc="-22" dirty="0">
                <a:solidFill>
                  <a:srgbClr val="231F20"/>
                </a:solidFill>
                <a:latin typeface="Arial"/>
                <a:cs typeface="Arial"/>
              </a:rPr>
              <a:t>r</a:t>
            </a:r>
            <a:r>
              <a:rPr sz="2000" spc="11" dirty="0">
                <a:solidFill>
                  <a:srgbClr val="231F20"/>
                </a:solidFill>
                <a:latin typeface="Arial"/>
                <a:cs typeface="Arial"/>
              </a:rPr>
              <a:t>e</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72069" indent="-343716">
              <a:lnSpc>
                <a:spcPct val="101800"/>
              </a:lnSpc>
              <a:buClr>
                <a:srgbClr val="231F20"/>
              </a:buClr>
              <a:buFont typeface="Arial"/>
              <a:buAutoNum type="arabicPlain"/>
              <a:tabLst>
                <a:tab pos="370049" algn="l"/>
              </a:tabLst>
            </a:pP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22" dirty="0">
                <a:solidFill>
                  <a:srgbClr val="231F20"/>
                </a:solidFill>
                <a:latin typeface="Arial"/>
                <a:cs typeface="Arial"/>
              </a:rPr>
              <a:t>d</a:t>
            </a:r>
            <a:r>
              <a:rPr sz="2000" spc="-11" dirty="0">
                <a:solidFill>
                  <a:srgbClr val="231F20"/>
                </a:solidFill>
                <a:latin typeface="Arial"/>
                <a:cs typeface="Arial"/>
              </a:rPr>
              <a:t>ion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t </a:t>
            </a:r>
            <a:r>
              <a:rPr sz="2000" spc="-22" dirty="0">
                <a:solidFill>
                  <a:srgbClr val="231F20"/>
                </a:solidFill>
                <a:latin typeface="Arial"/>
                <a:cs typeface="Arial"/>
              </a:rPr>
              <a:t>adi</a:t>
            </a:r>
            <a:r>
              <a:rPr sz="2000" dirty="0">
                <a:solidFill>
                  <a:srgbClr val="231F20"/>
                </a:solidFill>
                <a:latin typeface="Arial"/>
                <a:cs typeface="Arial"/>
              </a:rPr>
              <a:t>t</a:t>
            </a:r>
            <a:r>
              <a:rPr sz="2000" spc="11" dirty="0">
                <a:solidFill>
                  <a:srgbClr val="231F20"/>
                </a:solidFill>
                <a:latin typeface="Arial"/>
                <a:cs typeface="Arial"/>
              </a:rPr>
              <a:t>, c</a:t>
            </a:r>
            <a:r>
              <a:rPr sz="2000" spc="-11" dirty="0">
                <a:solidFill>
                  <a:srgbClr val="231F20"/>
                </a:solidFill>
                <a:latin typeface="Arial"/>
                <a:cs typeface="Arial"/>
              </a:rPr>
              <a:t>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m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il</a:t>
            </a:r>
            <a:r>
              <a:rPr sz="2000" spc="-33" dirty="0">
                <a:solidFill>
                  <a:srgbClr val="231F20"/>
                </a:solidFill>
                <a:latin typeface="Arial"/>
                <a:cs typeface="Arial"/>
              </a:rPr>
              <a:t>l</a:t>
            </a:r>
            <a:r>
              <a:rPr sz="2000" spc="-22" dirty="0">
                <a:solidFill>
                  <a:srgbClr val="231F20"/>
                </a:solidFill>
                <a:latin typeface="Arial"/>
                <a:cs typeface="Arial"/>
              </a:rPr>
              <a:t>ut</a:t>
            </a:r>
            <a:r>
              <a:rPr sz="2000" spc="11" dirty="0">
                <a:solidFill>
                  <a:srgbClr val="231F20"/>
                </a:solidFill>
                <a:latin typeface="Arial"/>
                <a:cs typeface="Arial"/>
              </a:rPr>
              <a:t>e </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eugue</a:t>
            </a:r>
            <a:r>
              <a:rPr sz="2000" spc="-22" dirty="0">
                <a:solidFill>
                  <a:srgbClr val="231F20"/>
                </a:solidFill>
                <a:latin typeface="Arial"/>
                <a:cs typeface="Arial"/>
              </a:rPr>
              <a:t>r</a:t>
            </a:r>
            <a:r>
              <a:rPr sz="2000" spc="-11" dirty="0">
                <a:solidFill>
                  <a:srgbClr val="231F20"/>
                </a:solidFill>
                <a:latin typeface="Arial"/>
                <a:cs typeface="Arial"/>
              </a:rPr>
              <a:t>o</a:t>
            </a:r>
            <a:r>
              <a:rPr sz="2000" spc="-33" dirty="0">
                <a:solidFill>
                  <a:srgbClr val="231F20"/>
                </a:solidFill>
                <a:latin typeface="Arial"/>
                <a:cs typeface="Arial"/>
              </a:rPr>
              <a:t>s</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 c</a:t>
            </a:r>
            <a:r>
              <a:rPr sz="2000" dirty="0">
                <a:solidFill>
                  <a:srgbClr val="231F20"/>
                </a:solidFill>
                <a:latin typeface="Arial"/>
                <a:cs typeface="Arial"/>
              </a:rPr>
              <a:t>o</a:t>
            </a:r>
            <a:r>
              <a:rPr sz="2000" spc="-22" dirty="0">
                <a:solidFill>
                  <a:srgbClr val="231F20"/>
                </a:solidFill>
                <a:latin typeface="Arial"/>
                <a:cs typeface="Arial"/>
              </a:rPr>
              <a:t>ns</a:t>
            </a:r>
            <a:r>
              <a:rPr sz="2000" spc="11" dirty="0">
                <a:solidFill>
                  <a:srgbClr val="231F20"/>
                </a:solidFill>
                <a:latin typeface="Arial"/>
                <a:cs typeface="Arial"/>
              </a:rPr>
              <a:t>e </a:t>
            </a:r>
            <a:r>
              <a:rPr sz="2000" spc="-11" dirty="0">
                <a:solidFill>
                  <a:srgbClr val="231F20"/>
                </a:solidFill>
                <a:latin typeface="Arial"/>
                <a:cs typeface="Arial"/>
              </a:rPr>
              <a:t>m</a:t>
            </a:r>
            <a:r>
              <a:rPr sz="2000" spc="-22" dirty="0">
                <a:solidFill>
                  <a:srgbClr val="231F20"/>
                </a:solidFill>
                <a:latin typeface="Arial"/>
                <a:cs typeface="Arial"/>
              </a:rPr>
              <a:t>ini</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iur</a:t>
            </a:r>
            <a:r>
              <a:rPr sz="2000" spc="11" dirty="0">
                <a:solidFill>
                  <a:srgbClr val="231F20"/>
                </a:solidFill>
                <a:latin typeface="Arial"/>
                <a:cs typeface="Arial"/>
              </a:rPr>
              <a:t>e </a:t>
            </a:r>
            <a:r>
              <a:rPr sz="2000" spc="-11" dirty="0">
                <a:solidFill>
                  <a:srgbClr val="231F20"/>
                </a:solidFill>
                <a:latin typeface="Arial"/>
                <a:cs typeface="Arial"/>
              </a:rPr>
              <a:t>ti</a:t>
            </a:r>
            <a:r>
              <a:rPr sz="2000" spc="11" dirty="0">
                <a:solidFill>
                  <a:srgbClr val="231F20"/>
                </a:solidFill>
                <a:latin typeface="Arial"/>
                <a:cs typeface="Arial"/>
              </a:rPr>
              <a:t>o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 </a:t>
            </a:r>
            <a:r>
              <a:rPr sz="2000" spc="-22" dirty="0">
                <a:solidFill>
                  <a:srgbClr val="231F20"/>
                </a:solidFill>
                <a:latin typeface="Arial"/>
                <a:cs typeface="Arial"/>
              </a:rPr>
              <a:t>t</a:t>
            </a:r>
            <a:r>
              <a:rPr sz="2000" spc="-33" dirty="0">
                <a:solidFill>
                  <a:srgbClr val="231F20"/>
                </a:solidFill>
                <a:latin typeface="Arial"/>
                <a:cs typeface="Arial"/>
              </a:rPr>
              <a:t>e</a:t>
            </a:r>
            <a:r>
              <a:rPr sz="2000" dirty="0">
                <a:solidFill>
                  <a:srgbClr val="231F20"/>
                </a:solidFill>
                <a:latin typeface="Arial"/>
                <a:cs typeface="Arial"/>
              </a:rPr>
              <a:t>t</a:t>
            </a:r>
            <a:r>
              <a:rPr sz="2000" spc="11" dirty="0">
                <a:solidFill>
                  <a:srgbClr val="231F20"/>
                </a:solidFill>
                <a:latin typeface="Arial"/>
                <a:cs typeface="Arial"/>
              </a:rPr>
              <a:t>, </a:t>
            </a:r>
            <a:r>
              <a:rPr sz="2000" spc="-44" dirty="0">
                <a:solidFill>
                  <a:srgbClr val="231F20"/>
                </a:solidFill>
                <a:latin typeface="Arial"/>
                <a:cs typeface="Arial"/>
              </a:rPr>
              <a:t>v</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obor</a:t>
            </a:r>
            <a:r>
              <a:rPr sz="2000" spc="11" dirty="0">
                <a:solidFill>
                  <a:srgbClr val="231F20"/>
                </a:solidFill>
                <a:latin typeface="Arial"/>
                <a:cs typeface="Arial"/>
              </a:rPr>
              <a:t> </a:t>
            </a:r>
            <a:r>
              <a:rPr sz="2000" spc="-22" dirty="0">
                <a:solidFill>
                  <a:srgbClr val="231F20"/>
                </a:solidFill>
                <a:latin typeface="Arial"/>
                <a:cs typeface="Arial"/>
              </a:rPr>
              <a:t>s</a:t>
            </a:r>
            <a:r>
              <a:rPr sz="2000" spc="-44" dirty="0">
                <a:solidFill>
                  <a:srgbClr val="231F20"/>
                </a:solidFill>
                <a:latin typeface="Arial"/>
                <a:cs typeface="Arial"/>
              </a:rPr>
              <a:t>i</a:t>
            </a:r>
            <a:r>
              <a:rPr sz="2000" spc="11"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382522" indent="-343716">
              <a:lnSpc>
                <a:spcPct val="101800"/>
              </a:lnSpc>
              <a:buClr>
                <a:srgbClr val="231F20"/>
              </a:buClr>
              <a:buFont typeface="Arial"/>
              <a:buAutoNum type="arabicPlain"/>
              <a:tabLst>
                <a:tab pos="370049" algn="l"/>
              </a:tabLst>
            </a:pPr>
            <a:r>
              <a:rPr sz="2000" spc="-109" dirty="0">
                <a:solidFill>
                  <a:srgbClr val="231F20"/>
                </a:solidFill>
                <a:latin typeface="Arial"/>
                <a:cs typeface="Arial"/>
              </a:rPr>
              <a:t>V</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en</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i</a:t>
            </a:r>
            <a:r>
              <a:rPr sz="2000" spc="-11" dirty="0">
                <a:solidFill>
                  <a:srgbClr val="231F20"/>
                </a:solidFill>
                <a:latin typeface="Arial"/>
                <a:cs typeface="Arial"/>
              </a:rPr>
              <a:t>u</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er</a:t>
            </a:r>
            <a:r>
              <a:rPr sz="2000" spc="-22" dirty="0">
                <a:solidFill>
                  <a:srgbClr val="231F20"/>
                </a:solidFill>
                <a:latin typeface="Arial"/>
                <a:cs typeface="Arial"/>
              </a:rPr>
              <a:t>a</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a:t>
            </a:r>
            <a:r>
              <a:rPr sz="2000" spc="11" dirty="0">
                <a:solidFill>
                  <a:srgbClr val="231F20"/>
                </a:solidFill>
                <a:latin typeface="Arial"/>
                <a:cs typeface="Arial"/>
              </a:rPr>
              <a:t>t </a:t>
            </a:r>
            <a:r>
              <a:rPr sz="2000" spc="-11" dirty="0">
                <a:solidFill>
                  <a:srgbClr val="231F20"/>
                </a:solidFill>
                <a:latin typeface="Arial"/>
                <a:cs typeface="Arial"/>
              </a:rPr>
              <a:t>d</a:t>
            </a:r>
            <a:r>
              <a:rPr sz="2000" spc="11" dirty="0">
                <a:solidFill>
                  <a:srgbClr val="231F20"/>
                </a:solidFill>
                <a:latin typeface="Arial"/>
                <a:cs typeface="Arial"/>
              </a:rPr>
              <a:t>o c</a:t>
            </a:r>
            <a:r>
              <a:rPr sz="2000" spc="-11" dirty="0">
                <a:solidFill>
                  <a:srgbClr val="231F20"/>
                </a:solidFill>
                <a:latin typeface="Arial"/>
                <a:cs typeface="Arial"/>
              </a:rPr>
              <a:t>o</a:t>
            </a:r>
            <a:r>
              <a:rPr sz="2000" spc="-22" dirty="0">
                <a:solidFill>
                  <a:srgbClr val="231F20"/>
                </a:solidFill>
                <a:latin typeface="Arial"/>
                <a:cs typeface="Arial"/>
              </a:rPr>
              <a:t>nu</a:t>
            </a:r>
            <a:r>
              <a:rPr sz="2000" spc="-11" dirty="0">
                <a:solidFill>
                  <a:srgbClr val="231F20"/>
                </a:solidFill>
                <a:latin typeface="Arial"/>
                <a:cs typeface="Arial"/>
              </a:rPr>
              <a:t>m</a:t>
            </a:r>
            <a:r>
              <a:rPr sz="2000" dirty="0">
                <a:solidFill>
                  <a:srgbClr val="231F20"/>
                </a:solidFill>
                <a:latin typeface="Arial"/>
                <a:cs typeface="Arial"/>
              </a:rPr>
              <a:t>mo</a:t>
            </a:r>
            <a:r>
              <a:rPr sz="2000" spc="11" dirty="0">
                <a:solidFill>
                  <a:srgbClr val="231F20"/>
                </a:solidFill>
                <a:latin typeface="Arial"/>
                <a:cs typeface="Arial"/>
              </a:rPr>
              <a:t>d </a:t>
            </a:r>
            <a:r>
              <a:rPr sz="2000" spc="-11" dirty="0">
                <a:solidFill>
                  <a:srgbClr val="231F20"/>
                </a:solidFill>
                <a:latin typeface="Arial"/>
                <a:cs typeface="Arial"/>
              </a:rPr>
              <a:t>e</a:t>
            </a:r>
            <a:r>
              <a:rPr sz="2000" spc="11" dirty="0">
                <a:solidFill>
                  <a:srgbClr val="231F20"/>
                </a:solidFill>
                <a:latin typeface="Arial"/>
                <a:cs typeface="Arial"/>
              </a:rPr>
              <a:t>a </a:t>
            </a:r>
            <a:r>
              <a:rPr sz="2000" spc="-11" dirty="0">
                <a:solidFill>
                  <a:srgbClr val="231F20"/>
                </a:solidFill>
                <a:latin typeface="Arial"/>
                <a:cs typeface="Arial"/>
              </a:rPr>
              <a:t>a</a:t>
            </a:r>
            <a:r>
              <a:rPr sz="2000" spc="-33" dirty="0">
                <a:solidFill>
                  <a:srgbClr val="231F20"/>
                </a:solidFill>
                <a:latin typeface="Arial"/>
                <a:cs typeface="Arial"/>
              </a:rPr>
              <a:t>l</a:t>
            </a:r>
            <a:r>
              <a:rPr sz="2000" spc="-22" dirty="0">
                <a:solidFill>
                  <a:srgbClr val="231F20"/>
                </a:solidFill>
                <a:latin typeface="Arial"/>
                <a:cs typeface="Arial"/>
              </a:rPr>
              <a:t>is</a:t>
            </a:r>
            <a:r>
              <a:rPr sz="2000" dirty="0">
                <a:solidFill>
                  <a:srgbClr val="231F20"/>
                </a:solidFill>
                <a:latin typeface="Arial"/>
                <a:cs typeface="Arial"/>
              </a:rPr>
              <a:t>ci</a:t>
            </a:r>
            <a:r>
              <a:rPr sz="2000" spc="11" dirty="0">
                <a:solidFill>
                  <a:srgbClr val="231F20"/>
                </a:solidFill>
                <a:latin typeface="Arial"/>
                <a:cs typeface="Arial"/>
              </a:rPr>
              <a:t>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e</a:t>
            </a:r>
            <a:r>
              <a:rPr sz="2000" spc="11" dirty="0">
                <a:solidFill>
                  <a:srgbClr val="231F20"/>
                </a:solidFill>
                <a:latin typeface="Arial"/>
                <a:cs typeface="Arial"/>
              </a:rPr>
              <a:t>a</a:t>
            </a:r>
            <a:r>
              <a:rPr sz="2000" dirty="0">
                <a:solidFill>
                  <a:srgbClr val="231F20"/>
                </a:solidFill>
                <a:latin typeface="Arial"/>
                <a:cs typeface="Arial"/>
              </a:rPr>
              <a:t> </a:t>
            </a:r>
            <a:r>
              <a:rPr sz="2000" spc="11" dirty="0">
                <a:solidFill>
                  <a:srgbClr val="231F20"/>
                </a:solidFill>
                <a:latin typeface="Arial"/>
                <a:cs typeface="Arial"/>
              </a:rPr>
              <a:t>c</a:t>
            </a:r>
            <a:r>
              <a:rPr sz="2000" dirty="0">
                <a:solidFill>
                  <a:srgbClr val="231F20"/>
                </a:solidFill>
                <a:latin typeface="Arial"/>
                <a:cs typeface="Arial"/>
              </a:rPr>
              <a:t>o</a:t>
            </a:r>
            <a:r>
              <a:rPr sz="2000" spc="-11" dirty="0">
                <a:solidFill>
                  <a:srgbClr val="231F20"/>
                </a:solidFill>
                <a:latin typeface="Arial"/>
                <a:cs typeface="Arial"/>
              </a:rPr>
              <a:t>m</a:t>
            </a:r>
            <a:r>
              <a:rPr sz="2000" dirty="0">
                <a:solidFill>
                  <a:srgbClr val="231F20"/>
                </a:solidFill>
                <a:latin typeface="Arial"/>
                <a:cs typeface="Arial"/>
              </a:rPr>
              <a:t>mo</a:t>
            </a:r>
            <a:r>
              <a:rPr sz="2000" spc="-11" dirty="0">
                <a:solidFill>
                  <a:srgbClr val="231F20"/>
                </a:solidFill>
                <a:latin typeface="Arial"/>
                <a:cs typeface="Arial"/>
              </a:rPr>
              <a:t>d</a:t>
            </a:r>
            <a:r>
              <a:rPr sz="2000" spc="11" dirty="0">
                <a:solidFill>
                  <a:srgbClr val="231F20"/>
                </a:solidFill>
                <a:latin typeface="Arial"/>
                <a:cs typeface="Arial"/>
              </a:rPr>
              <a:t>o </a:t>
            </a:r>
            <a:r>
              <a:rPr sz="2000" spc="-22" dirty="0">
                <a:solidFill>
                  <a:srgbClr val="231F20"/>
                </a:solidFill>
                <a:latin typeface="Arial"/>
                <a:cs typeface="Arial"/>
              </a:rPr>
              <a:t>l</a:t>
            </a:r>
            <a:r>
              <a:rPr sz="2000" dirty="0">
                <a:solidFill>
                  <a:srgbClr val="231F20"/>
                </a:solidFill>
                <a:latin typeface="Arial"/>
                <a:cs typeface="Arial"/>
              </a:rPr>
              <a:t>o</a:t>
            </a:r>
            <a:r>
              <a:rPr sz="2000" spc="55" dirty="0">
                <a:solidFill>
                  <a:srgbClr val="231F20"/>
                </a:solidFill>
                <a:latin typeface="Arial"/>
                <a:cs typeface="Arial"/>
              </a:rPr>
              <a:t>r</a:t>
            </a:r>
            <a:r>
              <a:rPr sz="2000" dirty="0">
                <a:solidFill>
                  <a:srgbClr val="231F20"/>
                </a:solidFill>
                <a:latin typeface="Arial"/>
                <a:cs typeface="Arial"/>
              </a:rPr>
              <a:t>t</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uam</a:t>
            </a:r>
            <a:r>
              <a:rPr sz="2000" spc="11" dirty="0">
                <a:solidFill>
                  <a:srgbClr val="231F20"/>
                </a:solidFill>
                <a:latin typeface="Arial"/>
                <a:cs typeface="Arial"/>
              </a:rPr>
              <a:t>c</a:t>
            </a:r>
            <a:r>
              <a:rPr sz="2000" dirty="0">
                <a:solidFill>
                  <a:srgbClr val="231F20"/>
                </a:solidFill>
                <a:latin typeface="Arial"/>
                <a:cs typeface="Arial"/>
              </a:rPr>
              <a:t>o</a:t>
            </a:r>
            <a:r>
              <a:rPr sz="2000" spc="-11" dirty="0">
                <a:solidFill>
                  <a:srgbClr val="231F20"/>
                </a:solidFill>
                <a:latin typeface="Arial"/>
                <a:cs typeface="Arial"/>
              </a:rPr>
              <a:t>m</a:t>
            </a:r>
            <a:r>
              <a:rPr sz="2000" spc="-44" dirty="0">
                <a:solidFill>
                  <a:srgbClr val="231F20"/>
                </a:solidFill>
                <a:latin typeface="Arial"/>
                <a:cs typeface="Arial"/>
              </a:rPr>
              <a:t>m</a:t>
            </a:r>
            <a:r>
              <a:rPr sz="2000" dirty="0">
                <a:solidFill>
                  <a:srgbClr val="231F20"/>
                </a:solidFill>
                <a:latin typeface="Arial"/>
                <a:cs typeface="Arial"/>
              </a:rPr>
              <a:t>y</a:t>
            </a:r>
            <a:r>
              <a:rPr sz="2000" spc="11" dirty="0">
                <a:solidFill>
                  <a:srgbClr val="231F20"/>
                </a:solidFill>
                <a:latin typeface="Arial"/>
                <a:cs typeface="Arial"/>
              </a:rPr>
              <a:t> </a:t>
            </a:r>
            <a:r>
              <a:rPr sz="2000" spc="-22" dirty="0">
                <a:solidFill>
                  <a:srgbClr val="231F20"/>
                </a:solidFill>
                <a:latin typeface="Arial"/>
                <a:cs typeface="Arial"/>
              </a:rPr>
              <a:t>nia</a:t>
            </a:r>
            <a:r>
              <a:rPr sz="2000" spc="11" dirty="0">
                <a:solidFill>
                  <a:srgbClr val="231F20"/>
                </a:solidFill>
                <a:latin typeface="Arial"/>
                <a:cs typeface="Arial"/>
              </a:rPr>
              <a:t>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nia</a:t>
            </a:r>
            <a:r>
              <a:rPr sz="2000" spc="11" dirty="0">
                <a:solidFill>
                  <a:srgbClr val="231F20"/>
                </a:solidFill>
                <a:latin typeface="Arial"/>
                <a:cs typeface="Arial"/>
              </a:rPr>
              <a:t>m </a:t>
            </a:r>
            <a:r>
              <a:rPr sz="2000" spc="-22" dirty="0">
                <a:solidFill>
                  <a:srgbClr val="231F20"/>
                </a:solidFill>
                <a:latin typeface="Arial"/>
                <a:cs typeface="Arial"/>
              </a:rPr>
              <a:t>er</a:t>
            </a:r>
            <a:r>
              <a:rPr sz="2000" dirty="0">
                <a:solidFill>
                  <a:srgbClr val="231F20"/>
                </a:solidFill>
                <a:latin typeface="Arial"/>
                <a:cs typeface="Arial"/>
              </a:rPr>
              <a:t>c</a:t>
            </a:r>
            <a:r>
              <a:rPr sz="2000" spc="-22" dirty="0">
                <a:solidFill>
                  <a:srgbClr val="231F20"/>
                </a:solidFill>
                <a:latin typeface="Arial"/>
                <a:cs typeface="Arial"/>
              </a:rPr>
              <a:t>ill</a:t>
            </a:r>
            <a:r>
              <a:rPr sz="2000" spc="-11" dirty="0">
                <a:solidFill>
                  <a:srgbClr val="231F20"/>
                </a:solidFill>
                <a:latin typeface="Arial"/>
                <a:cs typeface="Arial"/>
              </a:rPr>
              <a:t>a</a:t>
            </a:r>
            <a:r>
              <a:rPr sz="2000" spc="11" dirty="0">
                <a:solidFill>
                  <a:srgbClr val="231F20"/>
                </a:solidFill>
                <a:latin typeface="Arial"/>
                <a:cs typeface="Arial"/>
              </a:rPr>
              <a:t>n </a:t>
            </a:r>
            <a:r>
              <a:rPr sz="2000" spc="-11" dirty="0">
                <a:solidFill>
                  <a:srgbClr val="231F20"/>
                </a:solidFill>
                <a:latin typeface="Arial"/>
                <a:cs typeface="Arial"/>
              </a:rPr>
              <a:t>e</a:t>
            </a:r>
            <a:r>
              <a:rPr sz="2000" spc="11" dirty="0">
                <a:solidFill>
                  <a:srgbClr val="231F20"/>
                </a:solidFill>
                <a:latin typeface="Arial"/>
                <a:cs typeface="Arial"/>
              </a:rPr>
              <a:t>u </a:t>
            </a:r>
            <a:r>
              <a:rPr sz="2000" spc="-22" dirty="0">
                <a:solidFill>
                  <a:srgbClr val="231F20"/>
                </a:solidFill>
                <a:latin typeface="Arial"/>
                <a:cs typeface="Arial"/>
              </a:rPr>
              <a:t>f</a:t>
            </a:r>
            <a:r>
              <a:rPr sz="2000" spc="-11" dirty="0">
                <a:solidFill>
                  <a:srgbClr val="231F20"/>
                </a:solidFill>
                <a:latin typeface="Arial"/>
                <a:cs typeface="Arial"/>
              </a:rPr>
              <a:t>eugu</a:t>
            </a:r>
            <a:r>
              <a:rPr sz="2000" spc="11" dirty="0">
                <a:solidFill>
                  <a:srgbClr val="231F20"/>
                </a:solidFill>
                <a:latin typeface="Arial"/>
                <a:cs typeface="Arial"/>
              </a:rPr>
              <a:t>e </a:t>
            </a:r>
            <a:r>
              <a:rPr sz="2000" spc="-11" dirty="0">
                <a:solidFill>
                  <a:srgbClr val="231F20"/>
                </a:solidFill>
                <a:latin typeface="Arial"/>
                <a:cs typeface="Arial"/>
              </a:rPr>
              <a:t>mag</a:t>
            </a:r>
            <a:r>
              <a:rPr sz="2000" spc="-22" dirty="0">
                <a:solidFill>
                  <a:srgbClr val="231F20"/>
                </a:solidFill>
                <a:latin typeface="Arial"/>
                <a:cs typeface="Arial"/>
              </a:rPr>
              <a:t>nis</a:t>
            </a:r>
            <a:r>
              <a:rPr sz="2000" dirty="0">
                <a:solidFill>
                  <a:srgbClr val="231F20"/>
                </a:solidFill>
                <a:latin typeface="Arial"/>
                <a:cs typeface="Arial"/>
              </a:rPr>
              <a:t>l </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au</a:t>
            </a:r>
            <a:r>
              <a:rPr sz="2000" spc="11" dirty="0">
                <a:solidFill>
                  <a:srgbClr val="231F20"/>
                </a:solidFill>
                <a:latin typeface="Arial"/>
                <a:cs typeface="Arial"/>
              </a:rPr>
              <a:t>t</a:t>
            </a:r>
            <a:r>
              <a:rPr sz="2000" spc="-22" dirty="0">
                <a:solidFill>
                  <a:srgbClr val="231F20"/>
                </a:solidFill>
                <a:latin typeface="Arial"/>
                <a:cs typeface="Arial"/>
              </a:rPr>
              <a:t>a</a:t>
            </a:r>
            <a:r>
              <a:rPr sz="2000" spc="-11" dirty="0">
                <a:solidFill>
                  <a:srgbClr val="231F20"/>
                </a:solidFill>
                <a:latin typeface="Arial"/>
                <a:cs typeface="Arial"/>
              </a:rPr>
              <a:t>t</a:t>
            </a:r>
            <a:r>
              <a:rPr sz="2000" spc="11"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101174"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U</a:t>
            </a:r>
            <a:r>
              <a:rPr sz="2000" spc="11" dirty="0">
                <a:solidFill>
                  <a:srgbClr val="231F20"/>
                </a:solidFill>
                <a:latin typeface="Arial"/>
                <a:cs typeface="Arial"/>
              </a:rPr>
              <a:t>t </a:t>
            </a:r>
            <a:r>
              <a:rPr sz="2000" spc="-11" dirty="0">
                <a:solidFill>
                  <a:srgbClr val="231F20"/>
                </a:solidFill>
                <a:latin typeface="Arial"/>
                <a:cs typeface="Arial"/>
              </a:rPr>
              <a:t>no</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i</a:t>
            </a:r>
            <a:r>
              <a:rPr sz="2000" dirty="0">
                <a:solidFill>
                  <a:srgbClr val="231F20"/>
                </a:solidFill>
                <a:latin typeface="Arial"/>
                <a:cs typeface="Arial"/>
              </a:rPr>
              <a:t>o</a:t>
            </a:r>
            <a:r>
              <a:rPr sz="2000" spc="-11" dirty="0">
                <a:solidFill>
                  <a:srgbClr val="231F20"/>
                </a:solidFill>
                <a:latin typeface="Arial"/>
                <a:cs typeface="Arial"/>
              </a:rPr>
              <a:t>n</a:t>
            </a:r>
            <a:r>
              <a:rPr sz="2000" spc="-22" dirty="0">
                <a:solidFill>
                  <a:srgbClr val="231F20"/>
                </a:solidFill>
                <a:latin typeface="Arial"/>
                <a:cs typeface="Arial"/>
              </a:rPr>
              <a:t>s</a:t>
            </a:r>
            <a:r>
              <a:rPr sz="2000" dirty="0">
                <a:solidFill>
                  <a:srgbClr val="231F20"/>
                </a:solidFill>
                <a:latin typeface="Arial"/>
                <a:cs typeface="Arial"/>
              </a:rPr>
              <a:t>e</a:t>
            </a:r>
            <a:r>
              <a:rPr sz="2000" spc="11" dirty="0">
                <a:solidFill>
                  <a:srgbClr val="231F20"/>
                </a:solidFill>
                <a:latin typeface="Arial"/>
                <a:cs typeface="Arial"/>
              </a:rPr>
              <a:t>d </a:t>
            </a:r>
            <a:r>
              <a:rPr sz="2000" dirty="0">
                <a:solidFill>
                  <a:srgbClr val="231F20"/>
                </a:solidFill>
                <a:latin typeface="Arial"/>
                <a:cs typeface="Arial"/>
              </a:rPr>
              <a:t>mo</a:t>
            </a:r>
            <a:r>
              <a:rPr sz="2000" spc="-22" dirty="0">
                <a:solidFill>
                  <a:srgbClr val="231F20"/>
                </a:solidFill>
                <a:latin typeface="Arial"/>
                <a:cs typeface="Arial"/>
              </a:rPr>
              <a:t>l</a:t>
            </a:r>
            <a:r>
              <a:rPr sz="2000" dirty="0">
                <a:solidFill>
                  <a:srgbClr val="231F20"/>
                </a:solidFill>
                <a:latin typeface="Arial"/>
                <a:cs typeface="Arial"/>
              </a:rPr>
              <a:t>obo</a:t>
            </a:r>
            <a:r>
              <a:rPr sz="2000" spc="-22" dirty="0">
                <a:solidFill>
                  <a:srgbClr val="231F20"/>
                </a:solidFill>
                <a:latin typeface="Arial"/>
                <a:cs typeface="Arial"/>
              </a:rPr>
              <a:t>r</a:t>
            </a:r>
            <a:r>
              <a:rPr sz="2000" spc="11" dirty="0">
                <a:solidFill>
                  <a:srgbClr val="231F20"/>
                </a:solidFill>
                <a:latin typeface="Arial"/>
                <a:cs typeface="Arial"/>
              </a:rPr>
              <a:t>e </a:t>
            </a:r>
            <a:r>
              <a:rPr sz="2000" spc="-22" dirty="0">
                <a:solidFill>
                  <a:srgbClr val="231F20"/>
                </a:solidFill>
                <a:latin typeface="Arial"/>
                <a:cs typeface="Arial"/>
              </a:rPr>
              <a:t>f</a:t>
            </a:r>
            <a:r>
              <a:rPr sz="2000" spc="-11" dirty="0">
                <a:solidFill>
                  <a:srgbClr val="231F20"/>
                </a:solidFill>
                <a:latin typeface="Arial"/>
                <a:cs typeface="Arial"/>
              </a:rPr>
              <a:t>eug</a:t>
            </a:r>
            <a:r>
              <a:rPr sz="2000" spc="-22" dirty="0">
                <a:solidFill>
                  <a:srgbClr val="231F20"/>
                </a:solidFill>
                <a:latin typeface="Arial"/>
                <a:cs typeface="Arial"/>
              </a:rPr>
              <a:t>i</a:t>
            </a:r>
            <a:r>
              <a:rPr sz="2000" spc="-11" dirty="0">
                <a:solidFill>
                  <a:srgbClr val="231F20"/>
                </a:solidFill>
                <a:latin typeface="Arial"/>
                <a:cs typeface="Arial"/>
              </a:rPr>
              <a:t>a</a:t>
            </a:r>
            <a:r>
              <a:rPr sz="2000" spc="11" dirty="0">
                <a:solidFill>
                  <a:srgbClr val="231F20"/>
                </a:solidFill>
                <a:latin typeface="Arial"/>
                <a:cs typeface="Arial"/>
              </a:rPr>
              <a:t>m </a:t>
            </a:r>
            <a:r>
              <a:rPr sz="2000" spc="-22" dirty="0">
                <a:solidFill>
                  <a:srgbClr val="231F20"/>
                </a:solidFill>
                <a:latin typeface="Arial"/>
                <a:cs typeface="Arial"/>
              </a:rPr>
              <a:t>quis</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55" dirty="0">
                <a:solidFill>
                  <a:srgbClr val="231F20"/>
                </a:solidFill>
                <a:latin typeface="Arial"/>
                <a:cs typeface="Arial"/>
              </a:rPr>
              <a:t>ex</a:t>
            </a:r>
            <a:r>
              <a:rPr sz="2000" spc="-11" dirty="0">
                <a:solidFill>
                  <a:srgbClr val="231F20"/>
                </a:solidFill>
                <a:latin typeface="Arial"/>
                <a:cs typeface="Arial"/>
              </a:rPr>
              <a:t>er</a:t>
            </a:r>
            <a:r>
              <a:rPr sz="2000" spc="-22" dirty="0">
                <a:solidFill>
                  <a:srgbClr val="231F20"/>
                </a:solidFill>
                <a:latin typeface="Arial"/>
                <a:cs typeface="Arial"/>
              </a:rPr>
              <a:t>a</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33" dirty="0">
                <a:solidFill>
                  <a:srgbClr val="231F20"/>
                </a:solidFill>
                <a:latin typeface="Arial"/>
                <a:cs typeface="Arial"/>
              </a:rPr>
              <a:t>e</a:t>
            </a:r>
            <a:r>
              <a:rPr sz="2000" spc="-11" dirty="0">
                <a:solidFill>
                  <a:srgbClr val="231F20"/>
                </a:solidFill>
                <a:latin typeface="Arial"/>
                <a:cs typeface="Arial"/>
              </a:rPr>
              <a:t>tu</a:t>
            </a:r>
            <a:r>
              <a:rPr sz="2000" spc="11" dirty="0">
                <a:solidFill>
                  <a:srgbClr val="231F20"/>
                </a:solidFill>
                <a:latin typeface="Arial"/>
                <a:cs typeface="Arial"/>
              </a:rPr>
              <a:t>e </a:t>
            </a:r>
            <a:r>
              <a:rPr sz="2000" spc="-22" dirty="0">
                <a:solidFill>
                  <a:srgbClr val="231F20"/>
                </a:solidFill>
                <a:latin typeface="Arial"/>
                <a:cs typeface="Arial"/>
              </a:rPr>
              <a:t>di</a:t>
            </a:r>
            <a:r>
              <a:rPr sz="2000" spc="11" dirty="0">
                <a:solidFill>
                  <a:srgbClr val="231F20"/>
                </a:solidFill>
                <a:latin typeface="Arial"/>
                <a:cs typeface="Arial"/>
              </a:rPr>
              <a:t>t </a:t>
            </a:r>
            <a:r>
              <a:rPr sz="2000" spc="-22" dirty="0">
                <a:solidFill>
                  <a:srgbClr val="231F20"/>
                </a:solidFill>
                <a:latin typeface="Arial"/>
                <a:cs typeface="Arial"/>
              </a:rPr>
              <a:t>at</a:t>
            </a:r>
            <a:r>
              <a:rPr sz="2000" spc="-33" dirty="0">
                <a:solidFill>
                  <a:srgbClr val="231F20"/>
                </a:solidFill>
                <a:latin typeface="Arial"/>
                <a:cs typeface="Arial"/>
              </a:rPr>
              <a:t>e</a:t>
            </a:r>
            <a:r>
              <a:rPr sz="2000" spc="-11" dirty="0">
                <a:solidFill>
                  <a:srgbClr val="231F20"/>
                </a:solidFill>
                <a:latin typeface="Arial"/>
                <a:cs typeface="Arial"/>
              </a:rPr>
              <a:t>t</a:t>
            </a:r>
            <a:r>
              <a:rPr sz="2000" spc="-22" dirty="0">
                <a:solidFill>
                  <a:srgbClr val="231F20"/>
                </a:solidFill>
                <a:latin typeface="Arial"/>
                <a:cs typeface="Arial"/>
              </a:rPr>
              <a:t>u</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ini</a:t>
            </a:r>
            <a:r>
              <a:rPr sz="2000" spc="11" dirty="0">
                <a:solidFill>
                  <a:srgbClr val="231F20"/>
                </a:solidFill>
                <a:latin typeface="Arial"/>
                <a:cs typeface="Arial"/>
              </a:rPr>
              <a:t>m </a:t>
            </a:r>
            <a:r>
              <a:rPr sz="2000" spc="-55" dirty="0">
                <a:solidFill>
                  <a:srgbClr val="231F20"/>
                </a:solidFill>
                <a:latin typeface="Arial"/>
                <a:cs typeface="Arial"/>
              </a:rPr>
              <a:t>e</a:t>
            </a:r>
            <a:r>
              <a:rPr sz="2000" dirty="0">
                <a:solidFill>
                  <a:srgbClr val="231F20"/>
                </a:solidFill>
                <a:latin typeface="Arial"/>
                <a:cs typeface="Arial"/>
              </a:rPr>
              <a:t>x</a:t>
            </a:r>
            <a:r>
              <a:rPr sz="2000" spc="11" dirty="0">
                <a:solidFill>
                  <a:srgbClr val="231F20"/>
                </a:solidFill>
                <a:latin typeface="Arial"/>
                <a:cs typeface="Arial"/>
              </a:rPr>
              <a:t> </a:t>
            </a:r>
            <a:r>
              <a:rPr sz="2000" spc="-55" dirty="0">
                <a:solidFill>
                  <a:srgbClr val="231F20"/>
                </a:solidFill>
                <a:latin typeface="Arial"/>
                <a:cs typeface="Arial"/>
              </a:rPr>
              <a:t>ex</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 </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ci</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22" dirty="0">
                <a:solidFill>
                  <a:srgbClr val="231F20"/>
                </a:solidFill>
                <a:latin typeface="Arial"/>
                <a:cs typeface="Arial"/>
              </a:rPr>
              <a:t>in</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13860"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he</a:t>
            </a:r>
            <a:r>
              <a:rPr sz="2000" spc="-22" dirty="0">
                <a:solidFill>
                  <a:srgbClr val="231F20"/>
                </a:solidFill>
                <a:latin typeface="Arial"/>
                <a:cs typeface="Arial"/>
              </a:rPr>
              <a:t>ni</a:t>
            </a:r>
            <a:r>
              <a:rPr sz="2000" spc="-11" dirty="0">
                <a:solidFill>
                  <a:srgbClr val="231F20"/>
                </a:solidFill>
                <a:latin typeface="Arial"/>
                <a:cs typeface="Arial"/>
              </a:rPr>
              <a:t>b</a:t>
            </a:r>
            <a:r>
              <a:rPr sz="2000" spc="11" dirty="0">
                <a:solidFill>
                  <a:srgbClr val="231F20"/>
                </a:solidFill>
                <a:latin typeface="Arial"/>
                <a:cs typeface="Arial"/>
              </a:rPr>
              <a:t>h </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qui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a</a:t>
            </a:r>
            <a:r>
              <a:rPr sz="2000" dirty="0">
                <a:solidFill>
                  <a:srgbClr val="231F20"/>
                </a:solidFill>
                <a:latin typeface="Arial"/>
                <a:cs typeface="Arial"/>
              </a:rPr>
              <a:t>ci</a:t>
            </a:r>
            <a:r>
              <a:rPr sz="2000" spc="11"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am</a:t>
            </a:r>
            <a:r>
              <a:rPr sz="2000" spc="-33" dirty="0">
                <a:solidFill>
                  <a:srgbClr val="231F20"/>
                </a:solidFill>
                <a:latin typeface="Arial"/>
                <a:cs typeface="Arial"/>
              </a:rPr>
              <a:t>e</a:t>
            </a:r>
            <a:r>
              <a:rPr sz="2000" spc="11" dirty="0">
                <a:solidFill>
                  <a:srgbClr val="231F20"/>
                </a:solidFill>
                <a:latin typeface="Arial"/>
                <a:cs typeface="Arial"/>
              </a:rPr>
              <a:t>t </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a</a:t>
            </a:r>
            <a:r>
              <a:rPr sz="2000" spc="11" dirty="0">
                <a:solidFill>
                  <a:srgbClr val="231F20"/>
                </a:solidFill>
                <a:latin typeface="Arial"/>
                <a:cs typeface="Arial"/>
              </a:rPr>
              <a:t>d </a:t>
            </a:r>
            <a:r>
              <a:rPr sz="2000" dirty="0">
                <a:solidFill>
                  <a:srgbClr val="231F20"/>
                </a:solidFill>
                <a:latin typeface="Arial"/>
                <a:cs typeface="Arial"/>
              </a:rPr>
              <a:t>mo</a:t>
            </a:r>
            <a:r>
              <a:rPr sz="2000" spc="-11" dirty="0">
                <a:solidFill>
                  <a:srgbClr val="231F20"/>
                </a:solidFill>
                <a:latin typeface="Arial"/>
                <a:cs typeface="Arial"/>
              </a:rPr>
              <a:t>d</a:t>
            </a:r>
            <a:r>
              <a:rPr sz="2000" dirty="0">
                <a:solidFill>
                  <a:srgbClr val="231F20"/>
                </a:solidFill>
                <a:latin typeface="Arial"/>
                <a:cs typeface="Arial"/>
              </a:rPr>
              <a:t>o</a:t>
            </a:r>
            <a:r>
              <a:rPr sz="2000" spc="-33" dirty="0">
                <a:solidFill>
                  <a:srgbClr val="231F20"/>
                </a:solidFill>
                <a:latin typeface="Arial"/>
                <a:cs typeface="Arial"/>
              </a:rPr>
              <a:t>l</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spc="11" dirty="0">
                <a:solidFill>
                  <a:srgbClr val="231F20"/>
                </a:solidFill>
                <a:latin typeface="Arial"/>
                <a:cs typeface="Arial"/>
              </a:rPr>
              <a:t>t </a:t>
            </a:r>
            <a:r>
              <a:rPr sz="2000" dirty="0">
                <a:solidFill>
                  <a:srgbClr val="231F20"/>
                </a:solidFill>
                <a:latin typeface="Arial"/>
                <a:cs typeface="Arial"/>
              </a:rPr>
              <a:t>w</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u</a:t>
            </a:r>
            <a:r>
              <a:rPr sz="2000" spc="-11" dirty="0">
                <a:solidFill>
                  <a:srgbClr val="231F20"/>
                </a:solidFill>
                <a:latin typeface="Arial"/>
                <a:cs typeface="Arial"/>
              </a:rPr>
              <a:t>msan</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qui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iur</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spc="-22" dirty="0">
                <a:solidFill>
                  <a:srgbClr val="231F20"/>
                </a:solidFill>
                <a:latin typeface="Arial"/>
                <a:cs typeface="Arial"/>
              </a:rPr>
              <a:t>r</a:t>
            </a:r>
            <a:r>
              <a:rPr sz="2000" spc="-11" dirty="0">
                <a:solidFill>
                  <a:srgbClr val="231F20"/>
                </a:solidFill>
                <a:latin typeface="Arial"/>
                <a:cs typeface="Arial"/>
              </a:rPr>
              <a:t>o</a:t>
            </a:r>
            <a:r>
              <a:rPr sz="2000" spc="-33" dirty="0">
                <a:solidFill>
                  <a:srgbClr val="231F20"/>
                </a:solidFill>
                <a:latin typeface="Arial"/>
                <a:cs typeface="Arial"/>
              </a:rPr>
              <a:t>s</a:t>
            </a:r>
            <a:r>
              <a:rPr sz="2000" spc="-22" dirty="0">
                <a:solidFill>
                  <a:srgbClr val="231F20"/>
                </a:solidFill>
                <a:latin typeface="Arial"/>
                <a:cs typeface="Arial"/>
              </a:rPr>
              <a:t>t</a:t>
            </a:r>
            <a:r>
              <a:rPr sz="2000" spc="11" dirty="0">
                <a:solidFill>
                  <a:srgbClr val="231F20"/>
                </a:solidFill>
                <a:latin typeface="Arial"/>
                <a:cs typeface="Arial"/>
              </a:rPr>
              <a:t>o </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m </a:t>
            </a:r>
            <a:r>
              <a:rPr sz="2000" spc="-11" dirty="0">
                <a:solidFill>
                  <a:srgbClr val="231F20"/>
                </a:solidFill>
                <a:latin typeface="Arial"/>
                <a:cs typeface="Arial"/>
              </a:rPr>
              <a:t>e</a:t>
            </a:r>
            <a:r>
              <a:rPr sz="2000" spc="11" dirty="0">
                <a:solidFill>
                  <a:srgbClr val="231F20"/>
                </a:solidFill>
                <a:latin typeface="Arial"/>
                <a:cs typeface="Arial"/>
              </a:rPr>
              <a:t>a </a:t>
            </a:r>
            <a:r>
              <a:rPr sz="2000" spc="-22" dirty="0">
                <a:solidFill>
                  <a:srgbClr val="231F20"/>
                </a:solidFill>
                <a:latin typeface="Arial"/>
                <a:cs typeface="Arial"/>
              </a:rPr>
              <a:t>f</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 </a:t>
            </a:r>
            <a:r>
              <a:rPr sz="2000" spc="-11" dirty="0">
                <a:solidFill>
                  <a:srgbClr val="231F20"/>
                </a:solidFill>
                <a:latin typeface="Arial"/>
                <a:cs typeface="Arial"/>
              </a:rPr>
              <a:t>v</a:t>
            </a:r>
            <a:r>
              <a:rPr sz="2000" spc="-22" dirty="0">
                <a:solidFill>
                  <a:srgbClr val="231F20"/>
                </a:solidFill>
                <a:latin typeface="Arial"/>
                <a:cs typeface="Arial"/>
              </a:rPr>
              <a:t>u</a:t>
            </a:r>
            <a:r>
              <a:rPr sz="2000" spc="-33" dirty="0">
                <a:solidFill>
                  <a:srgbClr val="231F20"/>
                </a:solidFill>
                <a:latin typeface="Arial"/>
                <a:cs typeface="Arial"/>
              </a:rPr>
              <a:t>l</a:t>
            </a:r>
            <a:r>
              <a:rPr sz="2000" spc="-11" dirty="0">
                <a:solidFill>
                  <a:srgbClr val="231F20"/>
                </a:solidFill>
                <a:latin typeface="Arial"/>
                <a:cs typeface="Arial"/>
              </a:rPr>
              <a:t>p</a:t>
            </a:r>
            <a:r>
              <a:rPr sz="2000" spc="-22" dirty="0">
                <a:solidFill>
                  <a:srgbClr val="231F20"/>
                </a:solidFill>
                <a:latin typeface="Arial"/>
                <a:cs typeface="Arial"/>
              </a:rPr>
              <a:t>ut</a:t>
            </a:r>
            <a:r>
              <a:rPr sz="2000" spc="-33" dirty="0">
                <a:solidFill>
                  <a:srgbClr val="231F20"/>
                </a:solidFill>
                <a:latin typeface="Arial"/>
                <a:cs typeface="Arial"/>
              </a:rPr>
              <a:t>e</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22" dirty="0">
                <a:solidFill>
                  <a:srgbClr val="231F20"/>
                </a:solidFill>
                <a:latin typeface="Arial"/>
                <a:cs typeface="Arial"/>
              </a:rPr>
              <a:t>ut</a:t>
            </a:r>
            <a:r>
              <a:rPr sz="2000" spc="-33" dirty="0">
                <a:solidFill>
                  <a:srgbClr val="231F20"/>
                </a:solidFill>
                <a:latin typeface="Arial"/>
                <a:cs typeface="Arial"/>
              </a:rPr>
              <a:t>e</a:t>
            </a:r>
            <a:r>
              <a:rPr sz="2000" spc="11" dirty="0">
                <a:solidFill>
                  <a:srgbClr val="231F20"/>
                </a:solidFill>
                <a:latin typeface="Arial"/>
                <a:cs typeface="Arial"/>
              </a:rPr>
              <a:t>t </a:t>
            </a:r>
            <a:r>
              <a:rPr sz="2000" spc="-11" dirty="0">
                <a:solidFill>
                  <a:srgbClr val="231F20"/>
                </a:solidFill>
                <a:latin typeface="Arial"/>
                <a:cs typeface="Arial"/>
              </a:rPr>
              <a:t>n</a:t>
            </a:r>
            <a:r>
              <a:rPr sz="2000" dirty="0">
                <a:solidFill>
                  <a:srgbClr val="231F20"/>
                </a:solidFill>
                <a:latin typeface="Arial"/>
                <a:cs typeface="Arial"/>
              </a:rPr>
              <a:t>o</a:t>
            </a:r>
            <a:r>
              <a:rPr sz="2000" spc="11" dirty="0">
                <a:solidFill>
                  <a:srgbClr val="231F20"/>
                </a:solidFill>
                <a:latin typeface="Arial"/>
                <a:cs typeface="Arial"/>
              </a:rPr>
              <a:t>n </a:t>
            </a:r>
            <a:r>
              <a:rPr sz="2000" spc="-22" dirty="0">
                <a:solidFill>
                  <a:srgbClr val="231F20"/>
                </a:solidFill>
                <a:latin typeface="Arial"/>
                <a:cs typeface="Arial"/>
              </a:rPr>
              <a:t>ut</a:t>
            </a:r>
            <a:r>
              <a:rPr sz="2000" spc="11" dirty="0">
                <a:solidFill>
                  <a:srgbClr val="231F20"/>
                </a:solidFill>
                <a:latin typeface="Arial"/>
                <a:cs typeface="Arial"/>
              </a:rPr>
              <a:t>e c</a:t>
            </a:r>
            <a:r>
              <a:rPr sz="2000" dirty="0">
                <a:solidFill>
                  <a:srgbClr val="231F20"/>
                </a:solidFill>
                <a:latin typeface="Arial"/>
                <a:cs typeface="Arial"/>
              </a:rPr>
              <a:t>o</a:t>
            </a:r>
            <a:r>
              <a:rPr sz="2000" spc="-22" dirty="0">
                <a:solidFill>
                  <a:srgbClr val="231F20"/>
                </a:solidFill>
                <a:latin typeface="Arial"/>
                <a:cs typeface="Arial"/>
              </a:rPr>
              <a:t>ns</a:t>
            </a:r>
            <a:r>
              <a:rPr sz="2000" spc="11" dirty="0">
                <a:solidFill>
                  <a:srgbClr val="231F20"/>
                </a:solidFill>
                <a:latin typeface="Arial"/>
                <a:cs typeface="Arial"/>
              </a:rPr>
              <a:t>e </a:t>
            </a:r>
            <a:r>
              <a:rPr sz="2000" dirty="0">
                <a:solidFill>
                  <a:srgbClr val="231F20"/>
                </a:solidFill>
                <a:latin typeface="Arial"/>
                <a:cs typeface="Arial"/>
              </a:rPr>
              <a:t>t</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di</a:t>
            </a:r>
            <a:r>
              <a:rPr sz="2000" spc="11" dirty="0">
                <a:solidFill>
                  <a:srgbClr val="231F20"/>
                </a:solidFill>
                <a:latin typeface="Arial"/>
                <a:cs typeface="Arial"/>
              </a:rPr>
              <a:t>p </a:t>
            </a:r>
            <a:r>
              <a:rPr sz="2000" spc="-11"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a:t>
            </a:r>
            <a:r>
              <a:rPr sz="2000" spc="11" dirty="0">
                <a:solidFill>
                  <a:srgbClr val="231F20"/>
                </a:solidFill>
                <a:latin typeface="Arial"/>
                <a:cs typeface="Arial"/>
              </a:rPr>
              <a:t>m c</a:t>
            </a:r>
            <a:r>
              <a:rPr sz="2000" dirty="0">
                <a:solidFill>
                  <a:srgbClr val="231F20"/>
                </a:solidFill>
                <a:latin typeface="Arial"/>
                <a:cs typeface="Arial"/>
              </a:rPr>
              <a:t>o</a:t>
            </a:r>
            <a:r>
              <a:rPr sz="2000" spc="55" dirty="0">
                <a:solidFill>
                  <a:srgbClr val="231F20"/>
                </a:solidFill>
                <a:latin typeface="Arial"/>
                <a:cs typeface="Arial"/>
              </a:rPr>
              <a:t>r</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 </a:t>
            </a:r>
            <a:r>
              <a:rPr sz="2000" spc="-11" dirty="0">
                <a:solidFill>
                  <a:srgbClr val="231F20"/>
                </a:solidFill>
                <a:latin typeface="Arial"/>
                <a:cs typeface="Arial"/>
              </a:rPr>
              <a:t>he</a:t>
            </a:r>
            <a:r>
              <a:rPr sz="2000" spc="-22" dirty="0">
                <a:solidFill>
                  <a:srgbClr val="231F20"/>
                </a:solidFill>
                <a:latin typeface="Arial"/>
                <a:cs typeface="Arial"/>
              </a:rPr>
              <a:t>ni</a:t>
            </a:r>
            <a:r>
              <a:rPr sz="2000" spc="11" dirty="0">
                <a:solidFill>
                  <a:srgbClr val="231F20"/>
                </a:solidFill>
                <a:latin typeface="Arial"/>
                <a:cs typeface="Arial"/>
              </a:rPr>
              <a:t>m </a:t>
            </a:r>
            <a:r>
              <a:rPr sz="2000" spc="-22" dirty="0">
                <a:solidFill>
                  <a:srgbClr val="231F20"/>
                </a:solidFill>
                <a:latin typeface="Arial"/>
                <a:cs typeface="Arial"/>
              </a:rPr>
              <a:t>dui</a:t>
            </a:r>
            <a:r>
              <a:rPr sz="2000" spc="-11" dirty="0">
                <a:solidFill>
                  <a:srgbClr val="231F20"/>
                </a:solidFill>
                <a:latin typeface="Arial"/>
                <a:cs typeface="Arial"/>
              </a:rPr>
              <a:t>p</a:t>
            </a:r>
            <a:r>
              <a:rPr sz="2000" spc="-22" dirty="0">
                <a:solidFill>
                  <a:srgbClr val="231F20"/>
                </a:solidFill>
                <a:latin typeface="Arial"/>
                <a:cs typeface="Arial"/>
              </a:rPr>
              <a:t>isi</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u</a:t>
            </a:r>
            <a:r>
              <a:rPr sz="2000" spc="-22" dirty="0">
                <a:solidFill>
                  <a:srgbClr val="231F20"/>
                </a:solidFill>
                <a:latin typeface="Arial"/>
                <a:cs typeface="Arial"/>
              </a:rPr>
              <a:t>s</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55" dirty="0">
                <a:solidFill>
                  <a:srgbClr val="231F20"/>
                </a:solidFill>
                <a:latin typeface="Arial"/>
                <a:cs typeface="Arial"/>
              </a:rPr>
              <a:t>e</a:t>
            </a:r>
            <a:r>
              <a:rPr sz="2000" dirty="0">
                <a:solidFill>
                  <a:srgbClr val="231F20"/>
                </a:solidFill>
                <a:latin typeface="Arial"/>
                <a:cs typeface="Arial"/>
              </a:rPr>
              <a:t>x</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11" dirty="0">
                <a:solidFill>
                  <a:srgbClr val="231F20"/>
                </a:solidFill>
                <a:latin typeface="Arial"/>
                <a:cs typeface="Arial"/>
              </a:rPr>
              <a:t>no</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m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a:t>
            </a:r>
            <a:r>
              <a:rPr sz="2000" spc="11" dirty="0">
                <a:solidFill>
                  <a:srgbClr val="231F20"/>
                </a:solidFill>
                <a:latin typeface="Arial"/>
                <a:cs typeface="Arial"/>
              </a:rPr>
              <a:t>t </a:t>
            </a:r>
            <a:r>
              <a:rPr sz="2000" dirty="0">
                <a:solidFill>
                  <a:srgbClr val="231F20"/>
                </a:solidFill>
                <a:latin typeface="Arial"/>
                <a:cs typeface="Arial"/>
              </a:rPr>
              <a:t>w</a:t>
            </a:r>
            <a:r>
              <a:rPr sz="2000" spc="-22" dirty="0">
                <a:solidFill>
                  <a:srgbClr val="231F20"/>
                </a:solidFill>
                <a:latin typeface="Arial"/>
                <a:cs typeface="Arial"/>
              </a:rPr>
              <a:t>is</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22" dirty="0">
                <a:solidFill>
                  <a:srgbClr val="231F20"/>
                </a:solidFill>
                <a:latin typeface="Arial"/>
                <a:cs typeface="Arial"/>
              </a:rPr>
              <a:t>sis</a:t>
            </a:r>
            <a:r>
              <a:rPr sz="2000" dirty="0">
                <a:solidFill>
                  <a:srgbClr val="231F20"/>
                </a:solidFill>
                <a:latin typeface="Arial"/>
                <a:cs typeface="Arial"/>
              </a:rPr>
              <a:t>l</a:t>
            </a:r>
            <a:r>
              <a:rPr lang="en-US" sz="2000"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217594"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S</a:t>
            </a:r>
            <a:r>
              <a:rPr sz="2000" spc="-22" dirty="0">
                <a:solidFill>
                  <a:srgbClr val="231F20"/>
                </a:solidFill>
                <a:latin typeface="Arial"/>
                <a:cs typeface="Arial"/>
              </a:rPr>
              <a:t>i</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m </a:t>
            </a:r>
            <a:r>
              <a:rPr sz="2000" spc="-55" dirty="0">
                <a:solidFill>
                  <a:srgbClr val="231F20"/>
                </a:solidFill>
                <a:latin typeface="Arial"/>
                <a:cs typeface="Arial"/>
              </a:rPr>
              <a:t>v</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au</a:t>
            </a:r>
            <a:r>
              <a:rPr sz="2000" spc="11" dirty="0">
                <a:solidFill>
                  <a:srgbClr val="231F20"/>
                </a:solidFill>
                <a:latin typeface="Arial"/>
                <a:cs typeface="Arial"/>
              </a:rPr>
              <a:t>t </a:t>
            </a:r>
            <a:r>
              <a:rPr sz="2000" spc="-11" dirty="0">
                <a:solidFill>
                  <a:srgbClr val="231F20"/>
                </a:solidFill>
                <a:latin typeface="Arial"/>
                <a:cs typeface="Arial"/>
              </a:rPr>
              <a:t>v</a:t>
            </a:r>
            <a:r>
              <a:rPr sz="2000" spc="-22" dirty="0">
                <a:solidFill>
                  <a:srgbClr val="231F20"/>
                </a:solidFill>
                <a:latin typeface="Arial"/>
                <a:cs typeface="Arial"/>
              </a:rPr>
              <a:t>u</a:t>
            </a:r>
            <a:r>
              <a:rPr sz="2000" spc="-33" dirty="0">
                <a:solidFill>
                  <a:srgbClr val="231F20"/>
                </a:solidFill>
                <a:latin typeface="Arial"/>
                <a:cs typeface="Arial"/>
              </a:rPr>
              <a:t>l</a:t>
            </a:r>
            <a:r>
              <a:rPr sz="2000" spc="-11" dirty="0">
                <a:solidFill>
                  <a:srgbClr val="231F20"/>
                </a:solidFill>
                <a:latin typeface="Arial"/>
                <a:cs typeface="Arial"/>
              </a:rPr>
              <a:t>p</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spc="11" dirty="0">
                <a:solidFill>
                  <a:srgbClr val="231F20"/>
                </a:solidFill>
                <a:latin typeface="Arial"/>
                <a:cs typeface="Arial"/>
              </a:rPr>
              <a:t>t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a</a:t>
            </a:r>
            <a:r>
              <a:rPr sz="2000" spc="11" dirty="0">
                <a:solidFill>
                  <a:srgbClr val="231F20"/>
                </a:solidFill>
                <a:latin typeface="Arial"/>
                <a:cs typeface="Arial"/>
              </a:rPr>
              <a:t>m </a:t>
            </a:r>
            <a:r>
              <a:rPr sz="2000" spc="-11" dirty="0">
                <a:solidFill>
                  <a:srgbClr val="231F20"/>
                </a:solidFill>
                <a:latin typeface="Arial"/>
                <a:cs typeface="Arial"/>
              </a:rPr>
              <a:t>de</a:t>
            </a:r>
            <a:r>
              <a:rPr sz="2000" spc="-22" dirty="0">
                <a:solidFill>
                  <a:srgbClr val="231F20"/>
                </a:solidFill>
                <a:latin typeface="Arial"/>
                <a:cs typeface="Arial"/>
              </a:rPr>
              <a:t>l</a:t>
            </a:r>
            <a:r>
              <a:rPr sz="2000" dirty="0">
                <a:solidFill>
                  <a:srgbClr val="231F20"/>
                </a:solidFill>
                <a:latin typeface="Arial"/>
                <a:cs typeface="Arial"/>
              </a:rPr>
              <a:t>e</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e</a:t>
            </a:r>
            <a:r>
              <a:rPr sz="2000" spc="-22" dirty="0">
                <a:solidFill>
                  <a:srgbClr val="231F20"/>
                </a:solidFill>
                <a:latin typeface="Arial"/>
                <a:cs typeface="Arial"/>
              </a:rPr>
              <a:t>u</a:t>
            </a:r>
            <a:r>
              <a:rPr sz="2000" dirty="0">
                <a:solidFill>
                  <a:srgbClr val="231F20"/>
                </a:solidFill>
                <a:latin typeface="Arial"/>
                <a:cs typeface="Arial"/>
              </a:rPr>
              <a:t>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a:t>
            </a:r>
            <a:r>
              <a:rPr sz="2000" spc="11" dirty="0">
                <a:solidFill>
                  <a:srgbClr val="231F20"/>
                </a:solidFill>
                <a:latin typeface="Arial"/>
                <a:cs typeface="Arial"/>
              </a:rPr>
              <a:t>n </a:t>
            </a:r>
            <a:r>
              <a:rPr sz="2000" spc="-55" dirty="0">
                <a:solidFill>
                  <a:srgbClr val="231F20"/>
                </a:solidFill>
                <a:latin typeface="Arial"/>
                <a:cs typeface="Arial"/>
              </a:rPr>
              <a:t>v</a:t>
            </a:r>
            <a:r>
              <a:rPr sz="2000" spc="-11" dirty="0">
                <a:solidFill>
                  <a:srgbClr val="231F20"/>
                </a:solidFill>
                <a:latin typeface="Arial"/>
                <a:cs typeface="Arial"/>
              </a:rPr>
              <a:t>en</a:t>
            </a:r>
            <a:r>
              <a:rPr sz="2000" spc="-22" dirty="0">
                <a:solidFill>
                  <a:srgbClr val="231F20"/>
                </a:solidFill>
                <a:latin typeface="Arial"/>
                <a:cs typeface="Arial"/>
              </a:rPr>
              <a:t>dr</a:t>
            </a:r>
            <a:r>
              <a:rPr sz="2000" spc="11" dirty="0">
                <a:solidFill>
                  <a:srgbClr val="231F20"/>
                </a:solidFill>
                <a:latin typeface="Arial"/>
                <a:cs typeface="Arial"/>
              </a:rPr>
              <a:t>e</a:t>
            </a:r>
            <a:r>
              <a:rPr sz="2000" dirty="0">
                <a:solidFill>
                  <a:srgbClr val="231F20"/>
                </a:solidFill>
                <a:latin typeface="Arial"/>
                <a:cs typeface="Arial"/>
              </a:rPr>
              <a:t> </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isis</a:t>
            </a:r>
            <a:r>
              <a:rPr sz="2000" dirty="0">
                <a:solidFill>
                  <a:srgbClr val="231F20"/>
                </a:solidFill>
                <a:latin typeface="Arial"/>
                <a:cs typeface="Arial"/>
              </a:rPr>
              <a:t>c</a:t>
            </a:r>
            <a:r>
              <a:rPr sz="2000" spc="11" dirty="0">
                <a:solidFill>
                  <a:srgbClr val="231F20"/>
                </a:solidFill>
                <a:latin typeface="Arial"/>
                <a:cs typeface="Arial"/>
              </a:rPr>
              <a:t> </a:t>
            </a:r>
            <a:r>
              <a:rPr sz="2000" spc="-22" dirty="0">
                <a:solidFill>
                  <a:srgbClr val="231F20"/>
                </a:solidFill>
                <a:latin typeface="Arial"/>
                <a:cs typeface="Arial"/>
              </a:rPr>
              <a:t>ill</a:t>
            </a:r>
            <a:r>
              <a:rPr sz="2000" spc="-11" dirty="0">
                <a:solidFill>
                  <a:srgbClr val="231F20"/>
                </a:solidFill>
                <a:latin typeface="Arial"/>
                <a:cs typeface="Arial"/>
              </a:rPr>
              <a:t>a</a:t>
            </a:r>
            <a:r>
              <a:rPr sz="2000" dirty="0">
                <a:solidFill>
                  <a:srgbClr val="231F20"/>
                </a:solidFill>
                <a:latin typeface="Arial"/>
                <a:cs typeface="Arial"/>
              </a:rPr>
              <a:t>o</a:t>
            </a:r>
            <a:r>
              <a:rPr sz="2000" spc="11" dirty="0">
                <a:solidFill>
                  <a:srgbClr val="231F20"/>
                </a:solidFill>
                <a:latin typeface="Arial"/>
                <a:cs typeface="Arial"/>
              </a:rPr>
              <a:t>rp </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is</a:t>
            </a:r>
            <a:r>
              <a:rPr sz="2000" dirty="0">
                <a:solidFill>
                  <a:srgbClr val="231F20"/>
                </a:solidFill>
                <a:latin typeface="Arial"/>
                <a:cs typeface="Arial"/>
              </a:rPr>
              <a:t>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a:t>
            </a:r>
            <a:r>
              <a:rPr sz="2000" spc="11" dirty="0">
                <a:solidFill>
                  <a:srgbClr val="231F20"/>
                </a:solidFill>
                <a:latin typeface="Arial"/>
                <a:cs typeface="Arial"/>
              </a:rPr>
              <a:t>n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msan</a:t>
            </a:r>
            <a:r>
              <a:rPr sz="2000" spc="-22" dirty="0">
                <a:solidFill>
                  <a:srgbClr val="231F20"/>
                </a:solidFill>
                <a:latin typeface="Arial"/>
                <a:cs typeface="Arial"/>
              </a:rPr>
              <a:t>dr</a:t>
            </a:r>
            <a:r>
              <a:rPr sz="2000" spc="11" dirty="0">
                <a:solidFill>
                  <a:srgbClr val="231F20"/>
                </a:solidFill>
                <a:latin typeface="Arial"/>
                <a:cs typeface="Arial"/>
              </a:rPr>
              <a:t>e t</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spc="11" dirty="0">
                <a:solidFill>
                  <a:srgbClr val="231F20"/>
                </a:solidFill>
                <a:latin typeface="Arial"/>
                <a:cs typeface="Arial"/>
              </a:rPr>
              <a:t>t </a:t>
            </a:r>
            <a:r>
              <a:rPr sz="2000" spc="-22" dirty="0">
                <a:solidFill>
                  <a:srgbClr val="231F20"/>
                </a:solidFill>
                <a:latin typeface="Arial"/>
                <a:cs typeface="Arial"/>
              </a:rPr>
              <a:t>ni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d</a:t>
            </a:r>
            <a:r>
              <a:rPr sz="2000" spc="-11" dirty="0">
                <a:solidFill>
                  <a:srgbClr val="231F20"/>
                </a:solidFill>
                <a:latin typeface="Arial"/>
                <a:cs typeface="Arial"/>
              </a:rPr>
              <a:t>io</a:t>
            </a:r>
            <a:r>
              <a:rPr sz="2000" spc="-22" dirty="0">
                <a:solidFill>
                  <a:srgbClr val="231F20"/>
                </a:solidFill>
                <a:latin typeface="Arial"/>
                <a:cs typeface="Arial"/>
              </a:rPr>
              <a:t>nul</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am</a:t>
            </a:r>
            <a:r>
              <a:rPr sz="2000" spc="11" dirty="0">
                <a:solidFill>
                  <a:srgbClr val="231F20"/>
                </a:solidFill>
                <a:latin typeface="Arial"/>
                <a:cs typeface="Arial"/>
              </a:rPr>
              <a:t>c</a:t>
            </a:r>
            <a:r>
              <a:rPr sz="2000" spc="-11" dirty="0">
                <a:solidFill>
                  <a:srgbClr val="231F20"/>
                </a:solidFill>
                <a:latin typeface="Arial"/>
                <a:cs typeface="Arial"/>
              </a:rPr>
              <a:t>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lang="en-US" sz="2000" dirty="0">
                <a:solidFill>
                  <a:srgbClr val="231F20"/>
                </a:solidFill>
                <a:latin typeface="Arial"/>
                <a:cs typeface="Arial"/>
              </a:rPr>
              <a:t>.</a:t>
            </a:r>
            <a:endParaRPr sz="2000" dirty="0">
              <a:latin typeface="Arial"/>
              <a:cs typeface="Arial"/>
            </a:endParaRPr>
          </a:p>
        </p:txBody>
      </p:sp>
      <p:sp>
        <p:nvSpPr>
          <p:cNvPr id="29" name="object 29"/>
          <p:cNvSpPr txBox="1"/>
          <p:nvPr/>
        </p:nvSpPr>
        <p:spPr>
          <a:xfrm>
            <a:off x="33119273" y="26403699"/>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231F20"/>
                </a:solidFill>
                <a:latin typeface="Arial"/>
                <a:cs typeface="Arial"/>
              </a:rPr>
              <a:t>ACKNOWLEDGEMENTS</a:t>
            </a:r>
          </a:p>
          <a:p>
            <a:pPr marL="27719" marR="13860">
              <a:lnSpc>
                <a:spcPct val="101800"/>
              </a:lnSpc>
              <a:spcBef>
                <a:spcPts val="458"/>
              </a:spcBef>
            </a:pPr>
            <a:r>
              <a:rPr sz="2000" i="1" dirty="0">
                <a:solidFill>
                  <a:srgbClr val="231F20"/>
                </a:solidFill>
                <a:latin typeface="Arial"/>
                <a:cs typeface="Arial"/>
              </a:rPr>
              <a:t>C</a:t>
            </a:r>
            <a:r>
              <a:rPr sz="2000" i="1" spc="-11" dirty="0">
                <a:solidFill>
                  <a:srgbClr val="231F20"/>
                </a:solidFill>
                <a:latin typeface="Arial"/>
                <a:cs typeface="Arial"/>
              </a:rPr>
              <a:t>he</a:t>
            </a:r>
            <a:r>
              <a:rPr sz="2000" i="1" dirty="0">
                <a:solidFill>
                  <a:srgbClr val="231F20"/>
                </a:solidFill>
                <a:latin typeface="Arial"/>
                <a:cs typeface="Arial"/>
              </a:rPr>
              <a:t>ck</a:t>
            </a:r>
            <a:r>
              <a:rPr sz="2000" i="1" spc="11" dirty="0">
                <a:solidFill>
                  <a:srgbClr val="231F20"/>
                </a:solidFill>
                <a:latin typeface="Arial"/>
                <a:cs typeface="Arial"/>
              </a:rPr>
              <a:t> </a:t>
            </a:r>
            <a:r>
              <a:rPr sz="2000" i="1" spc="-22" dirty="0">
                <a:solidFill>
                  <a:srgbClr val="231F20"/>
                </a:solidFill>
                <a:latin typeface="Arial"/>
                <a:cs typeface="Arial"/>
              </a:rPr>
              <a:t>t</a:t>
            </a:r>
            <a:r>
              <a:rPr sz="2000" i="1" spc="11" dirty="0">
                <a:solidFill>
                  <a:srgbClr val="231F20"/>
                </a:solidFill>
                <a:latin typeface="Arial"/>
                <a:cs typeface="Arial"/>
              </a:rPr>
              <a:t>o </a:t>
            </a:r>
            <a:r>
              <a:rPr sz="2000" i="1" spc="-11" dirty="0">
                <a:solidFill>
                  <a:srgbClr val="231F20"/>
                </a:solidFill>
                <a:latin typeface="Arial"/>
                <a:cs typeface="Arial"/>
              </a:rPr>
              <a:t>ma</a:t>
            </a:r>
            <a:r>
              <a:rPr sz="2000" i="1" spc="-55" dirty="0">
                <a:solidFill>
                  <a:srgbClr val="231F20"/>
                </a:solidFill>
                <a:latin typeface="Arial"/>
                <a:cs typeface="Arial"/>
              </a:rPr>
              <a:t>k</a:t>
            </a:r>
            <a:r>
              <a:rPr sz="2000" i="1" spc="11" dirty="0">
                <a:solidFill>
                  <a:srgbClr val="231F20"/>
                </a:solidFill>
                <a:latin typeface="Arial"/>
                <a:cs typeface="Arial"/>
              </a:rPr>
              <a:t>e </a:t>
            </a:r>
            <a:r>
              <a:rPr sz="2000" i="1" spc="-22" dirty="0">
                <a:solidFill>
                  <a:srgbClr val="231F20"/>
                </a:solidFill>
                <a:latin typeface="Arial"/>
                <a:cs typeface="Arial"/>
              </a:rPr>
              <a:t>s</a:t>
            </a:r>
            <a:r>
              <a:rPr sz="2000" i="1" spc="-11" dirty="0">
                <a:solidFill>
                  <a:srgbClr val="231F20"/>
                </a:solidFill>
                <a:latin typeface="Arial"/>
                <a:cs typeface="Arial"/>
              </a:rPr>
              <a:t>ur</a:t>
            </a:r>
            <a:r>
              <a:rPr sz="2000" i="1" spc="11" dirty="0">
                <a:solidFill>
                  <a:srgbClr val="231F20"/>
                </a:solidFill>
                <a:latin typeface="Arial"/>
                <a:cs typeface="Arial"/>
              </a:rPr>
              <a:t>e </a:t>
            </a:r>
            <a:r>
              <a:rPr sz="2000" i="1" spc="-44" dirty="0">
                <a:solidFill>
                  <a:srgbClr val="231F20"/>
                </a:solidFill>
                <a:latin typeface="Arial"/>
                <a:cs typeface="Arial"/>
              </a:rPr>
              <a:t>y</a:t>
            </a:r>
            <a:r>
              <a:rPr sz="2000" i="1" spc="-11" dirty="0">
                <a:solidFill>
                  <a:srgbClr val="231F20"/>
                </a:solidFill>
                <a:latin typeface="Arial"/>
                <a:cs typeface="Arial"/>
              </a:rPr>
              <a:t>o</a:t>
            </a:r>
            <a:r>
              <a:rPr sz="2000" i="1" spc="-22" dirty="0">
                <a:solidFill>
                  <a:srgbClr val="231F20"/>
                </a:solidFill>
                <a:latin typeface="Arial"/>
                <a:cs typeface="Arial"/>
              </a:rPr>
              <a:t>u</a:t>
            </a:r>
            <a:r>
              <a:rPr sz="2000" i="1" spc="-11" dirty="0">
                <a:solidFill>
                  <a:srgbClr val="231F20"/>
                </a:solidFill>
                <a:latin typeface="Arial"/>
                <a:cs typeface="Arial"/>
              </a:rPr>
              <a:t>’</a:t>
            </a:r>
            <a:r>
              <a:rPr sz="2000" i="1" spc="-44" dirty="0">
                <a:solidFill>
                  <a:srgbClr val="231F20"/>
                </a:solidFill>
                <a:latin typeface="Arial"/>
                <a:cs typeface="Arial"/>
              </a:rPr>
              <a:t>v</a:t>
            </a:r>
            <a:r>
              <a:rPr sz="2000" i="1" spc="11" dirty="0">
                <a:solidFill>
                  <a:srgbClr val="231F20"/>
                </a:solidFill>
                <a:latin typeface="Arial"/>
                <a:cs typeface="Arial"/>
              </a:rPr>
              <a:t>e </a:t>
            </a:r>
            <a:r>
              <a:rPr sz="2000" i="1" spc="-11" dirty="0">
                <a:solidFill>
                  <a:srgbClr val="231F20"/>
                </a:solidFill>
                <a:latin typeface="Arial"/>
                <a:cs typeface="Arial"/>
              </a:rPr>
              <a:t>a</a:t>
            </a:r>
            <a:r>
              <a:rPr sz="2000" i="1" dirty="0">
                <a:solidFill>
                  <a:srgbClr val="231F20"/>
                </a:solidFill>
                <a:latin typeface="Arial"/>
                <a:cs typeface="Arial"/>
              </a:rPr>
              <a:t>c</a:t>
            </a:r>
            <a:r>
              <a:rPr sz="2000" i="1" spc="-11" dirty="0">
                <a:solidFill>
                  <a:srgbClr val="231F20"/>
                </a:solidFill>
                <a:latin typeface="Arial"/>
                <a:cs typeface="Arial"/>
              </a:rPr>
              <a:t>kn</a:t>
            </a:r>
            <a:r>
              <a:rPr sz="2000" i="1" spc="-22" dirty="0">
                <a:solidFill>
                  <a:srgbClr val="231F20"/>
                </a:solidFill>
                <a:latin typeface="Arial"/>
                <a:cs typeface="Arial"/>
              </a:rPr>
              <a:t>o</a:t>
            </a:r>
            <a:r>
              <a:rPr sz="2000" i="1" spc="-11" dirty="0">
                <a:solidFill>
                  <a:srgbClr val="231F20"/>
                </a:solidFill>
                <a:latin typeface="Arial"/>
                <a:cs typeface="Arial"/>
              </a:rPr>
              <a:t>w</a:t>
            </a:r>
            <a:r>
              <a:rPr sz="2000" i="1" spc="-22" dirty="0">
                <a:solidFill>
                  <a:srgbClr val="231F20"/>
                </a:solidFill>
                <a:latin typeface="Arial"/>
                <a:cs typeface="Arial"/>
              </a:rPr>
              <a:t>l</a:t>
            </a:r>
            <a:r>
              <a:rPr sz="2000" i="1" spc="-11" dirty="0">
                <a:solidFill>
                  <a:srgbClr val="231F20"/>
                </a:solidFill>
                <a:latin typeface="Arial"/>
                <a:cs typeface="Arial"/>
              </a:rPr>
              <a:t>edge</a:t>
            </a:r>
            <a:r>
              <a:rPr sz="2000" i="1" spc="11" dirty="0">
                <a:solidFill>
                  <a:srgbClr val="231F20"/>
                </a:solidFill>
                <a:latin typeface="Arial"/>
                <a:cs typeface="Arial"/>
              </a:rPr>
              <a:t>d </a:t>
            </a:r>
            <a:r>
              <a:rPr sz="2000" i="1" spc="-11" dirty="0">
                <a:solidFill>
                  <a:srgbClr val="231F20"/>
                </a:solidFill>
                <a:latin typeface="Arial"/>
                <a:cs typeface="Arial"/>
              </a:rPr>
              <a:t>pa</a:t>
            </a:r>
            <a:r>
              <a:rPr sz="2000" i="1" spc="65" dirty="0">
                <a:solidFill>
                  <a:srgbClr val="231F20"/>
                </a:solidFill>
                <a:latin typeface="Arial"/>
                <a:cs typeface="Arial"/>
              </a:rPr>
              <a:t>r</a:t>
            </a:r>
            <a:r>
              <a:rPr sz="2000" i="1" spc="-22" dirty="0">
                <a:solidFill>
                  <a:srgbClr val="231F20"/>
                </a:solidFill>
                <a:latin typeface="Arial"/>
                <a:cs typeface="Arial"/>
              </a:rPr>
              <a:t>t</a:t>
            </a:r>
            <a:r>
              <a:rPr sz="2000" i="1" spc="-11" dirty="0">
                <a:solidFill>
                  <a:srgbClr val="231F20"/>
                </a:solidFill>
                <a:latin typeface="Arial"/>
                <a:cs typeface="Arial"/>
              </a:rPr>
              <a:t>n</a:t>
            </a:r>
            <a:r>
              <a:rPr sz="2000" i="1" spc="-22" dirty="0">
                <a:solidFill>
                  <a:srgbClr val="231F20"/>
                </a:solidFill>
                <a:latin typeface="Arial"/>
                <a:cs typeface="Arial"/>
              </a:rPr>
              <a:t>e</a:t>
            </a:r>
            <a:r>
              <a:rPr sz="2000" i="1" dirty="0">
                <a:solidFill>
                  <a:srgbClr val="231F20"/>
                </a:solidFill>
                <a:latin typeface="Arial"/>
                <a:cs typeface="Arial"/>
              </a:rPr>
              <a:t>r</a:t>
            </a:r>
            <a:r>
              <a:rPr sz="2000" i="1" spc="11" dirty="0">
                <a:solidFill>
                  <a:srgbClr val="231F20"/>
                </a:solidFill>
                <a:latin typeface="Arial"/>
                <a:cs typeface="Arial"/>
              </a:rPr>
              <a:t> </a:t>
            </a:r>
            <a:r>
              <a:rPr sz="2000" i="1" spc="-11" dirty="0">
                <a:solidFill>
                  <a:srgbClr val="231F20"/>
                </a:solidFill>
                <a:latin typeface="Arial"/>
                <a:cs typeface="Arial"/>
              </a:rPr>
              <a:t>an</a:t>
            </a:r>
            <a:r>
              <a:rPr sz="2000" i="1" spc="11" dirty="0">
                <a:solidFill>
                  <a:srgbClr val="231F20"/>
                </a:solidFill>
                <a:latin typeface="Arial"/>
                <a:cs typeface="Arial"/>
              </a:rPr>
              <a:t>d </a:t>
            </a:r>
            <a:r>
              <a:rPr sz="2000" i="1" spc="-11" dirty="0">
                <a:solidFill>
                  <a:srgbClr val="231F20"/>
                </a:solidFill>
                <a:latin typeface="Arial"/>
                <a:cs typeface="Arial"/>
              </a:rPr>
              <a:t>fun</a:t>
            </a:r>
            <a:r>
              <a:rPr sz="2000" i="1" dirty="0">
                <a:solidFill>
                  <a:srgbClr val="231F20"/>
                </a:solidFill>
                <a:latin typeface="Arial"/>
                <a:cs typeface="Arial"/>
              </a:rPr>
              <a:t>d</a:t>
            </a:r>
            <a:r>
              <a:rPr sz="2000" i="1" spc="-11" dirty="0">
                <a:solidFill>
                  <a:srgbClr val="231F20"/>
                </a:solidFill>
                <a:latin typeface="Arial"/>
                <a:cs typeface="Arial"/>
              </a:rPr>
              <a:t>i</a:t>
            </a:r>
            <a:r>
              <a:rPr sz="2000" i="1" spc="-22" dirty="0">
                <a:solidFill>
                  <a:srgbClr val="231F20"/>
                </a:solidFill>
                <a:latin typeface="Arial"/>
                <a:cs typeface="Arial"/>
              </a:rPr>
              <a:t>n</a:t>
            </a:r>
            <a:r>
              <a:rPr sz="2000" i="1" spc="11" dirty="0">
                <a:solidFill>
                  <a:srgbClr val="231F20"/>
                </a:solidFill>
                <a:latin typeface="Arial"/>
                <a:cs typeface="Arial"/>
              </a:rPr>
              <a:t>g </a:t>
            </a:r>
            <a:r>
              <a:rPr sz="2000" i="1" spc="-11" dirty="0">
                <a:solidFill>
                  <a:srgbClr val="231F20"/>
                </a:solidFill>
                <a:latin typeface="Arial"/>
                <a:cs typeface="Arial"/>
              </a:rPr>
              <a:t>ag</a:t>
            </a:r>
            <a:r>
              <a:rPr sz="2000" i="1" spc="-22" dirty="0">
                <a:solidFill>
                  <a:srgbClr val="231F20"/>
                </a:solidFill>
                <a:latin typeface="Arial"/>
                <a:cs typeface="Arial"/>
              </a:rPr>
              <a:t>en</a:t>
            </a:r>
            <a:r>
              <a:rPr sz="2000" i="1" dirty="0">
                <a:solidFill>
                  <a:srgbClr val="231F20"/>
                </a:solidFill>
                <a:latin typeface="Arial"/>
                <a:cs typeface="Arial"/>
              </a:rPr>
              <a:t>c</a:t>
            </a:r>
            <a:r>
              <a:rPr sz="2000" i="1" spc="-22" dirty="0">
                <a:solidFill>
                  <a:srgbClr val="231F20"/>
                </a:solidFill>
                <a:latin typeface="Arial"/>
                <a:cs typeface="Arial"/>
              </a:rPr>
              <a:t>i</a:t>
            </a:r>
            <a:r>
              <a:rPr sz="2000" i="1" spc="-33" dirty="0">
                <a:solidFill>
                  <a:srgbClr val="231F20"/>
                </a:solidFill>
                <a:latin typeface="Arial"/>
                <a:cs typeface="Arial"/>
              </a:rPr>
              <a:t>e</a:t>
            </a:r>
            <a:r>
              <a:rPr sz="2000" i="1" dirty="0">
                <a:solidFill>
                  <a:srgbClr val="231F20"/>
                </a:solidFill>
                <a:latin typeface="Arial"/>
                <a:cs typeface="Arial"/>
              </a:rPr>
              <a:t>s</a:t>
            </a:r>
            <a:r>
              <a:rPr sz="2000" i="1" spc="11" dirty="0">
                <a:solidFill>
                  <a:srgbClr val="231F20"/>
                </a:solidFill>
                <a:latin typeface="Arial"/>
                <a:cs typeface="Arial"/>
              </a:rPr>
              <a:t>, </a:t>
            </a:r>
            <a:r>
              <a:rPr sz="2000" i="1" spc="-22" dirty="0">
                <a:solidFill>
                  <a:srgbClr val="231F20"/>
                </a:solidFill>
                <a:latin typeface="Arial"/>
                <a:cs typeface="Arial"/>
              </a:rPr>
              <a:t>e</a:t>
            </a:r>
            <a:r>
              <a:rPr sz="2000" i="1" spc="-11" dirty="0">
                <a:solidFill>
                  <a:srgbClr val="231F20"/>
                </a:solidFill>
                <a:latin typeface="Arial"/>
                <a:cs typeface="Arial"/>
              </a:rPr>
              <a:t>i</a:t>
            </a:r>
            <a:r>
              <a:rPr sz="2000" i="1" spc="-22" dirty="0">
                <a:solidFill>
                  <a:srgbClr val="231F20"/>
                </a:solidFill>
                <a:latin typeface="Arial"/>
                <a:cs typeface="Arial"/>
              </a:rPr>
              <a:t>t</a:t>
            </a:r>
            <a:r>
              <a:rPr sz="2000" i="1" spc="-11" dirty="0">
                <a:solidFill>
                  <a:srgbClr val="231F20"/>
                </a:solidFill>
                <a:latin typeface="Arial"/>
                <a:cs typeface="Arial"/>
              </a:rPr>
              <a:t>h</a:t>
            </a:r>
            <a:r>
              <a:rPr sz="2000" i="1" spc="-22" dirty="0">
                <a:solidFill>
                  <a:srgbClr val="231F20"/>
                </a:solidFill>
                <a:latin typeface="Arial"/>
                <a:cs typeface="Arial"/>
              </a:rPr>
              <a:t>e</a:t>
            </a:r>
            <a:r>
              <a:rPr sz="2000" i="1" dirty="0">
                <a:solidFill>
                  <a:srgbClr val="231F20"/>
                </a:solidFill>
                <a:latin typeface="Arial"/>
                <a:cs typeface="Arial"/>
              </a:rPr>
              <a:t>r </a:t>
            </a:r>
            <a:r>
              <a:rPr sz="2000" i="1" spc="-11" dirty="0">
                <a:solidFill>
                  <a:srgbClr val="231F20"/>
                </a:solidFill>
                <a:latin typeface="Arial"/>
                <a:cs typeface="Arial"/>
              </a:rPr>
              <a:t>wi</a:t>
            </a:r>
            <a:r>
              <a:rPr sz="2000" i="1" spc="-22" dirty="0">
                <a:solidFill>
                  <a:srgbClr val="231F20"/>
                </a:solidFill>
                <a:latin typeface="Arial"/>
                <a:cs typeface="Arial"/>
              </a:rPr>
              <a:t>t</a:t>
            </a:r>
            <a:r>
              <a:rPr sz="2000" i="1" spc="11" dirty="0">
                <a:solidFill>
                  <a:srgbClr val="231F20"/>
                </a:solidFill>
                <a:latin typeface="Arial"/>
                <a:cs typeface="Arial"/>
              </a:rPr>
              <a:t>h </a:t>
            </a:r>
            <a:r>
              <a:rPr sz="2000" i="1" spc="-22" dirty="0">
                <a:solidFill>
                  <a:srgbClr val="231F20"/>
                </a:solidFill>
                <a:latin typeface="Arial"/>
                <a:cs typeface="Arial"/>
              </a:rPr>
              <a:t>t</a:t>
            </a:r>
            <a:r>
              <a:rPr sz="2000" i="1" spc="-65" dirty="0">
                <a:solidFill>
                  <a:srgbClr val="231F20"/>
                </a:solidFill>
                <a:latin typeface="Arial"/>
                <a:cs typeface="Arial"/>
              </a:rPr>
              <a:t>e</a:t>
            </a:r>
            <a:r>
              <a:rPr sz="2000" i="1" spc="22" dirty="0">
                <a:solidFill>
                  <a:srgbClr val="231F20"/>
                </a:solidFill>
                <a:latin typeface="Arial"/>
                <a:cs typeface="Arial"/>
              </a:rPr>
              <a:t>x</a:t>
            </a:r>
            <a:r>
              <a:rPr sz="2000" i="1" spc="11" dirty="0">
                <a:solidFill>
                  <a:srgbClr val="231F20"/>
                </a:solidFill>
                <a:latin typeface="Arial"/>
                <a:cs typeface="Arial"/>
              </a:rPr>
              <a:t>t </a:t>
            </a:r>
            <a:r>
              <a:rPr sz="2000" i="1" spc="-11" dirty="0">
                <a:solidFill>
                  <a:srgbClr val="231F20"/>
                </a:solidFill>
                <a:latin typeface="Arial"/>
                <a:cs typeface="Arial"/>
              </a:rPr>
              <a:t>o</a:t>
            </a:r>
            <a:r>
              <a:rPr sz="2000" i="1" dirty="0">
                <a:solidFill>
                  <a:srgbClr val="231F20"/>
                </a:solidFill>
                <a:latin typeface="Arial"/>
                <a:cs typeface="Arial"/>
              </a:rPr>
              <a:t>r</a:t>
            </a:r>
            <a:r>
              <a:rPr sz="2000" i="1" spc="11" dirty="0">
                <a:solidFill>
                  <a:srgbClr val="231F20"/>
                </a:solidFill>
                <a:latin typeface="Arial"/>
                <a:cs typeface="Arial"/>
              </a:rPr>
              <a:t> </a:t>
            </a:r>
            <a:r>
              <a:rPr sz="2000" i="1" spc="-11" dirty="0">
                <a:solidFill>
                  <a:srgbClr val="231F20"/>
                </a:solidFill>
                <a:latin typeface="Arial"/>
                <a:cs typeface="Arial"/>
              </a:rPr>
              <a:t>wi</a:t>
            </a:r>
            <a:r>
              <a:rPr sz="2000" i="1" spc="-22" dirty="0">
                <a:solidFill>
                  <a:srgbClr val="231F20"/>
                </a:solidFill>
                <a:latin typeface="Arial"/>
                <a:cs typeface="Arial"/>
              </a:rPr>
              <a:t>t</a:t>
            </a:r>
            <a:r>
              <a:rPr sz="2000" i="1" spc="11" dirty="0">
                <a:solidFill>
                  <a:srgbClr val="231F20"/>
                </a:solidFill>
                <a:latin typeface="Arial"/>
                <a:cs typeface="Arial"/>
              </a:rPr>
              <a:t>h </a:t>
            </a:r>
            <a:r>
              <a:rPr sz="2000" i="1" spc="-22" dirty="0">
                <a:solidFill>
                  <a:srgbClr val="231F20"/>
                </a:solidFill>
                <a:latin typeface="Arial"/>
                <a:cs typeface="Arial"/>
              </a:rPr>
              <a:t>t</a:t>
            </a:r>
            <a:r>
              <a:rPr sz="2000" i="1" spc="-11" dirty="0">
                <a:solidFill>
                  <a:srgbClr val="231F20"/>
                </a:solidFill>
                <a:latin typeface="Arial"/>
                <a:cs typeface="Arial"/>
              </a:rPr>
              <a:t>h</a:t>
            </a:r>
            <a:r>
              <a:rPr sz="2000" i="1" spc="-22" dirty="0">
                <a:solidFill>
                  <a:srgbClr val="231F20"/>
                </a:solidFill>
                <a:latin typeface="Arial"/>
                <a:cs typeface="Arial"/>
              </a:rPr>
              <a:t>e</a:t>
            </a:r>
            <a:r>
              <a:rPr sz="2000" i="1" spc="-11" dirty="0">
                <a:solidFill>
                  <a:srgbClr val="231F20"/>
                </a:solidFill>
                <a:latin typeface="Arial"/>
                <a:cs typeface="Arial"/>
              </a:rPr>
              <a:t>i</a:t>
            </a:r>
            <a:r>
              <a:rPr sz="2000" i="1" spc="11" dirty="0">
                <a:solidFill>
                  <a:srgbClr val="231F20"/>
                </a:solidFill>
                <a:latin typeface="Arial"/>
                <a:cs typeface="Arial"/>
              </a:rPr>
              <a:t> </a:t>
            </a:r>
            <a:r>
              <a:rPr sz="2000" i="1" spc="-22" dirty="0">
                <a:solidFill>
                  <a:srgbClr val="231F20"/>
                </a:solidFill>
                <a:latin typeface="Arial"/>
                <a:cs typeface="Arial"/>
              </a:rPr>
              <a:t>l</a:t>
            </a:r>
            <a:r>
              <a:rPr sz="2000" i="1" dirty="0">
                <a:solidFill>
                  <a:srgbClr val="231F20"/>
                </a:solidFill>
                <a:latin typeface="Arial"/>
                <a:cs typeface="Arial"/>
              </a:rPr>
              <a:t>og</a:t>
            </a:r>
            <a:r>
              <a:rPr sz="2000" i="1" spc="-11" dirty="0">
                <a:solidFill>
                  <a:srgbClr val="231F20"/>
                </a:solidFill>
                <a:latin typeface="Arial"/>
                <a:cs typeface="Arial"/>
              </a:rPr>
              <a:t>o</a:t>
            </a:r>
            <a:r>
              <a:rPr sz="2000" i="1" dirty="0">
                <a:solidFill>
                  <a:srgbClr val="231F20"/>
                </a:solidFill>
                <a:latin typeface="Arial"/>
                <a:cs typeface="Arial"/>
              </a:rPr>
              <a:t>s</a:t>
            </a:r>
            <a:r>
              <a:rPr sz="2000" i="1" spc="11" dirty="0">
                <a:solidFill>
                  <a:srgbClr val="231F20"/>
                </a:solidFill>
                <a:latin typeface="Arial"/>
                <a:cs typeface="Arial"/>
              </a:rPr>
              <a:t>.</a:t>
            </a:r>
            <a:endParaRPr sz="2000" dirty="0">
              <a:latin typeface="Arial"/>
              <a:cs typeface="Arial"/>
            </a:endParaRPr>
          </a:p>
        </p:txBody>
      </p:sp>
      <p:sp>
        <p:nvSpPr>
          <p:cNvPr id="30" name="object 30"/>
          <p:cNvSpPr txBox="1"/>
          <p:nvPr/>
        </p:nvSpPr>
        <p:spPr>
          <a:xfrm>
            <a:off x="1572470" y="1775515"/>
            <a:ext cx="23201241" cy="766409"/>
          </a:xfrm>
          <a:prstGeom prst="rect">
            <a:avLst/>
          </a:prstGeom>
        </p:spPr>
        <p:txBody>
          <a:bodyPr vert="horz" wrap="square" lIns="0" tIns="0" rIns="0" bIns="0" rtlCol="0">
            <a:spAutoFit/>
          </a:bodyPr>
          <a:lstStyle/>
          <a:p>
            <a:pPr marL="27719">
              <a:lnSpc>
                <a:spcPts val="5969"/>
              </a:lnSpc>
            </a:pPr>
            <a:r>
              <a:rPr lang="en-US" sz="5000" spc="-76" dirty="0">
                <a:solidFill>
                  <a:srgbClr val="CD1445"/>
                </a:solidFill>
                <a:latin typeface="Arial"/>
                <a:cs typeface="Arial"/>
              </a:rPr>
              <a:t>PHY 5680 – THE OHIO STATE UNIVERSITY – DEPARTMENT OF PHYSICS</a:t>
            </a:r>
            <a:endParaRPr sz="50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76200">
            <a:solidFill>
              <a:schemeClr val="tx1"/>
            </a:solidFill>
            <a:miter lim="800000"/>
          </a:ln>
        </p:spPr>
        <p:txBody>
          <a:bodyPr wrap="square" lIns="0" tIns="0" rIns="0" bIns="0" rtlCol="0">
            <a:spAutoFit/>
          </a:bodyPr>
          <a:lstStyle/>
          <a:p>
            <a:endParaRPr/>
          </a:p>
        </p:txBody>
      </p:sp>
      <p:sp>
        <p:nvSpPr>
          <p:cNvPr id="37" name="TextBox 36"/>
          <p:cNvSpPr txBox="1"/>
          <p:nvPr/>
        </p:nvSpPr>
        <p:spPr>
          <a:xfrm>
            <a:off x="1572469" y="18953019"/>
            <a:ext cx="9149776" cy="4627856"/>
          </a:xfrm>
          <a:prstGeom prst="rect">
            <a:avLst/>
          </a:prstGeom>
          <a:noFill/>
        </p:spPr>
        <p:txBody>
          <a:bodyPr wrap="square" lIns="0" tIns="0" rIns="0" bIns="0" rtlCol="0">
            <a:spAutoFit/>
          </a:bodyPr>
          <a:lstStyle/>
          <a:p>
            <a:pPr marL="19958">
              <a:lnSpc>
                <a:spcPct val="110000"/>
              </a:lnSpc>
            </a:pPr>
            <a:r>
              <a:rPr lang="en-US" sz="3500" b="1" spc="-11" dirty="0">
                <a:solidFill>
                  <a:srgbClr val="231F20"/>
                </a:solidFill>
                <a:latin typeface="Arial"/>
                <a:cs typeface="Arial"/>
              </a:rPr>
              <a:t>AIM</a:t>
            </a:r>
          </a:p>
          <a:p>
            <a:pPr marL="27719">
              <a:lnSpc>
                <a:spcPct val="130000"/>
              </a:lnSpc>
            </a:pPr>
            <a:r>
              <a:rPr lang="en-US" sz="2700" b="1" spc="-11" dirty="0">
                <a:solidFill>
                  <a:srgbClr val="4C4D4F"/>
                </a:solidFill>
                <a:latin typeface="Arial"/>
                <a:cs typeface="Arial"/>
              </a:rPr>
              <a:t>How to use this template</a:t>
            </a:r>
            <a:r>
              <a:rPr lang="en-US" sz="2700" b="1" spc="22" dirty="0">
                <a:solidFill>
                  <a:srgbClr val="4C4D4F"/>
                </a:solidFill>
                <a:latin typeface="Arial"/>
                <a:cs typeface="Arial"/>
              </a:rPr>
              <a:t>:</a:t>
            </a:r>
            <a:endParaRPr lang="en-US" sz="2700" dirty="0">
              <a:latin typeface="Arial"/>
              <a:cs typeface="Arial"/>
            </a:endParaRPr>
          </a:p>
          <a:p>
            <a:pPr>
              <a:lnSpc>
                <a:spcPct val="103000"/>
              </a:lnSpc>
              <a:spcBef>
                <a:spcPts val="655"/>
              </a:spcBef>
            </a:pPr>
            <a:r>
              <a:rPr lang="en-US" sz="2700" dirty="0">
                <a:latin typeface="Arial"/>
                <a:cs typeface="Arial"/>
              </a:rPr>
              <a:t>Highlight this text and replace it with new text from a Microsoft Word document or other text-editing program. The text size for body copy and headings and the typeface has been set for you. The text boxes and photo boxes may be resized, eliminated, or added as nec essary. The references to the department, college and university, including the logo, should remain.</a:t>
            </a:r>
          </a:p>
          <a:p>
            <a:endParaRPr lang="en-US" sz="2700" dirty="0">
              <a:latin typeface="Arial"/>
              <a:cs typeface="Arial"/>
            </a:endParaRPr>
          </a:p>
        </p:txBody>
      </p:sp>
      <p:sp>
        <p:nvSpPr>
          <p:cNvPr id="38" name="object 15"/>
          <p:cNvSpPr txBox="1"/>
          <p:nvPr/>
        </p:nvSpPr>
        <p:spPr>
          <a:xfrm>
            <a:off x="1572470" y="23608147"/>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39" name="object 15"/>
          <p:cNvSpPr txBox="1"/>
          <p:nvPr/>
        </p:nvSpPr>
        <p:spPr>
          <a:xfrm>
            <a:off x="12130387" y="16791710"/>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42" name="object 40"/>
          <p:cNvSpPr txBox="1"/>
          <p:nvPr/>
        </p:nvSpPr>
        <p:spPr>
          <a:xfrm>
            <a:off x="23941915" y="29925819"/>
            <a:ext cx="18020973" cy="871970"/>
          </a:xfrm>
          <a:prstGeom prst="rect">
            <a:avLst/>
          </a:prstGeom>
        </p:spPr>
        <p:txBody>
          <a:bodyPr vert="horz" wrap="square" lIns="0" tIns="0" rIns="0" bIns="0" rtlCol="0">
            <a:spAutoFit/>
          </a:bodyPr>
          <a:lstStyle/>
          <a:p>
            <a:pPr marL="27719" algn="r">
              <a:lnSpc>
                <a:spcPct val="120000"/>
              </a:lnSpc>
            </a:pPr>
            <a:r>
              <a:rPr lang="en-US" sz="5200" spc="11" dirty="0">
                <a:solidFill>
                  <a:srgbClr val="9B002D"/>
                </a:solidFill>
                <a:latin typeface="Arial"/>
                <a:cs typeface="Arial"/>
              </a:rPr>
              <a:t>https://github.com/Pallav-Pant/BigDataProject.git</a:t>
            </a:r>
            <a:endParaRPr sz="5200" dirty="0">
              <a:solidFill>
                <a:srgbClr val="9B002D"/>
              </a:solidFill>
              <a:latin typeface="Arial"/>
              <a:cs typeface="Arial"/>
            </a:endParaRPr>
          </a:p>
        </p:txBody>
      </p:sp>
      <p:pic>
        <p:nvPicPr>
          <p:cNvPr id="43" name="Picture 42" descr="TheOhioStateUniversity-2C-HorizK-PANTON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034" y="29895731"/>
            <a:ext cx="8241396" cy="1193869"/>
          </a:xfrm>
          <a:prstGeom prst="rect">
            <a:avLst/>
          </a:prstGeom>
        </p:spPr>
      </p:pic>
      <p:sp>
        <p:nvSpPr>
          <p:cNvPr id="44" name="object 17"/>
          <p:cNvSpPr/>
          <p:nvPr/>
        </p:nvSpPr>
        <p:spPr>
          <a:xfrm>
            <a:off x="1597052" y="6483927"/>
            <a:ext cx="40625007" cy="600164"/>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a:p>
        </p:txBody>
      </p:sp>
      <p:pic>
        <p:nvPicPr>
          <p:cNvPr id="8" name="Picture 7" descr="A graph with a line">
            <a:extLst>
              <a:ext uri="{FF2B5EF4-FFF2-40B4-BE49-F238E27FC236}">
                <a16:creationId xmlns:a16="http://schemas.microsoft.com/office/drawing/2014/main" id="{836EB522-8393-C73A-88BA-0666621C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72405" y="7896410"/>
            <a:ext cx="9001893" cy="67514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628</TotalTime>
  <Words>996</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Capita-Bold</vt:lpstr>
      <vt:lpstr>Proxima Nova</vt:lpstr>
      <vt:lpstr>Office Theme</vt:lpstr>
      <vt:lpstr>Reinforcement Learning for Taxi Pallav Pant, Joshua Lahr, Shannon Flaherty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cp:lastModifiedBy>Pallav Pant</cp:lastModifiedBy>
  <cp:revision>58</cp:revision>
  <dcterms:created xsi:type="dcterms:W3CDTF">2013-07-30T11:46:00Z</dcterms:created>
  <dcterms:modified xsi:type="dcterms:W3CDTF">2023-11-14T05:04:41Z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