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417826" y="3528821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 h="0">
                <a:moveTo>
                  <a:pt x="0" y="0"/>
                </a:moveTo>
                <a:lnTo>
                  <a:pt x="8637016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6692" y="2294001"/>
            <a:ext cx="719861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0477" y="771855"/>
            <a:ext cx="913104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677" y="2016353"/>
            <a:ext cx="9724644" cy="337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https://simple.wikipedia.org/wiki/Mary_Kom" TargetMode="External"/><Relationship Id="rId4" Type="http://schemas.openxmlformats.org/officeDocument/2006/relationships/hyperlink" Target="https://creativecommons.org/licenses/by-sa/3.0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creativecommons.org/licenses/by-nc-nd/3.0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creativecommons.org/licenses/by-sa/3.0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6692" y="2294001"/>
            <a:ext cx="419608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170">
                <a:latin typeface="Trebuchet MS"/>
                <a:cs typeface="Trebuchet MS"/>
              </a:rPr>
              <a:t>MARY</a:t>
            </a:r>
            <a:r>
              <a:rPr dirty="0" sz="6600" spc="-240">
                <a:latin typeface="Trebuchet MS"/>
                <a:cs typeface="Trebuchet MS"/>
              </a:rPr>
              <a:t> </a:t>
            </a:r>
            <a:r>
              <a:rPr dirty="0" sz="6600" spc="395">
                <a:latin typeface="Trebuchet MS"/>
                <a:cs typeface="Trebuchet MS"/>
              </a:rPr>
              <a:t>KOM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6692" y="3629025"/>
            <a:ext cx="291465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latin typeface="Trebuchet MS"/>
                <a:cs typeface="Trebuchet MS"/>
              </a:rPr>
              <a:t>MADE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200">
                <a:latin typeface="Trebuchet MS"/>
                <a:cs typeface="Trebuchet MS"/>
              </a:rPr>
              <a:t>Y</a:t>
            </a:r>
            <a:r>
              <a:rPr dirty="0" sz="1800" spc="-80">
                <a:latin typeface="Trebuchet MS"/>
                <a:cs typeface="Trebuchet MS"/>
              </a:rPr>
              <a:t>-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 spc="160">
                <a:latin typeface="Trebuchet MS"/>
                <a:cs typeface="Trebuchet MS"/>
              </a:rPr>
              <a:t>ANA</a:t>
            </a:r>
            <a:r>
              <a:rPr dirty="0" sz="1800" spc="165">
                <a:latin typeface="Trebuchet MS"/>
                <a:cs typeface="Trebuchet MS"/>
              </a:rPr>
              <a:t>H</a:t>
            </a:r>
            <a:r>
              <a:rPr dirty="0" sz="1800" spc="-55">
                <a:latin typeface="Trebuchet MS"/>
                <a:cs typeface="Trebuchet MS"/>
              </a:rPr>
              <a:t>I</a:t>
            </a:r>
            <a:r>
              <a:rPr dirty="0" sz="1800" spc="-135">
                <a:latin typeface="Trebuchet MS"/>
                <a:cs typeface="Trebuchet MS"/>
              </a:rPr>
              <a:t>T</a:t>
            </a:r>
            <a:r>
              <a:rPr dirty="0" sz="1800" spc="135">
                <a:latin typeface="Trebuchet MS"/>
                <a:cs typeface="Trebuchet MS"/>
              </a:rPr>
              <a:t>A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P</a:t>
            </a:r>
            <a:r>
              <a:rPr dirty="0" sz="1800" spc="160">
                <a:latin typeface="Trebuchet MS"/>
                <a:cs typeface="Trebuchet MS"/>
              </a:rPr>
              <a:t>UND</a:t>
            </a:r>
            <a:r>
              <a:rPr dirty="0" sz="1800" spc="75">
                <a:latin typeface="Trebuchet MS"/>
                <a:cs typeface="Trebuchet MS"/>
              </a:rPr>
              <a:t>I</a:t>
            </a:r>
            <a:r>
              <a:rPr dirty="0" sz="1800" spc="35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1800" spc="-45">
                <a:latin typeface="Trebuchet MS"/>
                <a:cs typeface="Trebuchet MS"/>
              </a:rPr>
              <a:t>70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UP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BTN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50361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25"/>
              <a:t>BIOGRAPHY</a:t>
            </a:r>
            <a:r>
              <a:rPr dirty="0" spc="-114"/>
              <a:t> </a:t>
            </a:r>
            <a:r>
              <a:rPr dirty="0" spc="155"/>
              <a:t>OF</a:t>
            </a:r>
            <a:r>
              <a:rPr dirty="0" spc="-114"/>
              <a:t> </a:t>
            </a:r>
            <a:r>
              <a:rPr dirty="0" spc="80"/>
              <a:t>MARY</a:t>
            </a:r>
            <a:r>
              <a:rPr dirty="0" spc="-85"/>
              <a:t> </a:t>
            </a:r>
            <a:r>
              <a:rPr dirty="0" spc="190"/>
              <a:t>KOM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0477" y="2009109"/>
            <a:ext cx="9327515" cy="331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dirty="0" sz="2000" spc="-95">
                <a:latin typeface="Trebuchet MS"/>
                <a:cs typeface="Trebuchet MS"/>
              </a:rPr>
              <a:t>Mangte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chungneijang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mary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kom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(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born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24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November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1982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an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Indian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amateur 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boxer,politician,</a:t>
            </a:r>
            <a:r>
              <a:rPr dirty="0" sz="2000" spc="-30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incumbent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member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parliament,</a:t>
            </a:r>
            <a:r>
              <a:rPr dirty="0" sz="2000" spc="-29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rajya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sabha.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only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female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win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world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amateur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boxing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championship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six </a:t>
            </a:r>
            <a:r>
              <a:rPr dirty="0" sz="2000" spc="-140">
                <a:latin typeface="Trebuchet MS"/>
                <a:cs typeface="Trebuchet MS"/>
              </a:rPr>
              <a:t>times,</a:t>
            </a:r>
            <a:r>
              <a:rPr dirty="0" sz="2000" spc="-2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only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female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boxer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have 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won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medal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each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one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first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seven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world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championships,</a:t>
            </a:r>
            <a:r>
              <a:rPr dirty="0" sz="2000" spc="-28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only</a:t>
            </a:r>
            <a:r>
              <a:rPr dirty="0" sz="2000" spc="-60">
                <a:latin typeface="Trebuchet MS"/>
                <a:cs typeface="Trebuchet MS"/>
              </a:rPr>
              <a:t> boxer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( 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male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or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female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)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win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eight</a:t>
            </a:r>
            <a:r>
              <a:rPr dirty="0" sz="2000" spc="-60">
                <a:latin typeface="Trebuchet MS"/>
                <a:cs typeface="Trebuchet MS"/>
              </a:rPr>
              <a:t> world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championship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medals.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Nicknamed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magnificent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mary, 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she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only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Indian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female</a:t>
            </a:r>
            <a:r>
              <a:rPr dirty="0" sz="2000" spc="-60">
                <a:latin typeface="Trebuchet MS"/>
                <a:cs typeface="Trebuchet MS"/>
              </a:rPr>
              <a:t> boxer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have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qualified</a:t>
            </a:r>
            <a:r>
              <a:rPr dirty="0" sz="2000" spc="-75">
                <a:latin typeface="Trebuchet MS"/>
                <a:cs typeface="Trebuchet MS"/>
              </a:rPr>
              <a:t> for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2012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summer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Olympics, 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competing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flyweight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(51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kg)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category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winning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bronze </a:t>
            </a:r>
            <a:r>
              <a:rPr dirty="0" sz="2000" spc="-165">
                <a:latin typeface="Trebuchet MS"/>
                <a:cs typeface="Trebuchet MS"/>
              </a:rPr>
              <a:t>medal.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She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had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also 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been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ranked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world </a:t>
            </a:r>
            <a:r>
              <a:rPr dirty="0" sz="2000" spc="-120">
                <a:latin typeface="Trebuchet MS"/>
                <a:cs typeface="Trebuchet MS"/>
              </a:rPr>
              <a:t>no.1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female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light-flyweight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by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international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boxing 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s</a:t>
            </a:r>
            <a:r>
              <a:rPr dirty="0" sz="2000" spc="-40">
                <a:latin typeface="Trebuchet MS"/>
                <a:cs typeface="Trebuchet MS"/>
              </a:rPr>
              <a:t>so</a:t>
            </a:r>
            <a:r>
              <a:rPr dirty="0" sz="2000" spc="-55">
                <a:latin typeface="Trebuchet MS"/>
                <a:cs typeface="Trebuchet MS"/>
              </a:rPr>
              <a:t>c</a:t>
            </a:r>
            <a:r>
              <a:rPr dirty="0" sz="2000" spc="-160">
                <a:latin typeface="Trebuchet MS"/>
                <a:cs typeface="Trebuchet MS"/>
              </a:rPr>
              <a:t>ia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65">
                <a:latin typeface="Trebuchet MS"/>
                <a:cs typeface="Trebuchet MS"/>
              </a:rPr>
              <a:t>io</a:t>
            </a:r>
            <a:r>
              <a:rPr dirty="0" sz="2000" spc="-80">
                <a:latin typeface="Trebuchet MS"/>
                <a:cs typeface="Trebuchet MS"/>
              </a:rPr>
              <a:t>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(amate</a:t>
            </a:r>
            <a:r>
              <a:rPr dirty="0" sz="2000" spc="-140">
                <a:latin typeface="Trebuchet MS"/>
                <a:cs typeface="Trebuchet MS"/>
              </a:rPr>
              <a:t>u</a:t>
            </a:r>
            <a:r>
              <a:rPr dirty="0" sz="2000" spc="-40">
                <a:latin typeface="Trebuchet MS"/>
                <a:cs typeface="Trebuchet MS"/>
              </a:rPr>
              <a:t>r)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(AI</a:t>
            </a:r>
            <a:r>
              <a:rPr dirty="0" sz="2000" spc="30">
                <a:latin typeface="Trebuchet MS"/>
                <a:cs typeface="Trebuchet MS"/>
              </a:rPr>
              <a:t>B</a:t>
            </a:r>
            <a:r>
              <a:rPr dirty="0" sz="2000" spc="-75">
                <a:latin typeface="Trebuchet MS"/>
                <a:cs typeface="Trebuchet MS"/>
              </a:rPr>
              <a:t>A).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9260" y="1837182"/>
            <a:ext cx="9618345" cy="3244215"/>
            <a:chOff x="1449260" y="1837182"/>
            <a:chExt cx="9618345" cy="3244215"/>
          </a:xfrm>
        </p:grpSpPr>
        <p:sp>
          <p:nvSpPr>
            <p:cNvPr id="3" name="object 3"/>
            <p:cNvSpPr/>
            <p:nvPr/>
          </p:nvSpPr>
          <p:spPr>
            <a:xfrm>
              <a:off x="1454657" y="1842579"/>
              <a:ext cx="9607550" cy="15875"/>
            </a:xfrm>
            <a:custGeom>
              <a:avLst/>
              <a:gdLst/>
              <a:ahLst/>
              <a:cxnLst/>
              <a:rect l="l" t="t" r="r" b="b"/>
              <a:pathLst>
                <a:path w="9607550" h="15875">
                  <a:moveTo>
                    <a:pt x="0" y="15875"/>
                  </a:moveTo>
                  <a:lnTo>
                    <a:pt x="9607550" y="15875"/>
                  </a:lnTo>
                </a:path>
                <a:path w="9607550" h="15875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1054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0847" y="1853184"/>
              <a:ext cx="2328672" cy="32278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50361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25"/>
              <a:t>BIOGRAPHY</a:t>
            </a:r>
            <a:r>
              <a:rPr dirty="0" spc="-114"/>
              <a:t> </a:t>
            </a:r>
            <a:r>
              <a:rPr dirty="0" spc="155"/>
              <a:t>OF</a:t>
            </a:r>
            <a:r>
              <a:rPr dirty="0" spc="-114"/>
              <a:t> </a:t>
            </a:r>
            <a:r>
              <a:rPr dirty="0" spc="80"/>
              <a:t>MARY</a:t>
            </a:r>
            <a:r>
              <a:rPr dirty="0" spc="-85"/>
              <a:t> </a:t>
            </a:r>
            <a:r>
              <a:rPr dirty="0" spc="190"/>
              <a:t>KOM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0477" y="4736338"/>
            <a:ext cx="94678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900" spc="-3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This </a:t>
            </a:r>
            <a:r>
              <a:rPr dirty="0" u="sng" sz="900" spc="-2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Photo</a:t>
            </a:r>
            <a:r>
              <a:rPr dirty="0" sz="900" spc="-20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by </a:t>
            </a:r>
            <a:r>
              <a:rPr dirty="0" sz="900" spc="-45">
                <a:latin typeface="Trebuchet MS"/>
                <a:cs typeface="Trebuchet MS"/>
              </a:rPr>
              <a:t> </a:t>
            </a:r>
            <a:r>
              <a:rPr dirty="0" sz="900" spc="5">
                <a:latin typeface="Trebuchet MS"/>
                <a:cs typeface="Trebuchet MS"/>
              </a:rPr>
              <a:t>Un</a:t>
            </a:r>
            <a:r>
              <a:rPr dirty="0" sz="900" spc="-35">
                <a:latin typeface="Trebuchet MS"/>
                <a:cs typeface="Trebuchet MS"/>
              </a:rPr>
              <a:t>k</a:t>
            </a:r>
            <a:r>
              <a:rPr dirty="0" sz="900" spc="-30">
                <a:latin typeface="Trebuchet MS"/>
                <a:cs typeface="Trebuchet MS"/>
              </a:rPr>
              <a:t>n</a:t>
            </a:r>
            <a:r>
              <a:rPr dirty="0" sz="900" spc="5">
                <a:latin typeface="Trebuchet MS"/>
                <a:cs typeface="Trebuchet MS"/>
              </a:rPr>
              <a:t>o</a:t>
            </a:r>
            <a:r>
              <a:rPr dirty="0" sz="900" spc="-45">
                <a:latin typeface="Trebuchet MS"/>
                <a:cs typeface="Trebuchet MS"/>
              </a:rPr>
              <a:t>w</a:t>
            </a:r>
            <a:r>
              <a:rPr dirty="0" sz="900" spc="-30">
                <a:latin typeface="Trebuchet MS"/>
                <a:cs typeface="Trebuchet MS"/>
              </a:rPr>
              <a:t>n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10">
                <a:latin typeface="Trebuchet MS"/>
                <a:cs typeface="Trebuchet MS"/>
              </a:rPr>
              <a:t>Au</a:t>
            </a:r>
            <a:r>
              <a:rPr dirty="0" sz="900" spc="-45">
                <a:latin typeface="Trebuchet MS"/>
                <a:cs typeface="Trebuchet MS"/>
              </a:rPr>
              <a:t>t</a:t>
            </a:r>
            <a:r>
              <a:rPr dirty="0" sz="900" spc="-55">
                <a:latin typeface="Trebuchet MS"/>
                <a:cs typeface="Trebuchet MS"/>
              </a:rPr>
              <a:t>h</a:t>
            </a:r>
            <a:r>
              <a:rPr dirty="0" sz="900" spc="5">
                <a:latin typeface="Trebuchet MS"/>
                <a:cs typeface="Trebuchet MS"/>
              </a:rPr>
              <a:t>o</a:t>
            </a:r>
            <a:r>
              <a:rPr dirty="0" sz="900" spc="5">
                <a:latin typeface="Trebuchet MS"/>
                <a:cs typeface="Trebuchet MS"/>
              </a:rPr>
              <a:t>r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70">
                <a:latin typeface="Trebuchet MS"/>
                <a:cs typeface="Trebuchet MS"/>
              </a:rPr>
              <a:t>i</a:t>
            </a:r>
            <a:r>
              <a:rPr dirty="0" sz="900" spc="-15">
                <a:latin typeface="Trebuchet MS"/>
                <a:cs typeface="Trebuchet MS"/>
              </a:rPr>
              <a:t>s  </a:t>
            </a:r>
            <a:r>
              <a:rPr dirty="0" sz="900" spc="-80">
                <a:latin typeface="Trebuchet MS"/>
                <a:cs typeface="Trebuchet MS"/>
                <a:hlinkClick r:id="rId4"/>
              </a:rPr>
              <a:t>l</a:t>
            </a:r>
            <a:r>
              <a:rPr dirty="0" sz="900" spc="-70">
                <a:latin typeface="Trebuchet MS"/>
                <a:cs typeface="Trebuchet MS"/>
                <a:hlinkClick r:id="rId4"/>
              </a:rPr>
              <a:t>i</a:t>
            </a:r>
            <a:r>
              <a:rPr dirty="0" sz="900" spc="-55">
                <a:latin typeface="Trebuchet MS"/>
                <a:cs typeface="Trebuchet MS"/>
                <a:hlinkClick r:id="rId4"/>
              </a:rPr>
              <a:t>ce</a:t>
            </a:r>
            <a:r>
              <a:rPr dirty="0" sz="900" spc="-50">
                <a:latin typeface="Trebuchet MS"/>
                <a:cs typeface="Trebuchet MS"/>
                <a:hlinkClick r:id="rId4"/>
              </a:rPr>
              <a:t>n</a:t>
            </a:r>
            <a:r>
              <a:rPr dirty="0" sz="900" spc="-45">
                <a:latin typeface="Trebuchet MS"/>
                <a:cs typeface="Trebuchet MS"/>
                <a:hlinkClick r:id="rId4"/>
              </a:rPr>
              <a:t>sed</a:t>
            </a:r>
            <a:r>
              <a:rPr dirty="0" sz="900" spc="-10">
                <a:latin typeface="Trebuchet MS"/>
                <a:cs typeface="Trebuchet MS"/>
                <a:hlinkClick r:id="rId4"/>
              </a:rPr>
              <a:t> </a:t>
            </a:r>
            <a:r>
              <a:rPr dirty="0" sz="900" spc="-40">
                <a:latin typeface="Trebuchet MS"/>
                <a:cs typeface="Trebuchet MS"/>
                <a:hlinkClick r:id="rId4"/>
              </a:rPr>
              <a:t>un</a:t>
            </a:r>
            <a:r>
              <a:rPr dirty="0" sz="900" spc="-50">
                <a:latin typeface="Trebuchet MS"/>
                <a:cs typeface="Trebuchet MS"/>
                <a:hlinkClick r:id="rId4"/>
              </a:rPr>
              <a:t>d</a:t>
            </a:r>
            <a:r>
              <a:rPr dirty="0" sz="900" spc="-30">
                <a:latin typeface="Trebuchet MS"/>
                <a:cs typeface="Trebuchet MS"/>
                <a:hlinkClick r:id="rId4"/>
              </a:rPr>
              <a:t>er</a:t>
            </a:r>
            <a:r>
              <a:rPr dirty="0" sz="900" spc="-25">
                <a:latin typeface="Trebuchet MS"/>
                <a:cs typeface="Trebuchet MS"/>
                <a:hlinkClick r:id="rId4"/>
              </a:rPr>
              <a:t> </a:t>
            </a:r>
            <a:r>
              <a:rPr dirty="0" u="sng" sz="900" spc="9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4"/>
              </a:rPr>
              <a:t>CC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77" y="5148198"/>
            <a:ext cx="3225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4"/>
              </a:rPr>
              <a:t>BY</a:t>
            </a:r>
            <a:r>
              <a:rPr dirty="0" u="sng" sz="900" spc="-4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4"/>
              </a:rPr>
              <a:t>-</a:t>
            </a:r>
            <a:r>
              <a:rPr dirty="0" u="sng" sz="900" spc="1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4"/>
              </a:rPr>
              <a:t>SA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70603" y="1853183"/>
            <a:ext cx="6985000" cy="3228340"/>
          </a:xfrm>
          <a:custGeom>
            <a:avLst/>
            <a:gdLst/>
            <a:ahLst/>
            <a:cxnLst/>
            <a:rect l="l" t="t" r="r" b="b"/>
            <a:pathLst>
              <a:path w="6985000" h="3228340">
                <a:moveTo>
                  <a:pt x="0" y="3227832"/>
                </a:moveTo>
                <a:lnTo>
                  <a:pt x="6984492" y="3227832"/>
                </a:lnTo>
                <a:lnTo>
                  <a:pt x="6984492" y="0"/>
                </a:lnTo>
                <a:lnTo>
                  <a:pt x="0" y="0"/>
                </a:lnTo>
                <a:lnTo>
                  <a:pt x="0" y="3227832"/>
                </a:lnTo>
                <a:close/>
              </a:path>
            </a:pathLst>
          </a:custGeom>
          <a:ln w="15875">
            <a:solidFill>
              <a:srgbClr val="8512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78541" y="1863725"/>
            <a:ext cx="6969125" cy="3209925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83820" marR="358140">
              <a:lnSpc>
                <a:spcPct val="100000"/>
              </a:lnSpc>
              <a:spcBef>
                <a:spcPts val="2175"/>
              </a:spcBef>
            </a:pPr>
            <a:r>
              <a:rPr dirty="0" sz="2400" spc="-320">
                <a:latin typeface="Trebuchet MS"/>
                <a:cs typeface="Trebuchet MS"/>
              </a:rPr>
              <a:t>She </a:t>
            </a:r>
            <a:r>
              <a:rPr dirty="0" sz="2400" spc="-415">
                <a:latin typeface="Trebuchet MS"/>
                <a:cs typeface="Trebuchet MS"/>
              </a:rPr>
              <a:t>became</a:t>
            </a:r>
            <a:r>
              <a:rPr dirty="0" sz="2400" spc="-409">
                <a:latin typeface="Trebuchet MS"/>
                <a:cs typeface="Trebuchet MS"/>
              </a:rPr>
              <a:t> </a:t>
            </a:r>
            <a:r>
              <a:rPr dirty="0" sz="2400" spc="-390">
                <a:latin typeface="Trebuchet MS"/>
                <a:cs typeface="Trebuchet MS"/>
              </a:rPr>
              <a:t>the</a:t>
            </a:r>
            <a:r>
              <a:rPr dirty="0" sz="2400" spc="-38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first </a:t>
            </a:r>
            <a:r>
              <a:rPr dirty="0" sz="2400" spc="-345">
                <a:latin typeface="Trebuchet MS"/>
                <a:cs typeface="Trebuchet MS"/>
              </a:rPr>
              <a:t>Indian </a:t>
            </a:r>
            <a:r>
              <a:rPr dirty="0" sz="2400" spc="-395">
                <a:latin typeface="Trebuchet MS"/>
                <a:cs typeface="Trebuchet MS"/>
              </a:rPr>
              <a:t>female</a:t>
            </a:r>
            <a:r>
              <a:rPr dirty="0" sz="2400" spc="-390">
                <a:latin typeface="Trebuchet MS"/>
                <a:cs typeface="Trebuchet MS"/>
              </a:rPr>
              <a:t> </a:t>
            </a:r>
            <a:r>
              <a:rPr dirty="0" sz="2400" spc="-350">
                <a:latin typeface="Trebuchet MS"/>
                <a:cs typeface="Trebuchet MS"/>
              </a:rPr>
              <a:t>boxer </a:t>
            </a:r>
            <a:r>
              <a:rPr dirty="0" sz="2400" spc="-365">
                <a:latin typeface="Trebuchet MS"/>
                <a:cs typeface="Trebuchet MS"/>
              </a:rPr>
              <a:t>to </a:t>
            </a:r>
            <a:r>
              <a:rPr dirty="0" sz="2400" spc="-415">
                <a:latin typeface="Trebuchet MS"/>
                <a:cs typeface="Trebuchet MS"/>
              </a:rPr>
              <a:t>win</a:t>
            </a:r>
            <a:r>
              <a:rPr dirty="0" sz="2400" spc="-409">
                <a:latin typeface="Trebuchet MS"/>
                <a:cs typeface="Trebuchet MS"/>
              </a:rPr>
              <a:t> </a:t>
            </a:r>
            <a:r>
              <a:rPr dirty="0" sz="2400" spc="-365">
                <a:latin typeface="Trebuchet MS"/>
                <a:cs typeface="Trebuchet MS"/>
              </a:rPr>
              <a:t>a </a:t>
            </a:r>
            <a:r>
              <a:rPr dirty="0" sz="2400" spc="-355">
                <a:latin typeface="Trebuchet MS"/>
                <a:cs typeface="Trebuchet MS"/>
              </a:rPr>
              <a:t>gold </a:t>
            </a:r>
            <a:r>
              <a:rPr dirty="0" sz="2400" spc="-415">
                <a:latin typeface="Trebuchet MS"/>
                <a:cs typeface="Trebuchet MS"/>
              </a:rPr>
              <a:t>medal</a:t>
            </a:r>
            <a:r>
              <a:rPr dirty="0" sz="2400" spc="-409">
                <a:latin typeface="Trebuchet MS"/>
                <a:cs typeface="Trebuchet MS"/>
              </a:rPr>
              <a:t> </a:t>
            </a:r>
            <a:r>
              <a:rPr dirty="0" sz="2400" spc="-340">
                <a:latin typeface="Trebuchet MS"/>
                <a:cs typeface="Trebuchet MS"/>
              </a:rPr>
              <a:t>in </a:t>
            </a:r>
            <a:r>
              <a:rPr dirty="0" sz="2400" spc="-390">
                <a:latin typeface="Trebuchet MS"/>
                <a:cs typeface="Trebuchet MS"/>
              </a:rPr>
              <a:t>the </a:t>
            </a:r>
            <a:r>
              <a:rPr dirty="0" sz="2400" spc="-385">
                <a:latin typeface="Trebuchet MS"/>
                <a:cs typeface="Trebuchet MS"/>
              </a:rPr>
              <a:t> </a:t>
            </a:r>
            <a:r>
              <a:rPr dirty="0" sz="2400" spc="-320">
                <a:latin typeface="Trebuchet MS"/>
                <a:cs typeface="Trebuchet MS"/>
              </a:rPr>
              <a:t>Asian</a:t>
            </a:r>
            <a:r>
              <a:rPr dirty="0" sz="2400" spc="-240">
                <a:latin typeface="Trebuchet MS"/>
                <a:cs typeface="Trebuchet MS"/>
              </a:rPr>
              <a:t> </a:t>
            </a:r>
            <a:r>
              <a:rPr dirty="0" sz="2400" spc="-355">
                <a:latin typeface="Trebuchet MS"/>
                <a:cs typeface="Trebuchet MS"/>
              </a:rPr>
              <a:t>games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335">
                <a:latin typeface="Trebuchet MS"/>
                <a:cs typeface="Trebuchet MS"/>
              </a:rPr>
              <a:t>in</a:t>
            </a:r>
            <a:r>
              <a:rPr dirty="0" sz="2400" spc="-240">
                <a:latin typeface="Trebuchet MS"/>
                <a:cs typeface="Trebuchet MS"/>
              </a:rPr>
              <a:t> </a:t>
            </a:r>
            <a:r>
              <a:rPr dirty="0" sz="2400" spc="-420">
                <a:latin typeface="Trebuchet MS"/>
                <a:cs typeface="Trebuchet MS"/>
              </a:rPr>
              <a:t>2014</a:t>
            </a:r>
            <a:r>
              <a:rPr dirty="0" sz="2400" spc="-250">
                <a:latin typeface="Trebuchet MS"/>
                <a:cs typeface="Trebuchet MS"/>
              </a:rPr>
              <a:t> </a:t>
            </a:r>
            <a:r>
              <a:rPr dirty="0" sz="2400" spc="-355">
                <a:latin typeface="Trebuchet MS"/>
                <a:cs typeface="Trebuchet MS"/>
              </a:rPr>
              <a:t>at</a:t>
            </a:r>
            <a:r>
              <a:rPr dirty="0" sz="2400" spc="-250">
                <a:latin typeface="Trebuchet MS"/>
                <a:cs typeface="Trebuchet MS"/>
              </a:rPr>
              <a:t> </a:t>
            </a:r>
            <a:r>
              <a:rPr dirty="0" sz="2400" spc="-375">
                <a:latin typeface="Trebuchet MS"/>
                <a:cs typeface="Trebuchet MS"/>
              </a:rPr>
              <a:t>Incheon,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400" spc="-325">
                <a:latin typeface="Trebuchet MS"/>
                <a:cs typeface="Trebuchet MS"/>
              </a:rPr>
              <a:t>south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335">
                <a:latin typeface="Trebuchet MS"/>
                <a:cs typeface="Trebuchet MS"/>
              </a:rPr>
              <a:t>korea</a:t>
            </a:r>
            <a:r>
              <a:rPr dirty="0" sz="2400" spc="-245">
                <a:latin typeface="Trebuchet MS"/>
                <a:cs typeface="Trebuchet MS"/>
              </a:rPr>
              <a:t> </a:t>
            </a:r>
            <a:r>
              <a:rPr dirty="0" sz="2400" spc="-400">
                <a:latin typeface="Trebuchet MS"/>
                <a:cs typeface="Trebuchet MS"/>
              </a:rPr>
              <a:t>and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is</a:t>
            </a:r>
            <a:r>
              <a:rPr dirty="0" sz="2400" spc="-240">
                <a:latin typeface="Trebuchet MS"/>
                <a:cs typeface="Trebuchet MS"/>
              </a:rPr>
              <a:t> </a:t>
            </a:r>
            <a:r>
              <a:rPr dirty="0" sz="2400" spc="-390">
                <a:latin typeface="Trebuchet MS"/>
                <a:cs typeface="Trebuchet MS"/>
              </a:rPr>
              <a:t>the</a:t>
            </a:r>
            <a:r>
              <a:rPr dirty="0" sz="2400" spc="-24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first</a:t>
            </a:r>
            <a:r>
              <a:rPr dirty="0" sz="2400" spc="-225">
                <a:latin typeface="Trebuchet MS"/>
                <a:cs typeface="Trebuchet MS"/>
              </a:rPr>
              <a:t> </a:t>
            </a:r>
            <a:r>
              <a:rPr dirty="0" sz="2400" spc="-345">
                <a:latin typeface="Trebuchet MS"/>
                <a:cs typeface="Trebuchet MS"/>
              </a:rPr>
              <a:t>Indian </a:t>
            </a:r>
            <a:r>
              <a:rPr dirty="0" sz="2400" spc="-340">
                <a:latin typeface="Trebuchet MS"/>
                <a:cs typeface="Trebuchet MS"/>
              </a:rPr>
              <a:t> </a:t>
            </a:r>
            <a:r>
              <a:rPr dirty="0" sz="2400" spc="-400">
                <a:latin typeface="Trebuchet MS"/>
                <a:cs typeface="Trebuchet MS"/>
              </a:rPr>
              <a:t>female</a:t>
            </a:r>
            <a:r>
              <a:rPr dirty="0" sz="2400" spc="-395">
                <a:latin typeface="Trebuchet MS"/>
                <a:cs typeface="Trebuchet MS"/>
              </a:rPr>
              <a:t> </a:t>
            </a:r>
            <a:r>
              <a:rPr dirty="0" sz="2400" spc="-350">
                <a:latin typeface="Trebuchet MS"/>
                <a:cs typeface="Trebuchet MS"/>
              </a:rPr>
              <a:t>boxer </a:t>
            </a:r>
            <a:r>
              <a:rPr dirty="0" sz="2400" spc="-365">
                <a:latin typeface="Trebuchet MS"/>
                <a:cs typeface="Trebuchet MS"/>
              </a:rPr>
              <a:t>to </a:t>
            </a:r>
            <a:r>
              <a:rPr dirty="0" sz="2400" spc="-415">
                <a:latin typeface="Trebuchet MS"/>
                <a:cs typeface="Trebuchet MS"/>
              </a:rPr>
              <a:t>win</a:t>
            </a:r>
            <a:r>
              <a:rPr dirty="0" sz="2400" spc="-409">
                <a:latin typeface="Trebuchet MS"/>
                <a:cs typeface="Trebuchet MS"/>
              </a:rPr>
              <a:t> </a:t>
            </a:r>
            <a:r>
              <a:rPr dirty="0" sz="2400" spc="-350">
                <a:latin typeface="Trebuchet MS"/>
                <a:cs typeface="Trebuchet MS"/>
              </a:rPr>
              <a:t>gold at </a:t>
            </a:r>
            <a:r>
              <a:rPr dirty="0" sz="2400" spc="-390">
                <a:latin typeface="Trebuchet MS"/>
                <a:cs typeface="Trebuchet MS"/>
              </a:rPr>
              <a:t>the</a:t>
            </a:r>
            <a:r>
              <a:rPr dirty="0" sz="2400" spc="-385">
                <a:latin typeface="Trebuchet MS"/>
                <a:cs typeface="Trebuchet MS"/>
              </a:rPr>
              <a:t> </a:t>
            </a:r>
            <a:r>
              <a:rPr dirty="0" sz="2400" spc="-390">
                <a:latin typeface="Trebuchet MS"/>
                <a:cs typeface="Trebuchet MS"/>
              </a:rPr>
              <a:t>2018</a:t>
            </a:r>
            <a:r>
              <a:rPr dirty="0" sz="2400" spc="-385">
                <a:latin typeface="Trebuchet MS"/>
                <a:cs typeface="Trebuchet MS"/>
              </a:rPr>
              <a:t> </a:t>
            </a:r>
            <a:r>
              <a:rPr dirty="0" sz="2400" spc="-420">
                <a:latin typeface="Trebuchet MS"/>
                <a:cs typeface="Trebuchet MS"/>
              </a:rPr>
              <a:t>commonwealth</a:t>
            </a:r>
            <a:r>
              <a:rPr dirty="0" sz="2400" spc="-415">
                <a:latin typeface="Trebuchet MS"/>
                <a:cs typeface="Trebuchet MS"/>
              </a:rPr>
              <a:t> </a:t>
            </a:r>
            <a:r>
              <a:rPr dirty="0" sz="2400" spc="-375">
                <a:latin typeface="Trebuchet MS"/>
                <a:cs typeface="Trebuchet MS"/>
              </a:rPr>
              <a:t>games. </a:t>
            </a:r>
            <a:r>
              <a:rPr dirty="0" sz="2400" spc="-320">
                <a:latin typeface="Trebuchet MS"/>
                <a:cs typeface="Trebuchet MS"/>
              </a:rPr>
              <a:t>She </a:t>
            </a:r>
            <a:r>
              <a:rPr dirty="0" sz="2400" spc="-190">
                <a:latin typeface="Trebuchet MS"/>
                <a:cs typeface="Trebuchet MS"/>
              </a:rPr>
              <a:t>is 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285">
                <a:latin typeface="Trebuchet MS"/>
                <a:cs typeface="Trebuchet MS"/>
              </a:rPr>
              <a:t>also</a:t>
            </a:r>
            <a:r>
              <a:rPr dirty="0" sz="2400" spc="-250">
                <a:latin typeface="Trebuchet MS"/>
                <a:cs typeface="Trebuchet MS"/>
              </a:rPr>
              <a:t> </a:t>
            </a:r>
            <a:r>
              <a:rPr dirty="0" sz="2400" spc="-390">
                <a:latin typeface="Trebuchet MS"/>
                <a:cs typeface="Trebuchet MS"/>
              </a:rPr>
              <a:t>the</a:t>
            </a:r>
            <a:r>
              <a:rPr dirty="0" sz="2400" spc="-235">
                <a:latin typeface="Trebuchet MS"/>
                <a:cs typeface="Trebuchet MS"/>
              </a:rPr>
              <a:t> </a:t>
            </a:r>
            <a:r>
              <a:rPr dirty="0" sz="2400" spc="-355">
                <a:latin typeface="Trebuchet MS"/>
                <a:cs typeface="Trebuchet MS"/>
              </a:rPr>
              <a:t>only</a:t>
            </a:r>
            <a:r>
              <a:rPr dirty="0" sz="2400" spc="-254">
                <a:latin typeface="Trebuchet MS"/>
                <a:cs typeface="Trebuchet MS"/>
              </a:rPr>
              <a:t> </a:t>
            </a:r>
            <a:r>
              <a:rPr dirty="0" sz="2400" spc="-350">
                <a:latin typeface="Trebuchet MS"/>
                <a:cs typeface="Trebuchet MS"/>
              </a:rPr>
              <a:t>boxer</a:t>
            </a:r>
            <a:r>
              <a:rPr dirty="0" sz="2400" spc="-265">
                <a:latin typeface="Trebuchet MS"/>
                <a:cs typeface="Trebuchet MS"/>
              </a:rPr>
              <a:t> </a:t>
            </a:r>
            <a:r>
              <a:rPr dirty="0" sz="2400" spc="-365">
                <a:latin typeface="Trebuchet MS"/>
                <a:cs typeface="Trebuchet MS"/>
              </a:rPr>
              <a:t>to</a:t>
            </a:r>
            <a:r>
              <a:rPr dirty="0" sz="2400" spc="-235">
                <a:latin typeface="Trebuchet MS"/>
                <a:cs typeface="Trebuchet MS"/>
              </a:rPr>
              <a:t> </a:t>
            </a:r>
            <a:r>
              <a:rPr dirty="0" sz="2400" spc="-420">
                <a:latin typeface="Trebuchet MS"/>
                <a:cs typeface="Trebuchet MS"/>
              </a:rPr>
              <a:t>become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400" spc="-325">
                <a:latin typeface="Trebuchet MS"/>
                <a:cs typeface="Trebuchet MS"/>
              </a:rPr>
              <a:t>Asian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375">
                <a:latin typeface="Trebuchet MS"/>
                <a:cs typeface="Trebuchet MS"/>
              </a:rPr>
              <a:t>amateur</a:t>
            </a:r>
            <a:r>
              <a:rPr dirty="0" sz="2400" spc="-265">
                <a:latin typeface="Trebuchet MS"/>
                <a:cs typeface="Trebuchet MS"/>
              </a:rPr>
              <a:t> </a:t>
            </a:r>
            <a:r>
              <a:rPr dirty="0" sz="2400" spc="-365">
                <a:latin typeface="Trebuchet MS"/>
                <a:cs typeface="Trebuchet MS"/>
              </a:rPr>
              <a:t>boxing</a:t>
            </a:r>
            <a:r>
              <a:rPr dirty="0" sz="2400" spc="-265">
                <a:latin typeface="Trebuchet MS"/>
                <a:cs typeface="Trebuchet MS"/>
              </a:rPr>
              <a:t> </a:t>
            </a:r>
            <a:r>
              <a:rPr dirty="0" sz="2400" spc="-395">
                <a:latin typeface="Trebuchet MS"/>
                <a:cs typeface="Trebuchet MS"/>
              </a:rPr>
              <a:t>champion</a:t>
            </a:r>
            <a:r>
              <a:rPr dirty="0" sz="2400" spc="-270">
                <a:latin typeface="Trebuchet MS"/>
                <a:cs typeface="Trebuchet MS"/>
              </a:rPr>
              <a:t> </a:t>
            </a:r>
            <a:r>
              <a:rPr dirty="0" sz="2400" spc="-280">
                <a:latin typeface="Trebuchet MS"/>
                <a:cs typeface="Trebuchet MS"/>
              </a:rPr>
              <a:t>for</a:t>
            </a:r>
            <a:r>
              <a:rPr dirty="0" sz="2400" spc="-240">
                <a:latin typeface="Trebuchet MS"/>
                <a:cs typeface="Trebuchet MS"/>
              </a:rPr>
              <a:t> </a:t>
            </a:r>
            <a:r>
              <a:rPr dirty="0" sz="2400" spc="-365">
                <a:latin typeface="Trebuchet MS"/>
                <a:cs typeface="Trebuchet MS"/>
              </a:rPr>
              <a:t>a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r</a:t>
            </a:r>
            <a:r>
              <a:rPr dirty="0" sz="2400" spc="-405">
                <a:latin typeface="Trebuchet MS"/>
                <a:cs typeface="Trebuchet MS"/>
              </a:rPr>
              <a:t>e</a:t>
            </a:r>
            <a:r>
              <a:rPr dirty="0" sz="2400" spc="-335">
                <a:latin typeface="Trebuchet MS"/>
                <a:cs typeface="Trebuchet MS"/>
              </a:rPr>
              <a:t>c</a:t>
            </a:r>
            <a:r>
              <a:rPr dirty="0" sz="2400" spc="-345">
                <a:latin typeface="Trebuchet MS"/>
                <a:cs typeface="Trebuchet MS"/>
              </a:rPr>
              <a:t>o</a:t>
            </a:r>
            <a:r>
              <a:rPr dirty="0" sz="2400" spc="-135">
                <a:latin typeface="Trebuchet MS"/>
                <a:cs typeface="Trebuchet MS"/>
              </a:rPr>
              <a:t>r</a:t>
            </a:r>
            <a:r>
              <a:rPr dirty="0" sz="2400" spc="-434">
                <a:latin typeface="Trebuchet MS"/>
                <a:cs typeface="Trebuchet MS"/>
              </a:rPr>
              <a:t>d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-260">
                <a:latin typeface="Trebuchet MS"/>
                <a:cs typeface="Trebuchet MS"/>
              </a:rPr>
              <a:t>six</a:t>
            </a:r>
            <a:r>
              <a:rPr dirty="0" sz="2400" spc="-254">
                <a:latin typeface="Trebuchet MS"/>
                <a:cs typeface="Trebuchet MS"/>
              </a:rPr>
              <a:t> </a:t>
            </a:r>
            <a:r>
              <a:rPr dirty="0" sz="2400" spc="-395">
                <a:latin typeface="Trebuchet MS"/>
                <a:cs typeface="Trebuchet MS"/>
              </a:rPr>
              <a:t>tim</a:t>
            </a:r>
            <a:r>
              <a:rPr dirty="0" sz="2400" spc="-420">
                <a:latin typeface="Trebuchet MS"/>
                <a:cs typeface="Trebuchet MS"/>
              </a:rPr>
              <a:t>e</a:t>
            </a:r>
            <a:r>
              <a:rPr dirty="0" sz="2400" spc="-300">
                <a:latin typeface="Trebuchet MS"/>
                <a:cs typeface="Trebuchet MS"/>
              </a:rPr>
              <a:t>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8604885" cy="953769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pc="-50"/>
              <a:t>BI</a:t>
            </a:r>
            <a:r>
              <a:rPr dirty="0" spc="-225"/>
              <a:t>R</a:t>
            </a:r>
            <a:r>
              <a:rPr dirty="0" spc="-50"/>
              <a:t>TH,</a:t>
            </a:r>
            <a:r>
              <a:rPr dirty="0" spc="-395"/>
              <a:t> </a:t>
            </a:r>
            <a:r>
              <a:rPr dirty="0" spc="445"/>
              <a:t>N</a:t>
            </a:r>
            <a:r>
              <a:rPr dirty="0" spc="-80"/>
              <a:t>A</a:t>
            </a:r>
            <a:r>
              <a:rPr dirty="0" spc="229"/>
              <a:t>TION</a:t>
            </a:r>
            <a:r>
              <a:rPr dirty="0" spc="235"/>
              <a:t>A</a:t>
            </a:r>
            <a:r>
              <a:rPr dirty="0" spc="-25"/>
              <a:t>LIT</a:t>
            </a:r>
            <a:r>
              <a:rPr dirty="0" spc="-320"/>
              <a:t>Y</a:t>
            </a:r>
            <a:r>
              <a:rPr dirty="0" spc="-475"/>
              <a:t>,</a:t>
            </a:r>
            <a:r>
              <a:rPr dirty="0" spc="-700"/>
              <a:t> </a:t>
            </a:r>
            <a:r>
              <a:rPr dirty="0" spc="-5"/>
              <a:t>A</a:t>
            </a:r>
            <a:r>
              <a:rPr dirty="0" spc="350"/>
              <a:t>W</a:t>
            </a:r>
            <a:r>
              <a:rPr dirty="0" spc="250"/>
              <a:t>AR</a:t>
            </a:r>
            <a:r>
              <a:rPr dirty="0" spc="245"/>
              <a:t>D</a:t>
            </a:r>
            <a:r>
              <a:rPr dirty="0" spc="-310"/>
              <a:t>S</a:t>
            </a:r>
            <a:r>
              <a:rPr dirty="0" spc="-80"/>
              <a:t>,</a:t>
            </a:r>
            <a:r>
              <a:rPr dirty="0" spc="155"/>
              <a:t>WEIGHT</a:t>
            </a:r>
            <a:r>
              <a:rPr dirty="0" spc="-75"/>
              <a:t> </a:t>
            </a:r>
            <a:r>
              <a:rPr dirty="0" spc="85"/>
              <a:t>CLAS</a:t>
            </a:r>
            <a:r>
              <a:rPr dirty="0" spc="60"/>
              <a:t>S</a:t>
            </a:r>
            <a:r>
              <a:rPr dirty="0" spc="-420"/>
              <a:t>,  </a:t>
            </a:r>
            <a:r>
              <a:rPr dirty="0" spc="145"/>
              <a:t>WEI</a:t>
            </a:r>
            <a:r>
              <a:rPr dirty="0" spc="180"/>
              <a:t>G</a:t>
            </a:r>
            <a:r>
              <a:rPr dirty="0" spc="240"/>
              <a:t>H</a:t>
            </a:r>
            <a:r>
              <a:rPr dirty="0" spc="-320"/>
              <a:t>T</a:t>
            </a:r>
            <a:r>
              <a:rPr dirty="0" spc="-475"/>
              <a:t>,</a:t>
            </a:r>
            <a:r>
              <a:rPr dirty="0" spc="-409"/>
              <a:t> </a:t>
            </a:r>
            <a:r>
              <a:rPr dirty="0" spc="70"/>
              <a:t>H</a:t>
            </a:r>
            <a:r>
              <a:rPr dirty="0" spc="60"/>
              <a:t>E</a:t>
            </a:r>
            <a:r>
              <a:rPr dirty="0" spc="105"/>
              <a:t>IG</a:t>
            </a:r>
            <a:r>
              <a:rPr dirty="0" spc="150"/>
              <a:t>H</a:t>
            </a:r>
            <a:r>
              <a:rPr dirty="0" spc="75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0477" y="2069083"/>
            <a:ext cx="8936355" cy="2795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dirty="0" sz="2000" spc="-30">
                <a:latin typeface="Trebuchet MS"/>
                <a:cs typeface="Trebuchet MS"/>
              </a:rPr>
              <a:t>Born-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chungneijang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mary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kom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24 </a:t>
            </a:r>
            <a:r>
              <a:rPr dirty="0" sz="2000" spc="-45">
                <a:latin typeface="Trebuchet MS"/>
                <a:cs typeface="Trebuchet MS"/>
              </a:rPr>
              <a:t>November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1982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age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38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(kangathei,</a:t>
            </a:r>
            <a:r>
              <a:rPr dirty="0" sz="2000" spc="-29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Manipur,</a:t>
            </a:r>
            <a:r>
              <a:rPr dirty="0" sz="2000" spc="-28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india)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dirty="0" sz="2000" spc="280">
                <a:latin typeface="Trebuchet MS"/>
                <a:cs typeface="Trebuchet MS"/>
              </a:rPr>
              <a:t>N</a:t>
            </a:r>
            <a:r>
              <a:rPr dirty="0" sz="2000" spc="-120">
                <a:latin typeface="Trebuchet MS"/>
                <a:cs typeface="Trebuchet MS"/>
              </a:rPr>
              <a:t>ationalit</a:t>
            </a:r>
            <a:r>
              <a:rPr dirty="0" sz="2000" spc="-145">
                <a:latin typeface="Trebuchet MS"/>
                <a:cs typeface="Trebuchet MS"/>
              </a:rPr>
              <a:t>y</a:t>
            </a:r>
            <a:r>
              <a:rPr dirty="0" sz="2000" spc="-90">
                <a:latin typeface="Trebuchet MS"/>
                <a:cs typeface="Trebuchet MS"/>
              </a:rPr>
              <a:t>-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</a:t>
            </a:r>
            <a:r>
              <a:rPr dirty="0" sz="2000" spc="-95">
                <a:latin typeface="Trebuchet MS"/>
                <a:cs typeface="Trebuchet MS"/>
              </a:rPr>
              <a:t>n</a:t>
            </a:r>
            <a:r>
              <a:rPr dirty="0" sz="2000" spc="-130">
                <a:latin typeface="Trebuchet MS"/>
                <a:cs typeface="Trebuchet MS"/>
              </a:rPr>
              <a:t>dian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dirty="0" sz="2000" spc="-60">
                <a:latin typeface="Trebuchet MS"/>
                <a:cs typeface="Trebuchet MS"/>
              </a:rPr>
              <a:t>Awards-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padma</a:t>
            </a:r>
            <a:r>
              <a:rPr dirty="0" sz="2000" spc="-37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Vibhushan(2020),</a:t>
            </a:r>
            <a:r>
              <a:rPr dirty="0" sz="2000" spc="-28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padma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Bhushan(2013),</a:t>
            </a:r>
            <a:r>
              <a:rPr dirty="0" sz="2000" spc="-29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padma</a:t>
            </a:r>
            <a:r>
              <a:rPr dirty="0" sz="2000" spc="-60">
                <a:latin typeface="Trebuchet MS"/>
                <a:cs typeface="Trebuchet MS"/>
              </a:rPr>
              <a:t> shri(2006)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dirty="0" sz="2000" spc="195">
                <a:latin typeface="Trebuchet MS"/>
                <a:cs typeface="Trebuchet MS"/>
              </a:rPr>
              <a:t>W</a:t>
            </a:r>
            <a:r>
              <a:rPr dirty="0" sz="2000" spc="-120">
                <a:latin typeface="Trebuchet MS"/>
                <a:cs typeface="Trebuchet MS"/>
              </a:rPr>
              <a:t>eig</a:t>
            </a:r>
            <a:r>
              <a:rPr dirty="0" sz="2000" spc="-145">
                <a:latin typeface="Trebuchet MS"/>
                <a:cs typeface="Trebuchet MS"/>
              </a:rPr>
              <a:t>h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clas</a:t>
            </a:r>
            <a:r>
              <a:rPr dirty="0" sz="2000" spc="-110">
                <a:latin typeface="Trebuchet MS"/>
                <a:cs typeface="Trebuchet MS"/>
              </a:rPr>
              <a:t>s</a:t>
            </a:r>
            <a:r>
              <a:rPr dirty="0" sz="2000" spc="-90">
                <a:latin typeface="Trebuchet MS"/>
                <a:cs typeface="Trebuchet MS"/>
              </a:rPr>
              <a:t>-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atom</a:t>
            </a:r>
            <a:r>
              <a:rPr dirty="0" sz="2000" spc="-155">
                <a:latin typeface="Trebuchet MS"/>
                <a:cs typeface="Trebuchet MS"/>
              </a:rPr>
              <a:t>w</a:t>
            </a:r>
            <a:r>
              <a:rPr dirty="0" sz="2000" spc="-155">
                <a:latin typeface="Trebuchet MS"/>
                <a:cs typeface="Trebuchet MS"/>
              </a:rPr>
              <a:t>eight,</a:t>
            </a:r>
            <a:r>
              <a:rPr dirty="0" sz="2000" spc="-300">
                <a:latin typeface="Trebuchet MS"/>
                <a:cs typeface="Trebuchet MS"/>
              </a:rPr>
              <a:t> </a:t>
            </a:r>
            <a:r>
              <a:rPr dirty="0" sz="2000" spc="-220">
                <a:latin typeface="Trebuchet MS"/>
                <a:cs typeface="Trebuchet MS"/>
              </a:rPr>
              <a:t>f</a:t>
            </a:r>
            <a:r>
              <a:rPr dirty="0" sz="2000" spc="-195">
                <a:latin typeface="Trebuchet MS"/>
                <a:cs typeface="Trebuchet MS"/>
              </a:rPr>
              <a:t>l</a:t>
            </a:r>
            <a:r>
              <a:rPr dirty="0" sz="2000" spc="-65">
                <a:latin typeface="Trebuchet MS"/>
                <a:cs typeface="Trebuchet MS"/>
              </a:rPr>
              <a:t>y</a:t>
            </a:r>
            <a:r>
              <a:rPr dirty="0" sz="2000" spc="-135">
                <a:latin typeface="Trebuchet MS"/>
                <a:cs typeface="Trebuchet MS"/>
              </a:rPr>
              <a:t>w</a:t>
            </a:r>
            <a:r>
              <a:rPr dirty="0" sz="2000" spc="-120">
                <a:latin typeface="Trebuchet MS"/>
                <a:cs typeface="Trebuchet MS"/>
              </a:rPr>
              <a:t>eig</a:t>
            </a:r>
            <a:r>
              <a:rPr dirty="0" sz="2000" spc="-145">
                <a:latin typeface="Trebuchet MS"/>
                <a:cs typeface="Trebuchet MS"/>
              </a:rPr>
              <a:t>h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dirty="0" sz="2000" spc="195">
                <a:latin typeface="Trebuchet MS"/>
                <a:cs typeface="Trebuchet MS"/>
              </a:rPr>
              <a:t>W</a:t>
            </a:r>
            <a:r>
              <a:rPr dirty="0" sz="2000" spc="-120">
                <a:latin typeface="Trebuchet MS"/>
                <a:cs typeface="Trebuchet MS"/>
              </a:rPr>
              <a:t>eig</a:t>
            </a:r>
            <a:r>
              <a:rPr dirty="0" sz="2000" spc="-145">
                <a:latin typeface="Trebuchet MS"/>
                <a:cs typeface="Trebuchet MS"/>
              </a:rPr>
              <a:t>h</a:t>
            </a:r>
            <a:r>
              <a:rPr dirty="0" sz="2000" spc="-125">
                <a:latin typeface="Trebuchet MS"/>
                <a:cs typeface="Trebuchet MS"/>
              </a:rPr>
              <a:t>t</a:t>
            </a:r>
            <a:r>
              <a:rPr dirty="0" sz="2000" spc="-90">
                <a:latin typeface="Trebuchet MS"/>
                <a:cs typeface="Trebuchet MS"/>
              </a:rPr>
              <a:t>-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4</a:t>
            </a:r>
            <a:r>
              <a:rPr dirty="0" sz="2000" spc="-50">
                <a:latin typeface="Trebuchet MS"/>
                <a:cs typeface="Trebuchet MS"/>
              </a:rPr>
              <a:t>8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kg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(</a:t>
            </a:r>
            <a:r>
              <a:rPr dirty="0" sz="2000" spc="-75">
                <a:latin typeface="Trebuchet MS"/>
                <a:cs typeface="Trebuchet MS"/>
              </a:rPr>
              <a:t>1</a:t>
            </a:r>
            <a:r>
              <a:rPr dirty="0" sz="2000" spc="-45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6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l</a:t>
            </a:r>
            <a:r>
              <a:rPr dirty="0" sz="2000" spc="-170">
                <a:latin typeface="Trebuchet MS"/>
                <a:cs typeface="Trebuchet MS"/>
              </a:rPr>
              <a:t>b</a:t>
            </a:r>
            <a:r>
              <a:rPr dirty="0" sz="2000" spc="-245">
                <a:latin typeface="Trebuchet MS"/>
                <a:cs typeface="Trebuchet MS"/>
              </a:rPr>
              <a:t>)</a:t>
            </a:r>
            <a:r>
              <a:rPr dirty="0" sz="2000" spc="-340">
                <a:latin typeface="Trebuchet MS"/>
                <a:cs typeface="Trebuchet MS"/>
              </a:rPr>
              <a:t>/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51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kg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(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45">
                <a:latin typeface="Trebuchet MS"/>
                <a:cs typeface="Trebuchet MS"/>
              </a:rPr>
              <a:t>1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l</a:t>
            </a:r>
            <a:r>
              <a:rPr dirty="0" sz="2000" spc="-170">
                <a:latin typeface="Trebuchet MS"/>
                <a:cs typeface="Trebuchet MS"/>
              </a:rPr>
              <a:t>b</a:t>
            </a:r>
            <a:r>
              <a:rPr dirty="0" sz="2000" spc="-9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dirty="0" sz="2000" spc="-45">
                <a:latin typeface="Trebuchet MS"/>
                <a:cs typeface="Trebuchet MS"/>
              </a:rPr>
              <a:t>He</a:t>
            </a:r>
            <a:r>
              <a:rPr dirty="0" sz="2000" spc="-20">
                <a:latin typeface="Trebuchet MS"/>
                <a:cs typeface="Trebuchet MS"/>
              </a:rPr>
              <a:t>i</a:t>
            </a:r>
            <a:r>
              <a:rPr dirty="0" sz="2000" spc="-135">
                <a:latin typeface="Trebuchet MS"/>
                <a:cs typeface="Trebuchet MS"/>
              </a:rPr>
              <a:t>gh</a:t>
            </a:r>
            <a:r>
              <a:rPr dirty="0" sz="2000" spc="-100">
                <a:latin typeface="Trebuchet MS"/>
                <a:cs typeface="Trebuchet MS"/>
              </a:rPr>
              <a:t>t</a:t>
            </a:r>
            <a:r>
              <a:rPr dirty="0" sz="2000" spc="-90">
                <a:latin typeface="Trebuchet MS"/>
                <a:cs typeface="Trebuchet MS"/>
              </a:rPr>
              <a:t>-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1</a:t>
            </a:r>
            <a:r>
              <a:rPr dirty="0" sz="2000" spc="-150">
                <a:latin typeface="Trebuchet MS"/>
                <a:cs typeface="Trebuchet MS"/>
              </a:rPr>
              <a:t>.</a:t>
            </a:r>
            <a:r>
              <a:rPr dirty="0" sz="2000" spc="-195">
                <a:latin typeface="Trebuchet MS"/>
                <a:cs typeface="Trebuchet MS"/>
              </a:rPr>
              <a:t>5</a:t>
            </a:r>
            <a:r>
              <a:rPr dirty="0" sz="2000" spc="-45">
                <a:latin typeface="Trebuchet MS"/>
                <a:cs typeface="Trebuchet MS"/>
              </a:rPr>
              <a:t>8</a:t>
            </a:r>
            <a:r>
              <a:rPr dirty="0" sz="2000" spc="-120">
                <a:latin typeface="Trebuchet MS"/>
                <a:cs typeface="Trebuchet MS"/>
              </a:rPr>
              <a:t>m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(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5</a:t>
            </a:r>
            <a:r>
              <a:rPr dirty="0" sz="2000" spc="-185">
                <a:latin typeface="Trebuchet MS"/>
                <a:cs typeface="Trebuchet MS"/>
              </a:rPr>
              <a:t>ft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2</a:t>
            </a:r>
            <a:r>
              <a:rPr dirty="0" sz="2000" spc="-85">
                <a:latin typeface="Trebuchet MS"/>
                <a:cs typeface="Trebuchet MS"/>
              </a:rPr>
              <a:t>i</a:t>
            </a:r>
            <a:r>
              <a:rPr dirty="0" sz="2000" spc="-140">
                <a:latin typeface="Trebuchet MS"/>
                <a:cs typeface="Trebuchet MS"/>
              </a:rPr>
              <a:t>n</a:t>
            </a:r>
            <a:r>
              <a:rPr dirty="0" sz="2000" spc="-100">
                <a:latin typeface="Trebuchet MS"/>
                <a:cs typeface="Trebuchet MS"/>
              </a:rPr>
              <a:t>c</a:t>
            </a:r>
            <a:r>
              <a:rPr dirty="0" sz="2000" spc="-105">
                <a:latin typeface="Trebuchet MS"/>
                <a:cs typeface="Trebuchet MS"/>
              </a:rPr>
              <a:t>h</a:t>
            </a:r>
            <a:r>
              <a:rPr dirty="0" sz="2000" spc="-9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0"/>
            <a:ext cx="9607550" cy="1863725"/>
            <a:chOff x="1454658" y="0"/>
            <a:chExt cx="9607550" cy="1863725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 h="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0592" y="0"/>
              <a:ext cx="2843784" cy="18531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4267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0"/>
              <a:t>CAREER</a:t>
            </a:r>
            <a:r>
              <a:rPr dirty="0" spc="-120"/>
              <a:t> </a:t>
            </a:r>
            <a:r>
              <a:rPr dirty="0" spc="150"/>
              <a:t>OF</a:t>
            </a:r>
            <a:r>
              <a:rPr dirty="0" spc="-95"/>
              <a:t> </a:t>
            </a:r>
            <a:r>
              <a:rPr dirty="0" spc="80"/>
              <a:t>MARY</a:t>
            </a:r>
            <a:r>
              <a:rPr dirty="0" spc="-95"/>
              <a:t> </a:t>
            </a:r>
            <a:r>
              <a:rPr dirty="0" spc="190"/>
              <a:t>KOM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3721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SzPct val="95000"/>
              <a:buFont typeface="Wingdings"/>
              <a:buChar char=""/>
              <a:tabLst>
                <a:tab pos="537845" algn="l"/>
              </a:tabLst>
            </a:pPr>
            <a:r>
              <a:rPr dirty="0" spc="-65"/>
              <a:t>After </a:t>
            </a:r>
            <a:r>
              <a:rPr dirty="0" spc="-70"/>
              <a:t>her </a:t>
            </a:r>
            <a:r>
              <a:rPr dirty="0" spc="-135"/>
              <a:t>marriage, </a:t>
            </a:r>
            <a:r>
              <a:rPr dirty="0" spc="-70"/>
              <a:t>kom </a:t>
            </a:r>
            <a:r>
              <a:rPr dirty="0" spc="-30"/>
              <a:t>took </a:t>
            </a:r>
            <a:r>
              <a:rPr dirty="0" spc="-200"/>
              <a:t>a</a:t>
            </a:r>
            <a:r>
              <a:rPr dirty="0" spc="-195"/>
              <a:t> </a:t>
            </a:r>
            <a:r>
              <a:rPr dirty="0" spc="-40"/>
              <a:t>short </a:t>
            </a:r>
            <a:r>
              <a:rPr dirty="0" spc="-114"/>
              <a:t>hiatus </a:t>
            </a:r>
            <a:r>
              <a:rPr dirty="0" spc="-90"/>
              <a:t>from </a:t>
            </a:r>
            <a:r>
              <a:rPr dirty="0" spc="-85"/>
              <a:t>boxing.After </a:t>
            </a:r>
            <a:r>
              <a:rPr dirty="0" spc="-90"/>
              <a:t>she </a:t>
            </a:r>
            <a:r>
              <a:rPr dirty="0" spc="-130"/>
              <a:t>and </a:t>
            </a:r>
            <a:r>
              <a:rPr dirty="0" spc="-65"/>
              <a:t>onler </a:t>
            </a:r>
            <a:r>
              <a:rPr dirty="0" spc="-130"/>
              <a:t>had </a:t>
            </a:r>
            <a:r>
              <a:rPr dirty="0" spc="-95"/>
              <a:t>their </a:t>
            </a:r>
            <a:r>
              <a:rPr dirty="0" spc="-90"/>
              <a:t> </a:t>
            </a:r>
            <a:r>
              <a:rPr dirty="0" spc="-105"/>
              <a:t>first </a:t>
            </a:r>
            <a:r>
              <a:rPr dirty="0" spc="-60"/>
              <a:t>two </a:t>
            </a:r>
            <a:r>
              <a:rPr dirty="0" spc="-125"/>
              <a:t>children, </a:t>
            </a:r>
            <a:r>
              <a:rPr dirty="0" spc="-70"/>
              <a:t>kom </a:t>
            </a:r>
            <a:r>
              <a:rPr dirty="0" spc="-155"/>
              <a:t>again </a:t>
            </a:r>
            <a:r>
              <a:rPr dirty="0" spc="-95"/>
              <a:t>started </a:t>
            </a:r>
            <a:r>
              <a:rPr dirty="0" spc="-135"/>
              <a:t>training. </a:t>
            </a:r>
            <a:r>
              <a:rPr dirty="0" spc="-90"/>
              <a:t>She </a:t>
            </a:r>
            <a:r>
              <a:rPr dirty="0" spc="-50"/>
              <a:t>won </a:t>
            </a:r>
            <a:r>
              <a:rPr dirty="0" spc="-200"/>
              <a:t>a</a:t>
            </a:r>
            <a:r>
              <a:rPr dirty="0" spc="-195"/>
              <a:t> </a:t>
            </a:r>
            <a:r>
              <a:rPr dirty="0" spc="-100"/>
              <a:t>silver </a:t>
            </a:r>
            <a:r>
              <a:rPr dirty="0" spc="-140"/>
              <a:t>medal </a:t>
            </a:r>
            <a:r>
              <a:rPr dirty="0" spc="-165"/>
              <a:t>at </a:t>
            </a:r>
            <a:r>
              <a:rPr dirty="0" spc="-114"/>
              <a:t>the </a:t>
            </a:r>
            <a:r>
              <a:rPr dirty="0" spc="-45"/>
              <a:t>2008 </a:t>
            </a:r>
            <a:r>
              <a:rPr dirty="0" spc="-65"/>
              <a:t>Asian </a:t>
            </a:r>
            <a:r>
              <a:rPr dirty="0" spc="-60"/>
              <a:t> </a:t>
            </a:r>
            <a:r>
              <a:rPr dirty="0" spc="-130"/>
              <a:t>women’s</a:t>
            </a:r>
            <a:r>
              <a:rPr dirty="0" spc="-85"/>
              <a:t> </a:t>
            </a:r>
            <a:r>
              <a:rPr dirty="0" spc="-80"/>
              <a:t>boxing</a:t>
            </a:r>
            <a:r>
              <a:rPr dirty="0" spc="-70"/>
              <a:t> </a:t>
            </a:r>
            <a:r>
              <a:rPr dirty="0" spc="-105"/>
              <a:t>championship</a:t>
            </a:r>
            <a:r>
              <a:rPr dirty="0" spc="-90"/>
              <a:t> </a:t>
            </a:r>
            <a:r>
              <a:rPr dirty="0" spc="-114"/>
              <a:t>in</a:t>
            </a:r>
            <a:r>
              <a:rPr dirty="0" spc="-45"/>
              <a:t> </a:t>
            </a:r>
            <a:r>
              <a:rPr dirty="0" spc="-114"/>
              <a:t>India</a:t>
            </a:r>
            <a:r>
              <a:rPr dirty="0" spc="-70"/>
              <a:t> </a:t>
            </a:r>
            <a:r>
              <a:rPr dirty="0" spc="-130"/>
              <a:t>and</a:t>
            </a:r>
            <a:r>
              <a:rPr dirty="0" spc="-40"/>
              <a:t> </a:t>
            </a:r>
            <a:r>
              <a:rPr dirty="0" spc="-200"/>
              <a:t>a</a:t>
            </a:r>
            <a:r>
              <a:rPr dirty="0" spc="-70"/>
              <a:t> </a:t>
            </a:r>
            <a:r>
              <a:rPr dirty="0" spc="-85"/>
              <a:t>fourth</a:t>
            </a:r>
            <a:r>
              <a:rPr dirty="0" spc="-60"/>
              <a:t> </a:t>
            </a:r>
            <a:r>
              <a:rPr dirty="0" spc="-100"/>
              <a:t>successive</a:t>
            </a:r>
            <a:r>
              <a:rPr dirty="0" spc="-45"/>
              <a:t> </a:t>
            </a:r>
            <a:r>
              <a:rPr dirty="0" spc="-100"/>
              <a:t>gold</a:t>
            </a:r>
            <a:r>
              <a:rPr dirty="0" spc="-40"/>
              <a:t> </a:t>
            </a:r>
            <a:r>
              <a:rPr dirty="0" spc="-140"/>
              <a:t>medal</a:t>
            </a:r>
            <a:r>
              <a:rPr dirty="0" spc="-65"/>
              <a:t> </a:t>
            </a:r>
            <a:r>
              <a:rPr dirty="0" spc="-165"/>
              <a:t>at</a:t>
            </a:r>
            <a:r>
              <a:rPr dirty="0" spc="-60"/>
              <a:t> </a:t>
            </a:r>
            <a:r>
              <a:rPr dirty="0" spc="-45"/>
              <a:t>2008</a:t>
            </a:r>
            <a:r>
              <a:rPr dirty="0" spc="-265"/>
              <a:t> </a:t>
            </a:r>
            <a:r>
              <a:rPr dirty="0" spc="70"/>
              <a:t>AIBA </a:t>
            </a:r>
            <a:r>
              <a:rPr dirty="0" spc="75"/>
              <a:t> </a:t>
            </a:r>
            <a:r>
              <a:rPr dirty="0" spc="-130"/>
              <a:t>women’s </a:t>
            </a:r>
            <a:r>
              <a:rPr dirty="0" spc="-60"/>
              <a:t>world </a:t>
            </a:r>
            <a:r>
              <a:rPr dirty="0" spc="-80"/>
              <a:t>boxing </a:t>
            </a:r>
            <a:r>
              <a:rPr dirty="0" spc="-105"/>
              <a:t>championship </a:t>
            </a:r>
            <a:r>
              <a:rPr dirty="0" spc="-114"/>
              <a:t>in </a:t>
            </a:r>
            <a:r>
              <a:rPr dirty="0" spc="-155"/>
              <a:t>china, </a:t>
            </a:r>
            <a:r>
              <a:rPr dirty="0" spc="-105"/>
              <a:t>followed </a:t>
            </a:r>
            <a:r>
              <a:rPr dirty="0" spc="-125"/>
              <a:t>by </a:t>
            </a:r>
            <a:r>
              <a:rPr dirty="0" spc="-200"/>
              <a:t>a</a:t>
            </a:r>
            <a:r>
              <a:rPr dirty="0" spc="-195"/>
              <a:t> </a:t>
            </a:r>
            <a:r>
              <a:rPr dirty="0" spc="-100"/>
              <a:t>gold </a:t>
            </a:r>
            <a:r>
              <a:rPr dirty="0" spc="-140"/>
              <a:t>medal </a:t>
            </a:r>
            <a:r>
              <a:rPr dirty="0" spc="-165"/>
              <a:t>at </a:t>
            </a:r>
            <a:r>
              <a:rPr dirty="0" spc="-114"/>
              <a:t>the </a:t>
            </a:r>
            <a:r>
              <a:rPr dirty="0" spc="-45"/>
              <a:t>2009 </a:t>
            </a:r>
            <a:r>
              <a:rPr dirty="0" spc="-65"/>
              <a:t>Asian </a:t>
            </a:r>
            <a:r>
              <a:rPr dirty="0" spc="-590"/>
              <a:t> </a:t>
            </a:r>
            <a:r>
              <a:rPr dirty="0" spc="-45"/>
              <a:t>indoor </a:t>
            </a:r>
            <a:r>
              <a:rPr dirty="0" spc="-130"/>
              <a:t>games </a:t>
            </a:r>
            <a:r>
              <a:rPr dirty="0" spc="-114"/>
              <a:t>in </a:t>
            </a:r>
            <a:r>
              <a:rPr dirty="0" spc="-135"/>
              <a:t>Vietnam. </a:t>
            </a:r>
            <a:r>
              <a:rPr dirty="0" spc="-75"/>
              <a:t>In </a:t>
            </a:r>
            <a:r>
              <a:rPr dirty="0" spc="-95"/>
              <a:t>2010, </a:t>
            </a:r>
            <a:r>
              <a:rPr dirty="0" spc="-70"/>
              <a:t>kom </a:t>
            </a:r>
            <a:r>
              <a:rPr dirty="0" spc="-50"/>
              <a:t>won </a:t>
            </a:r>
            <a:r>
              <a:rPr dirty="0" spc="-114"/>
              <a:t>the </a:t>
            </a:r>
            <a:r>
              <a:rPr dirty="0" spc="-100"/>
              <a:t>gold </a:t>
            </a:r>
            <a:r>
              <a:rPr dirty="0" spc="-140"/>
              <a:t>medal </a:t>
            </a:r>
            <a:r>
              <a:rPr dirty="0" spc="-165"/>
              <a:t>at </a:t>
            </a:r>
            <a:r>
              <a:rPr dirty="0" spc="-65"/>
              <a:t>Asian </a:t>
            </a:r>
            <a:r>
              <a:rPr dirty="0" spc="-130"/>
              <a:t>women’s </a:t>
            </a:r>
            <a:r>
              <a:rPr dirty="0" spc="-80"/>
              <a:t>boxing </a:t>
            </a:r>
            <a:r>
              <a:rPr dirty="0" spc="-75"/>
              <a:t> </a:t>
            </a:r>
            <a:r>
              <a:rPr dirty="0" spc="-105"/>
              <a:t>championship </a:t>
            </a:r>
            <a:r>
              <a:rPr dirty="0" spc="-114"/>
              <a:t>in </a:t>
            </a:r>
            <a:r>
              <a:rPr dirty="0" spc="-135"/>
              <a:t>kazaskhtan, </a:t>
            </a:r>
            <a:r>
              <a:rPr dirty="0" spc="-130"/>
              <a:t>and </a:t>
            </a:r>
            <a:r>
              <a:rPr dirty="0" spc="-165"/>
              <a:t>at </a:t>
            </a:r>
            <a:r>
              <a:rPr dirty="0" spc="-114"/>
              <a:t>the </a:t>
            </a:r>
            <a:r>
              <a:rPr dirty="0" spc="-45"/>
              <a:t>2010 </a:t>
            </a:r>
            <a:r>
              <a:rPr dirty="0" spc="70"/>
              <a:t>AIBA </a:t>
            </a:r>
            <a:r>
              <a:rPr dirty="0" spc="-125"/>
              <a:t>women’s </a:t>
            </a:r>
            <a:r>
              <a:rPr dirty="0" spc="-80"/>
              <a:t>boxing </a:t>
            </a:r>
            <a:r>
              <a:rPr dirty="0" spc="-100"/>
              <a:t>championship </a:t>
            </a:r>
            <a:r>
              <a:rPr dirty="0" spc="-120"/>
              <a:t>in </a:t>
            </a:r>
            <a:r>
              <a:rPr dirty="0" spc="-114"/>
              <a:t> </a:t>
            </a:r>
            <a:r>
              <a:rPr dirty="0" spc="-100"/>
              <a:t>Barbados,</a:t>
            </a:r>
            <a:r>
              <a:rPr dirty="0" spc="-265"/>
              <a:t> </a:t>
            </a:r>
            <a:r>
              <a:rPr dirty="0" spc="-70"/>
              <a:t>her</a:t>
            </a:r>
            <a:r>
              <a:rPr dirty="0" spc="-55"/>
              <a:t> </a:t>
            </a:r>
            <a:r>
              <a:rPr dirty="0" spc="-165"/>
              <a:t>fifth</a:t>
            </a:r>
            <a:r>
              <a:rPr dirty="0" spc="-75"/>
              <a:t> </a:t>
            </a:r>
            <a:r>
              <a:rPr dirty="0" spc="-100"/>
              <a:t>consecutive</a:t>
            </a:r>
            <a:r>
              <a:rPr dirty="0" spc="-80"/>
              <a:t> </a:t>
            </a:r>
            <a:r>
              <a:rPr dirty="0" spc="-100"/>
              <a:t>gold</a:t>
            </a:r>
            <a:r>
              <a:rPr dirty="0" spc="-30"/>
              <a:t> </a:t>
            </a:r>
            <a:r>
              <a:rPr dirty="0" spc="-170"/>
              <a:t>at</a:t>
            </a:r>
            <a:r>
              <a:rPr dirty="0" spc="-50"/>
              <a:t> </a:t>
            </a:r>
            <a:r>
              <a:rPr dirty="0" spc="-114"/>
              <a:t>the</a:t>
            </a:r>
            <a:r>
              <a:rPr dirty="0" spc="-65"/>
              <a:t> </a:t>
            </a:r>
            <a:r>
              <a:rPr dirty="0" spc="-125"/>
              <a:t>championship.</a:t>
            </a:r>
            <a:r>
              <a:rPr dirty="0" spc="-285"/>
              <a:t> </a:t>
            </a:r>
            <a:r>
              <a:rPr dirty="0" spc="-90"/>
              <a:t>She</a:t>
            </a:r>
            <a:r>
              <a:rPr dirty="0" spc="-50"/>
              <a:t> </a:t>
            </a:r>
            <a:r>
              <a:rPr dirty="0" spc="-100"/>
              <a:t>competed</a:t>
            </a:r>
            <a:r>
              <a:rPr dirty="0" spc="-70"/>
              <a:t> </a:t>
            </a:r>
            <a:r>
              <a:rPr dirty="0" spc="-114"/>
              <a:t>in</a:t>
            </a:r>
            <a:r>
              <a:rPr dirty="0" spc="-60"/>
              <a:t> </a:t>
            </a:r>
            <a:r>
              <a:rPr dirty="0" spc="-75"/>
              <a:t>Barbados</a:t>
            </a:r>
            <a:r>
              <a:rPr dirty="0" spc="-55"/>
              <a:t> </a:t>
            </a:r>
            <a:r>
              <a:rPr dirty="0" spc="-120"/>
              <a:t>in </a:t>
            </a:r>
            <a:r>
              <a:rPr dirty="0" spc="-114"/>
              <a:t> the</a:t>
            </a:r>
            <a:r>
              <a:rPr dirty="0" spc="-65"/>
              <a:t> </a:t>
            </a:r>
            <a:r>
              <a:rPr dirty="0" spc="-50"/>
              <a:t>48</a:t>
            </a:r>
            <a:r>
              <a:rPr dirty="0" spc="-70"/>
              <a:t> </a:t>
            </a:r>
            <a:r>
              <a:rPr dirty="0" spc="-100"/>
              <a:t>kg</a:t>
            </a:r>
            <a:r>
              <a:rPr dirty="0" spc="-55"/>
              <a:t> </a:t>
            </a:r>
            <a:r>
              <a:rPr dirty="0" spc="-120"/>
              <a:t>weight</a:t>
            </a:r>
            <a:r>
              <a:rPr dirty="0" spc="-85"/>
              <a:t> </a:t>
            </a:r>
            <a:r>
              <a:rPr dirty="0" spc="-135"/>
              <a:t>category,</a:t>
            </a:r>
            <a:r>
              <a:rPr dirty="0" spc="-275"/>
              <a:t> </a:t>
            </a:r>
            <a:r>
              <a:rPr dirty="0" spc="-135"/>
              <a:t>after</a:t>
            </a:r>
            <a:r>
              <a:rPr dirty="0" spc="-265"/>
              <a:t> </a:t>
            </a:r>
            <a:r>
              <a:rPr dirty="0" spc="70"/>
              <a:t>AIBA</a:t>
            </a:r>
            <a:r>
              <a:rPr dirty="0" spc="-55"/>
              <a:t> </a:t>
            </a:r>
            <a:r>
              <a:rPr dirty="0" spc="-130"/>
              <a:t>had</a:t>
            </a:r>
            <a:r>
              <a:rPr dirty="0" spc="-50"/>
              <a:t> </a:t>
            </a:r>
            <a:r>
              <a:rPr dirty="0" spc="-85"/>
              <a:t>stopped</a:t>
            </a:r>
            <a:r>
              <a:rPr dirty="0" spc="-80"/>
              <a:t> </a:t>
            </a:r>
            <a:r>
              <a:rPr dirty="0" spc="-100"/>
              <a:t>using</a:t>
            </a:r>
            <a:r>
              <a:rPr dirty="0" spc="-60"/>
              <a:t> </a:t>
            </a:r>
            <a:r>
              <a:rPr dirty="0" spc="-114"/>
              <a:t>the</a:t>
            </a:r>
            <a:r>
              <a:rPr dirty="0" spc="-75"/>
              <a:t> </a:t>
            </a:r>
            <a:r>
              <a:rPr dirty="0" spc="-50"/>
              <a:t>46</a:t>
            </a:r>
            <a:r>
              <a:rPr dirty="0" spc="-55"/>
              <a:t> </a:t>
            </a:r>
            <a:r>
              <a:rPr dirty="0" spc="-100"/>
              <a:t>kg</a:t>
            </a:r>
            <a:r>
              <a:rPr dirty="0" spc="-55"/>
              <a:t> </a:t>
            </a:r>
            <a:r>
              <a:rPr dirty="0" spc="-145"/>
              <a:t>class.</a:t>
            </a:r>
            <a:r>
              <a:rPr dirty="0" spc="-240"/>
              <a:t> </a:t>
            </a:r>
            <a:r>
              <a:rPr dirty="0" spc="-75"/>
              <a:t>In</a:t>
            </a:r>
            <a:r>
              <a:rPr dirty="0" spc="-60"/>
              <a:t> </a:t>
            </a:r>
            <a:r>
              <a:rPr dirty="0" spc="-114"/>
              <a:t>the</a:t>
            </a:r>
            <a:r>
              <a:rPr dirty="0" spc="-75"/>
              <a:t> </a:t>
            </a:r>
            <a:r>
              <a:rPr dirty="0" spc="-45"/>
              <a:t>2010</a:t>
            </a:r>
            <a:r>
              <a:rPr dirty="0" spc="-270"/>
              <a:t> </a:t>
            </a:r>
            <a:r>
              <a:rPr dirty="0" spc="-65"/>
              <a:t>Asian </a:t>
            </a:r>
            <a:r>
              <a:rPr dirty="0" spc="-585"/>
              <a:t> </a:t>
            </a:r>
            <a:r>
              <a:rPr dirty="0" spc="-160"/>
              <a:t>games,</a:t>
            </a:r>
            <a:r>
              <a:rPr dirty="0" spc="-265"/>
              <a:t> </a:t>
            </a:r>
            <a:r>
              <a:rPr dirty="0" spc="-90"/>
              <a:t>she</a:t>
            </a:r>
            <a:r>
              <a:rPr dirty="0" spc="-40"/>
              <a:t> </a:t>
            </a:r>
            <a:r>
              <a:rPr dirty="0" spc="-100"/>
              <a:t>competed</a:t>
            </a:r>
            <a:r>
              <a:rPr dirty="0" spc="-75"/>
              <a:t> </a:t>
            </a:r>
            <a:r>
              <a:rPr dirty="0" spc="-114"/>
              <a:t>in</a:t>
            </a:r>
            <a:r>
              <a:rPr dirty="0" spc="-50"/>
              <a:t> </a:t>
            </a:r>
            <a:r>
              <a:rPr dirty="0" spc="-114"/>
              <a:t>the</a:t>
            </a:r>
            <a:r>
              <a:rPr dirty="0" spc="-70"/>
              <a:t> </a:t>
            </a:r>
            <a:r>
              <a:rPr dirty="0" spc="-50"/>
              <a:t>51</a:t>
            </a:r>
            <a:r>
              <a:rPr dirty="0" spc="-55"/>
              <a:t> </a:t>
            </a:r>
            <a:r>
              <a:rPr dirty="0" spc="-100"/>
              <a:t>kg</a:t>
            </a:r>
            <a:r>
              <a:rPr dirty="0" spc="-50"/>
              <a:t> </a:t>
            </a:r>
            <a:r>
              <a:rPr dirty="0" spc="-110"/>
              <a:t>class</a:t>
            </a:r>
            <a:r>
              <a:rPr dirty="0" spc="-50"/>
              <a:t> </a:t>
            </a:r>
            <a:r>
              <a:rPr dirty="0" spc="-55"/>
              <a:t>won</a:t>
            </a:r>
            <a:r>
              <a:rPr dirty="0" spc="-75"/>
              <a:t> </a:t>
            </a:r>
            <a:r>
              <a:rPr dirty="0" spc="-114"/>
              <a:t>the</a:t>
            </a:r>
            <a:r>
              <a:rPr dirty="0" spc="-60"/>
              <a:t> </a:t>
            </a:r>
            <a:r>
              <a:rPr dirty="0" spc="-75"/>
              <a:t>bronze</a:t>
            </a:r>
            <a:r>
              <a:rPr dirty="0" spc="-85"/>
              <a:t> </a:t>
            </a:r>
            <a:r>
              <a:rPr dirty="0" spc="-165"/>
              <a:t>medal,</a:t>
            </a:r>
            <a:r>
              <a:rPr dirty="0" spc="-260"/>
              <a:t> </a:t>
            </a:r>
            <a:r>
              <a:rPr dirty="0" spc="-90"/>
              <a:t>she</a:t>
            </a:r>
            <a:r>
              <a:rPr dirty="0" spc="-40"/>
              <a:t> </a:t>
            </a:r>
            <a:r>
              <a:rPr dirty="0" spc="-55"/>
              <a:t>won</a:t>
            </a:r>
            <a:r>
              <a:rPr dirty="0" spc="-70"/>
              <a:t> </a:t>
            </a:r>
            <a:r>
              <a:rPr dirty="0" spc="-100"/>
              <a:t>gold</a:t>
            </a:r>
            <a:r>
              <a:rPr dirty="0" spc="-45"/>
              <a:t> </a:t>
            </a:r>
            <a:r>
              <a:rPr dirty="0" spc="-114"/>
              <a:t>in</a:t>
            </a:r>
            <a:r>
              <a:rPr dirty="0" spc="-35"/>
              <a:t> </a:t>
            </a:r>
            <a:r>
              <a:rPr dirty="0" spc="-125"/>
              <a:t>china</a:t>
            </a:r>
            <a:r>
              <a:rPr dirty="0" spc="-75"/>
              <a:t> </a:t>
            </a:r>
            <a:r>
              <a:rPr dirty="0" spc="-114"/>
              <a:t>in </a:t>
            </a:r>
            <a:r>
              <a:rPr dirty="0" spc="-110"/>
              <a:t> </a:t>
            </a:r>
            <a:r>
              <a:rPr dirty="0" spc="-65"/>
              <a:t>Asian </a:t>
            </a:r>
            <a:r>
              <a:rPr dirty="0" spc="-130"/>
              <a:t>games</a:t>
            </a:r>
            <a:r>
              <a:rPr dirty="0" spc="-50"/>
              <a:t> </a:t>
            </a:r>
            <a:r>
              <a:rPr dirty="0" spc="-114"/>
              <a:t>in</a:t>
            </a:r>
            <a:r>
              <a:rPr dirty="0" spc="-60"/>
              <a:t> </a:t>
            </a:r>
            <a:r>
              <a:rPr dirty="0" spc="-50"/>
              <a:t>48</a:t>
            </a:r>
            <a:r>
              <a:rPr dirty="0" spc="-70"/>
              <a:t> </a:t>
            </a:r>
            <a:r>
              <a:rPr dirty="0" spc="-165"/>
              <a:t>kg.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40855" y="1526540"/>
            <a:ext cx="2528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900" spc="1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</a:t>
            </a:r>
            <a:r>
              <a:rPr dirty="0" u="sng" sz="900" spc="-4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h</a:t>
            </a:r>
            <a:r>
              <a:rPr dirty="0" u="sng" sz="900" spc="-7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i</a:t>
            </a:r>
            <a:r>
              <a:rPr dirty="0" u="sng" sz="900" spc="-2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s</a:t>
            </a:r>
            <a:r>
              <a:rPr dirty="0" u="sng" sz="900" spc="-2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900" spc="-5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P</a:t>
            </a:r>
            <a:r>
              <a:rPr dirty="0" u="sng" sz="900" spc="-4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h</a:t>
            </a:r>
            <a:r>
              <a:rPr dirty="0" u="sng" sz="900" spc="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o</a:t>
            </a:r>
            <a:r>
              <a:rPr dirty="0" u="sng" sz="900" spc="-2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to</a:t>
            </a:r>
            <a:r>
              <a:rPr dirty="0" sz="900" spc="-15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900" spc="-50">
                <a:latin typeface="Trebuchet MS"/>
                <a:cs typeface="Trebuchet MS"/>
                <a:hlinkClick r:id="rId3"/>
              </a:rPr>
              <a:t>b</a:t>
            </a:r>
            <a:r>
              <a:rPr dirty="0" sz="900" spc="-50">
                <a:latin typeface="Trebuchet MS"/>
                <a:cs typeface="Trebuchet MS"/>
                <a:hlinkClick r:id="rId3"/>
              </a:rPr>
              <a:t>y</a:t>
            </a:r>
            <a:r>
              <a:rPr dirty="0" sz="900" spc="-20">
                <a:latin typeface="Trebuchet MS"/>
                <a:cs typeface="Trebuchet MS"/>
                <a:hlinkClick r:id="rId3"/>
              </a:rPr>
              <a:t> </a:t>
            </a:r>
            <a:r>
              <a:rPr dirty="0" sz="900" spc="5">
                <a:latin typeface="Trebuchet MS"/>
                <a:cs typeface="Trebuchet MS"/>
                <a:hlinkClick r:id="rId3"/>
              </a:rPr>
              <a:t>Un</a:t>
            </a:r>
            <a:r>
              <a:rPr dirty="0" sz="900" spc="-35">
                <a:latin typeface="Trebuchet MS"/>
                <a:cs typeface="Trebuchet MS"/>
                <a:hlinkClick r:id="rId3"/>
              </a:rPr>
              <a:t>k</a:t>
            </a:r>
            <a:r>
              <a:rPr dirty="0" sz="900" spc="-30">
                <a:latin typeface="Trebuchet MS"/>
                <a:cs typeface="Trebuchet MS"/>
                <a:hlinkClick r:id="rId3"/>
              </a:rPr>
              <a:t>n</a:t>
            </a:r>
            <a:r>
              <a:rPr dirty="0" sz="900" spc="5">
                <a:latin typeface="Trebuchet MS"/>
                <a:cs typeface="Trebuchet MS"/>
                <a:hlinkClick r:id="rId3"/>
              </a:rPr>
              <a:t>o</a:t>
            </a:r>
            <a:r>
              <a:rPr dirty="0" sz="900" spc="-45">
                <a:latin typeface="Trebuchet MS"/>
                <a:cs typeface="Trebuchet MS"/>
                <a:hlinkClick r:id="rId3"/>
              </a:rPr>
              <a:t>w</a:t>
            </a:r>
            <a:r>
              <a:rPr dirty="0" sz="900" spc="-30">
                <a:latin typeface="Trebuchet MS"/>
                <a:cs typeface="Trebuchet MS"/>
                <a:hlinkClick r:id="rId3"/>
              </a:rPr>
              <a:t>n</a:t>
            </a:r>
            <a:r>
              <a:rPr dirty="0" sz="900" spc="-25">
                <a:latin typeface="Trebuchet MS"/>
                <a:cs typeface="Trebuchet MS"/>
                <a:hlinkClick r:id="rId3"/>
              </a:rPr>
              <a:t> </a:t>
            </a:r>
            <a:r>
              <a:rPr dirty="0" sz="900" spc="10">
                <a:latin typeface="Trebuchet MS"/>
                <a:cs typeface="Trebuchet MS"/>
                <a:hlinkClick r:id="rId3"/>
              </a:rPr>
              <a:t>Au</a:t>
            </a:r>
            <a:r>
              <a:rPr dirty="0" sz="900" spc="-45">
                <a:latin typeface="Trebuchet MS"/>
                <a:cs typeface="Trebuchet MS"/>
                <a:hlinkClick r:id="rId3"/>
              </a:rPr>
              <a:t>t</a:t>
            </a:r>
            <a:r>
              <a:rPr dirty="0" sz="900" spc="-55">
                <a:latin typeface="Trebuchet MS"/>
                <a:cs typeface="Trebuchet MS"/>
                <a:hlinkClick r:id="rId3"/>
              </a:rPr>
              <a:t>h</a:t>
            </a:r>
            <a:r>
              <a:rPr dirty="0" sz="900" spc="5">
                <a:latin typeface="Trebuchet MS"/>
                <a:cs typeface="Trebuchet MS"/>
                <a:hlinkClick r:id="rId3"/>
              </a:rPr>
              <a:t>o</a:t>
            </a:r>
            <a:r>
              <a:rPr dirty="0" sz="900" spc="5">
                <a:latin typeface="Trebuchet MS"/>
                <a:cs typeface="Trebuchet MS"/>
                <a:hlinkClick r:id="rId3"/>
              </a:rPr>
              <a:t>r</a:t>
            </a:r>
            <a:r>
              <a:rPr dirty="0" sz="900" spc="-30">
                <a:latin typeface="Trebuchet MS"/>
                <a:cs typeface="Trebuchet MS"/>
                <a:hlinkClick r:id="rId3"/>
              </a:rPr>
              <a:t> </a:t>
            </a:r>
            <a:r>
              <a:rPr dirty="0" sz="900" spc="-70">
                <a:latin typeface="Trebuchet MS"/>
                <a:cs typeface="Trebuchet MS"/>
                <a:hlinkClick r:id="rId3"/>
              </a:rPr>
              <a:t>i</a:t>
            </a:r>
            <a:r>
              <a:rPr dirty="0" sz="900" spc="-20">
                <a:latin typeface="Trebuchet MS"/>
                <a:cs typeface="Trebuchet MS"/>
                <a:hlinkClick r:id="rId3"/>
              </a:rPr>
              <a:t>s</a:t>
            </a:r>
            <a:r>
              <a:rPr dirty="0" sz="900" spc="-10">
                <a:latin typeface="Trebuchet MS"/>
                <a:cs typeface="Trebuchet MS"/>
                <a:hlinkClick r:id="rId3"/>
              </a:rPr>
              <a:t> </a:t>
            </a:r>
            <a:r>
              <a:rPr dirty="0" sz="900" spc="-80">
                <a:latin typeface="Trebuchet MS"/>
                <a:cs typeface="Trebuchet MS"/>
                <a:hlinkClick r:id="rId3"/>
              </a:rPr>
              <a:t>l</a:t>
            </a:r>
            <a:r>
              <a:rPr dirty="0" sz="900" spc="-70">
                <a:latin typeface="Trebuchet MS"/>
                <a:cs typeface="Trebuchet MS"/>
                <a:hlinkClick r:id="rId3"/>
              </a:rPr>
              <a:t>i</a:t>
            </a:r>
            <a:r>
              <a:rPr dirty="0" sz="900" spc="-55">
                <a:latin typeface="Trebuchet MS"/>
                <a:cs typeface="Trebuchet MS"/>
                <a:hlinkClick r:id="rId3"/>
              </a:rPr>
              <a:t>ce</a:t>
            </a:r>
            <a:r>
              <a:rPr dirty="0" sz="900" spc="-50">
                <a:latin typeface="Trebuchet MS"/>
                <a:cs typeface="Trebuchet MS"/>
                <a:hlinkClick r:id="rId3"/>
              </a:rPr>
              <a:t>n</a:t>
            </a:r>
            <a:r>
              <a:rPr dirty="0" sz="900" spc="-45">
                <a:latin typeface="Trebuchet MS"/>
                <a:cs typeface="Trebuchet MS"/>
                <a:hlinkClick r:id="rId3"/>
              </a:rPr>
              <a:t>sed</a:t>
            </a:r>
            <a:r>
              <a:rPr dirty="0" sz="900" spc="-25">
                <a:latin typeface="Trebuchet MS"/>
                <a:cs typeface="Trebuchet MS"/>
                <a:hlinkClick r:id="rId3"/>
              </a:rPr>
              <a:t> </a:t>
            </a:r>
            <a:r>
              <a:rPr dirty="0" sz="900" spc="-40">
                <a:latin typeface="Trebuchet MS"/>
                <a:cs typeface="Trebuchet MS"/>
                <a:hlinkClick r:id="rId3"/>
              </a:rPr>
              <a:t>un</a:t>
            </a:r>
            <a:r>
              <a:rPr dirty="0" sz="900" spc="-50">
                <a:latin typeface="Trebuchet MS"/>
                <a:cs typeface="Trebuchet MS"/>
                <a:hlinkClick r:id="rId3"/>
              </a:rPr>
              <a:t>d</a:t>
            </a:r>
            <a:r>
              <a:rPr dirty="0" sz="900" spc="-30">
                <a:latin typeface="Trebuchet MS"/>
                <a:cs typeface="Trebuchet MS"/>
                <a:hlinkClick r:id="rId3"/>
              </a:rPr>
              <a:t>er</a:t>
            </a:r>
            <a:r>
              <a:rPr dirty="0" sz="900" spc="-20">
                <a:latin typeface="Trebuchet MS"/>
                <a:cs typeface="Trebuchet MS"/>
                <a:hlinkClick r:id="rId3"/>
              </a:rPr>
              <a:t> </a:t>
            </a:r>
            <a:r>
              <a:rPr dirty="0" u="sng" sz="900" spc="7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CC </a:t>
            </a:r>
            <a:r>
              <a:rPr dirty="0" sz="900" spc="40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u="sng" sz="900" spc="5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BY-NC-ND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8783" y="1824227"/>
            <a:ext cx="9639300" cy="3695700"/>
            <a:chOff x="1438783" y="1824227"/>
            <a:chExt cx="9639300" cy="3695700"/>
          </a:xfrm>
        </p:grpSpPr>
        <p:sp>
          <p:nvSpPr>
            <p:cNvPr id="3" name="object 3"/>
            <p:cNvSpPr/>
            <p:nvPr/>
          </p:nvSpPr>
          <p:spPr>
            <a:xfrm>
              <a:off x="1454658" y="1847849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 h="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0848" y="1824227"/>
              <a:ext cx="2691383" cy="36957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58439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75"/>
              <a:t>OLYMPIC</a:t>
            </a:r>
            <a:r>
              <a:rPr dirty="0" spc="-95"/>
              <a:t> </a:t>
            </a:r>
            <a:r>
              <a:rPr dirty="0" spc="95"/>
              <a:t>GAMES</a:t>
            </a:r>
            <a:r>
              <a:rPr dirty="0" spc="-90"/>
              <a:t> </a:t>
            </a:r>
            <a:r>
              <a:rPr dirty="0" spc="150"/>
              <a:t>OF</a:t>
            </a:r>
            <a:r>
              <a:rPr dirty="0" spc="-114"/>
              <a:t> </a:t>
            </a:r>
            <a:r>
              <a:rPr dirty="0" spc="80"/>
              <a:t>MARY</a:t>
            </a:r>
            <a:r>
              <a:rPr dirty="0" spc="-75"/>
              <a:t> </a:t>
            </a:r>
            <a:r>
              <a:rPr dirty="0" spc="190"/>
              <a:t>KOM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0477" y="4664455"/>
            <a:ext cx="2528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900" spc="1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</a:t>
            </a:r>
            <a:r>
              <a:rPr dirty="0" u="sng" sz="900" spc="-4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h</a:t>
            </a:r>
            <a:r>
              <a:rPr dirty="0" u="sng" sz="900" spc="-7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i</a:t>
            </a:r>
            <a:r>
              <a:rPr dirty="0" u="sng" sz="900" spc="-2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s</a:t>
            </a:r>
            <a:r>
              <a:rPr dirty="0" u="sng" sz="900" spc="-2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900" spc="-5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P</a:t>
            </a:r>
            <a:r>
              <a:rPr dirty="0" u="sng" sz="900" spc="-4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h</a:t>
            </a:r>
            <a:r>
              <a:rPr dirty="0" u="sng" sz="900" spc="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o</a:t>
            </a:r>
            <a:r>
              <a:rPr dirty="0" u="sng" sz="900" spc="-2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to</a:t>
            </a:r>
            <a:r>
              <a:rPr dirty="0" sz="900" spc="-15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900" spc="-50">
                <a:latin typeface="Trebuchet MS"/>
                <a:cs typeface="Trebuchet MS"/>
                <a:hlinkClick r:id="rId3"/>
              </a:rPr>
              <a:t>b</a:t>
            </a:r>
            <a:r>
              <a:rPr dirty="0" sz="900" spc="-50">
                <a:latin typeface="Trebuchet MS"/>
                <a:cs typeface="Trebuchet MS"/>
                <a:hlinkClick r:id="rId3"/>
              </a:rPr>
              <a:t>y</a:t>
            </a:r>
            <a:r>
              <a:rPr dirty="0" sz="900" spc="-20">
                <a:latin typeface="Trebuchet MS"/>
                <a:cs typeface="Trebuchet MS"/>
                <a:hlinkClick r:id="rId3"/>
              </a:rPr>
              <a:t> </a:t>
            </a:r>
            <a:r>
              <a:rPr dirty="0" sz="900" spc="5">
                <a:latin typeface="Trebuchet MS"/>
                <a:cs typeface="Trebuchet MS"/>
                <a:hlinkClick r:id="rId3"/>
              </a:rPr>
              <a:t>Un</a:t>
            </a:r>
            <a:r>
              <a:rPr dirty="0" sz="900" spc="-35">
                <a:latin typeface="Trebuchet MS"/>
                <a:cs typeface="Trebuchet MS"/>
                <a:hlinkClick r:id="rId3"/>
              </a:rPr>
              <a:t>k</a:t>
            </a:r>
            <a:r>
              <a:rPr dirty="0" sz="900" spc="-30">
                <a:latin typeface="Trebuchet MS"/>
                <a:cs typeface="Trebuchet MS"/>
                <a:hlinkClick r:id="rId3"/>
              </a:rPr>
              <a:t>n</a:t>
            </a:r>
            <a:r>
              <a:rPr dirty="0" sz="900" spc="5">
                <a:latin typeface="Trebuchet MS"/>
                <a:cs typeface="Trebuchet MS"/>
                <a:hlinkClick r:id="rId3"/>
              </a:rPr>
              <a:t>o</a:t>
            </a:r>
            <a:r>
              <a:rPr dirty="0" sz="900" spc="-45">
                <a:latin typeface="Trebuchet MS"/>
                <a:cs typeface="Trebuchet MS"/>
                <a:hlinkClick r:id="rId3"/>
              </a:rPr>
              <a:t>w</a:t>
            </a:r>
            <a:r>
              <a:rPr dirty="0" sz="900" spc="-30">
                <a:latin typeface="Trebuchet MS"/>
                <a:cs typeface="Trebuchet MS"/>
                <a:hlinkClick r:id="rId3"/>
              </a:rPr>
              <a:t>n</a:t>
            </a:r>
            <a:r>
              <a:rPr dirty="0" sz="900" spc="-25">
                <a:latin typeface="Trebuchet MS"/>
                <a:cs typeface="Trebuchet MS"/>
                <a:hlinkClick r:id="rId3"/>
              </a:rPr>
              <a:t> </a:t>
            </a:r>
            <a:r>
              <a:rPr dirty="0" sz="900" spc="10">
                <a:latin typeface="Trebuchet MS"/>
                <a:cs typeface="Trebuchet MS"/>
                <a:hlinkClick r:id="rId3"/>
              </a:rPr>
              <a:t>Au</a:t>
            </a:r>
            <a:r>
              <a:rPr dirty="0" sz="900" spc="-45">
                <a:latin typeface="Trebuchet MS"/>
                <a:cs typeface="Trebuchet MS"/>
                <a:hlinkClick r:id="rId3"/>
              </a:rPr>
              <a:t>t</a:t>
            </a:r>
            <a:r>
              <a:rPr dirty="0" sz="900" spc="-55">
                <a:latin typeface="Trebuchet MS"/>
                <a:cs typeface="Trebuchet MS"/>
                <a:hlinkClick r:id="rId3"/>
              </a:rPr>
              <a:t>h</a:t>
            </a:r>
            <a:r>
              <a:rPr dirty="0" sz="900" spc="5">
                <a:latin typeface="Trebuchet MS"/>
                <a:cs typeface="Trebuchet MS"/>
                <a:hlinkClick r:id="rId3"/>
              </a:rPr>
              <a:t>o</a:t>
            </a:r>
            <a:r>
              <a:rPr dirty="0" sz="900" spc="5">
                <a:latin typeface="Trebuchet MS"/>
                <a:cs typeface="Trebuchet MS"/>
                <a:hlinkClick r:id="rId3"/>
              </a:rPr>
              <a:t>r</a:t>
            </a:r>
            <a:r>
              <a:rPr dirty="0" sz="900" spc="-30">
                <a:latin typeface="Trebuchet MS"/>
                <a:cs typeface="Trebuchet MS"/>
                <a:hlinkClick r:id="rId3"/>
              </a:rPr>
              <a:t> </a:t>
            </a:r>
            <a:r>
              <a:rPr dirty="0" sz="900" spc="-70">
                <a:latin typeface="Trebuchet MS"/>
                <a:cs typeface="Trebuchet MS"/>
                <a:hlinkClick r:id="rId3"/>
              </a:rPr>
              <a:t>i</a:t>
            </a:r>
            <a:r>
              <a:rPr dirty="0" sz="900" spc="-20">
                <a:latin typeface="Trebuchet MS"/>
                <a:cs typeface="Trebuchet MS"/>
                <a:hlinkClick r:id="rId3"/>
              </a:rPr>
              <a:t>s</a:t>
            </a:r>
            <a:r>
              <a:rPr dirty="0" sz="900" spc="-10">
                <a:latin typeface="Trebuchet MS"/>
                <a:cs typeface="Trebuchet MS"/>
                <a:hlinkClick r:id="rId3"/>
              </a:rPr>
              <a:t> </a:t>
            </a:r>
            <a:r>
              <a:rPr dirty="0" sz="900" spc="-80">
                <a:latin typeface="Trebuchet MS"/>
                <a:cs typeface="Trebuchet MS"/>
                <a:hlinkClick r:id="rId3"/>
              </a:rPr>
              <a:t>l</a:t>
            </a:r>
            <a:r>
              <a:rPr dirty="0" sz="900" spc="-70">
                <a:latin typeface="Trebuchet MS"/>
                <a:cs typeface="Trebuchet MS"/>
                <a:hlinkClick r:id="rId3"/>
              </a:rPr>
              <a:t>i</a:t>
            </a:r>
            <a:r>
              <a:rPr dirty="0" sz="900" spc="-55">
                <a:latin typeface="Trebuchet MS"/>
                <a:cs typeface="Trebuchet MS"/>
                <a:hlinkClick r:id="rId3"/>
              </a:rPr>
              <a:t>ce</a:t>
            </a:r>
            <a:r>
              <a:rPr dirty="0" sz="900" spc="-50">
                <a:latin typeface="Trebuchet MS"/>
                <a:cs typeface="Trebuchet MS"/>
                <a:hlinkClick r:id="rId3"/>
              </a:rPr>
              <a:t>n</a:t>
            </a:r>
            <a:r>
              <a:rPr dirty="0" sz="900" spc="-45">
                <a:latin typeface="Trebuchet MS"/>
                <a:cs typeface="Trebuchet MS"/>
                <a:hlinkClick r:id="rId3"/>
              </a:rPr>
              <a:t>sed</a:t>
            </a:r>
            <a:r>
              <a:rPr dirty="0" sz="900" spc="-25">
                <a:latin typeface="Trebuchet MS"/>
                <a:cs typeface="Trebuchet MS"/>
                <a:hlinkClick r:id="rId3"/>
              </a:rPr>
              <a:t> </a:t>
            </a:r>
            <a:r>
              <a:rPr dirty="0" sz="900" spc="-40">
                <a:latin typeface="Trebuchet MS"/>
                <a:cs typeface="Trebuchet MS"/>
                <a:hlinkClick r:id="rId3"/>
              </a:rPr>
              <a:t>un</a:t>
            </a:r>
            <a:r>
              <a:rPr dirty="0" sz="900" spc="-50">
                <a:latin typeface="Trebuchet MS"/>
                <a:cs typeface="Trebuchet MS"/>
                <a:hlinkClick r:id="rId3"/>
              </a:rPr>
              <a:t>d</a:t>
            </a:r>
            <a:r>
              <a:rPr dirty="0" sz="900" spc="-30">
                <a:latin typeface="Trebuchet MS"/>
                <a:cs typeface="Trebuchet MS"/>
                <a:hlinkClick r:id="rId3"/>
              </a:rPr>
              <a:t>er</a:t>
            </a:r>
            <a:r>
              <a:rPr dirty="0" sz="900" spc="-20">
                <a:latin typeface="Trebuchet MS"/>
                <a:cs typeface="Trebuchet MS"/>
                <a:hlinkClick r:id="rId3"/>
              </a:rPr>
              <a:t> </a:t>
            </a:r>
            <a:r>
              <a:rPr dirty="0" u="sng" sz="900" spc="75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CC </a:t>
            </a:r>
            <a:r>
              <a:rPr dirty="0" sz="900" spc="40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u="sng" sz="90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BY-SA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11534" y="1816290"/>
            <a:ext cx="5374640" cy="4244975"/>
            <a:chOff x="4911534" y="1816290"/>
            <a:chExt cx="5374640" cy="4244975"/>
          </a:xfrm>
        </p:grpSpPr>
        <p:sp>
          <p:nvSpPr>
            <p:cNvPr id="8" name="object 8"/>
            <p:cNvSpPr/>
            <p:nvPr/>
          </p:nvSpPr>
          <p:spPr>
            <a:xfrm>
              <a:off x="4919471" y="1824227"/>
              <a:ext cx="5358765" cy="4229100"/>
            </a:xfrm>
            <a:custGeom>
              <a:avLst/>
              <a:gdLst/>
              <a:ahLst/>
              <a:cxnLst/>
              <a:rect l="l" t="t" r="r" b="b"/>
              <a:pathLst>
                <a:path w="5358765" h="4229100">
                  <a:moveTo>
                    <a:pt x="2679192" y="0"/>
                  </a:moveTo>
                  <a:lnTo>
                    <a:pt x="2625184" y="421"/>
                  </a:lnTo>
                  <a:lnTo>
                    <a:pt x="2571436" y="1678"/>
                  </a:lnTo>
                  <a:lnTo>
                    <a:pt x="2517958" y="3765"/>
                  </a:lnTo>
                  <a:lnTo>
                    <a:pt x="2464760" y="6673"/>
                  </a:lnTo>
                  <a:lnTo>
                    <a:pt x="2411852" y="10394"/>
                  </a:lnTo>
                  <a:lnTo>
                    <a:pt x="2359244" y="14920"/>
                  </a:lnTo>
                  <a:lnTo>
                    <a:pt x="2306947" y="20244"/>
                  </a:lnTo>
                  <a:lnTo>
                    <a:pt x="2254969" y="26357"/>
                  </a:lnTo>
                  <a:lnTo>
                    <a:pt x="2203321" y="33252"/>
                  </a:lnTo>
                  <a:lnTo>
                    <a:pt x="2152013" y="40920"/>
                  </a:lnTo>
                  <a:lnTo>
                    <a:pt x="2101056" y="49354"/>
                  </a:lnTo>
                  <a:lnTo>
                    <a:pt x="2050458" y="58546"/>
                  </a:lnTo>
                  <a:lnTo>
                    <a:pt x="2000231" y="68488"/>
                  </a:lnTo>
                  <a:lnTo>
                    <a:pt x="1950383" y="79173"/>
                  </a:lnTo>
                  <a:lnTo>
                    <a:pt x="1900926" y="90591"/>
                  </a:lnTo>
                  <a:lnTo>
                    <a:pt x="1851868" y="102736"/>
                  </a:lnTo>
                  <a:lnTo>
                    <a:pt x="1803221" y="115599"/>
                  </a:lnTo>
                  <a:lnTo>
                    <a:pt x="1754994" y="129172"/>
                  </a:lnTo>
                  <a:lnTo>
                    <a:pt x="1707197" y="143449"/>
                  </a:lnTo>
                  <a:lnTo>
                    <a:pt x="1659839" y="158420"/>
                  </a:lnTo>
                  <a:lnTo>
                    <a:pt x="1612932" y="174077"/>
                  </a:lnTo>
                  <a:lnTo>
                    <a:pt x="1566485" y="190414"/>
                  </a:lnTo>
                  <a:lnTo>
                    <a:pt x="1520509" y="207422"/>
                  </a:lnTo>
                  <a:lnTo>
                    <a:pt x="1475012" y="225093"/>
                  </a:lnTo>
                  <a:lnTo>
                    <a:pt x="1430005" y="243419"/>
                  </a:lnTo>
                  <a:lnTo>
                    <a:pt x="1385499" y="262393"/>
                  </a:lnTo>
                  <a:lnTo>
                    <a:pt x="1341502" y="282006"/>
                  </a:lnTo>
                  <a:lnTo>
                    <a:pt x="1298026" y="302251"/>
                  </a:lnTo>
                  <a:lnTo>
                    <a:pt x="1255080" y="323119"/>
                  </a:lnTo>
                  <a:lnTo>
                    <a:pt x="1212674" y="344604"/>
                  </a:lnTo>
                  <a:lnTo>
                    <a:pt x="1170818" y="366696"/>
                  </a:lnTo>
                  <a:lnTo>
                    <a:pt x="1129522" y="389388"/>
                  </a:lnTo>
                  <a:lnTo>
                    <a:pt x="1088796" y="412672"/>
                  </a:lnTo>
                  <a:lnTo>
                    <a:pt x="1048651" y="436541"/>
                  </a:lnTo>
                  <a:lnTo>
                    <a:pt x="1009096" y="460985"/>
                  </a:lnTo>
                  <a:lnTo>
                    <a:pt x="970140" y="485999"/>
                  </a:lnTo>
                  <a:lnTo>
                    <a:pt x="931795" y="511572"/>
                  </a:lnTo>
                  <a:lnTo>
                    <a:pt x="894070" y="537699"/>
                  </a:lnTo>
                  <a:lnTo>
                    <a:pt x="856976" y="564370"/>
                  </a:lnTo>
                  <a:lnTo>
                    <a:pt x="820521" y="591578"/>
                  </a:lnTo>
                  <a:lnTo>
                    <a:pt x="784717" y="619315"/>
                  </a:lnTo>
                  <a:lnTo>
                    <a:pt x="749572" y="647573"/>
                  </a:lnTo>
                  <a:lnTo>
                    <a:pt x="715098" y="676344"/>
                  </a:lnTo>
                  <a:lnTo>
                    <a:pt x="681305" y="705621"/>
                  </a:lnTo>
                  <a:lnTo>
                    <a:pt x="648201" y="735395"/>
                  </a:lnTo>
                  <a:lnTo>
                    <a:pt x="615797" y="765658"/>
                  </a:lnTo>
                  <a:lnTo>
                    <a:pt x="584104" y="796403"/>
                  </a:lnTo>
                  <a:lnTo>
                    <a:pt x="553131" y="827622"/>
                  </a:lnTo>
                  <a:lnTo>
                    <a:pt x="522888" y="859306"/>
                  </a:lnTo>
                  <a:lnTo>
                    <a:pt x="493386" y="891449"/>
                  </a:lnTo>
                  <a:lnTo>
                    <a:pt x="464633" y="924041"/>
                  </a:lnTo>
                  <a:lnTo>
                    <a:pt x="436641" y="957076"/>
                  </a:lnTo>
                  <a:lnTo>
                    <a:pt x="409419" y="990545"/>
                  </a:lnTo>
                  <a:lnTo>
                    <a:pt x="382977" y="1024440"/>
                  </a:lnTo>
                  <a:lnTo>
                    <a:pt x="357326" y="1058754"/>
                  </a:lnTo>
                  <a:lnTo>
                    <a:pt x="332474" y="1093478"/>
                  </a:lnTo>
                  <a:lnTo>
                    <a:pt x="308433" y="1128605"/>
                  </a:lnTo>
                  <a:lnTo>
                    <a:pt x="285213" y="1164126"/>
                  </a:lnTo>
                  <a:lnTo>
                    <a:pt x="262822" y="1200035"/>
                  </a:lnTo>
                  <a:lnTo>
                    <a:pt x="241272" y="1236322"/>
                  </a:lnTo>
                  <a:lnTo>
                    <a:pt x="220572" y="1272981"/>
                  </a:lnTo>
                  <a:lnTo>
                    <a:pt x="200732" y="1310002"/>
                  </a:lnTo>
                  <a:lnTo>
                    <a:pt x="181762" y="1347379"/>
                  </a:lnTo>
                  <a:lnTo>
                    <a:pt x="163673" y="1385104"/>
                  </a:lnTo>
                  <a:lnTo>
                    <a:pt x="146474" y="1423168"/>
                  </a:lnTo>
                  <a:lnTo>
                    <a:pt x="130176" y="1461563"/>
                  </a:lnTo>
                  <a:lnTo>
                    <a:pt x="114787" y="1500283"/>
                  </a:lnTo>
                  <a:lnTo>
                    <a:pt x="100319" y="1539318"/>
                  </a:lnTo>
                  <a:lnTo>
                    <a:pt x="86782" y="1578661"/>
                  </a:lnTo>
                  <a:lnTo>
                    <a:pt x="74184" y="1618304"/>
                  </a:lnTo>
                  <a:lnTo>
                    <a:pt x="62537" y="1658239"/>
                  </a:lnTo>
                  <a:lnTo>
                    <a:pt x="51850" y="1698458"/>
                  </a:lnTo>
                  <a:lnTo>
                    <a:pt x="42133" y="1738954"/>
                  </a:lnTo>
                  <a:lnTo>
                    <a:pt x="33397" y="1779718"/>
                  </a:lnTo>
                  <a:lnTo>
                    <a:pt x="25651" y="1820743"/>
                  </a:lnTo>
                  <a:lnTo>
                    <a:pt x="18906" y="1862021"/>
                  </a:lnTo>
                  <a:lnTo>
                    <a:pt x="13171" y="1903543"/>
                  </a:lnTo>
                  <a:lnTo>
                    <a:pt x="8456" y="1945302"/>
                  </a:lnTo>
                  <a:lnTo>
                    <a:pt x="4771" y="1987290"/>
                  </a:lnTo>
                  <a:lnTo>
                    <a:pt x="2127" y="2029499"/>
                  </a:lnTo>
                  <a:lnTo>
                    <a:pt x="533" y="2071922"/>
                  </a:lnTo>
                  <a:lnTo>
                    <a:pt x="0" y="2114550"/>
                  </a:lnTo>
                  <a:lnTo>
                    <a:pt x="533" y="2157177"/>
                  </a:lnTo>
                  <a:lnTo>
                    <a:pt x="2127" y="2199600"/>
                  </a:lnTo>
                  <a:lnTo>
                    <a:pt x="4771" y="2241809"/>
                  </a:lnTo>
                  <a:lnTo>
                    <a:pt x="8456" y="2283797"/>
                  </a:lnTo>
                  <a:lnTo>
                    <a:pt x="13171" y="2325556"/>
                  </a:lnTo>
                  <a:lnTo>
                    <a:pt x="18906" y="2367078"/>
                  </a:lnTo>
                  <a:lnTo>
                    <a:pt x="25651" y="2408356"/>
                  </a:lnTo>
                  <a:lnTo>
                    <a:pt x="33397" y="2449381"/>
                  </a:lnTo>
                  <a:lnTo>
                    <a:pt x="42133" y="2490145"/>
                  </a:lnTo>
                  <a:lnTo>
                    <a:pt x="51850" y="2530641"/>
                  </a:lnTo>
                  <a:lnTo>
                    <a:pt x="62537" y="2570860"/>
                  </a:lnTo>
                  <a:lnTo>
                    <a:pt x="74184" y="2610795"/>
                  </a:lnTo>
                  <a:lnTo>
                    <a:pt x="86782" y="2650438"/>
                  </a:lnTo>
                  <a:lnTo>
                    <a:pt x="100319" y="2689781"/>
                  </a:lnTo>
                  <a:lnTo>
                    <a:pt x="114787" y="2728816"/>
                  </a:lnTo>
                  <a:lnTo>
                    <a:pt x="130176" y="2767536"/>
                  </a:lnTo>
                  <a:lnTo>
                    <a:pt x="146474" y="2805931"/>
                  </a:lnTo>
                  <a:lnTo>
                    <a:pt x="163673" y="2843995"/>
                  </a:lnTo>
                  <a:lnTo>
                    <a:pt x="181762" y="2881720"/>
                  </a:lnTo>
                  <a:lnTo>
                    <a:pt x="200732" y="2919097"/>
                  </a:lnTo>
                  <a:lnTo>
                    <a:pt x="220572" y="2956118"/>
                  </a:lnTo>
                  <a:lnTo>
                    <a:pt x="241272" y="2992777"/>
                  </a:lnTo>
                  <a:lnTo>
                    <a:pt x="262822" y="3029064"/>
                  </a:lnTo>
                  <a:lnTo>
                    <a:pt x="285213" y="3064973"/>
                  </a:lnTo>
                  <a:lnTo>
                    <a:pt x="308433" y="3100494"/>
                  </a:lnTo>
                  <a:lnTo>
                    <a:pt x="332474" y="3135621"/>
                  </a:lnTo>
                  <a:lnTo>
                    <a:pt x="357326" y="3170345"/>
                  </a:lnTo>
                  <a:lnTo>
                    <a:pt x="382977" y="3204659"/>
                  </a:lnTo>
                  <a:lnTo>
                    <a:pt x="409419" y="3238554"/>
                  </a:lnTo>
                  <a:lnTo>
                    <a:pt x="436641" y="3272023"/>
                  </a:lnTo>
                  <a:lnTo>
                    <a:pt x="464633" y="3305058"/>
                  </a:lnTo>
                  <a:lnTo>
                    <a:pt x="493386" y="3337650"/>
                  </a:lnTo>
                  <a:lnTo>
                    <a:pt x="522888" y="3369793"/>
                  </a:lnTo>
                  <a:lnTo>
                    <a:pt x="553131" y="3401477"/>
                  </a:lnTo>
                  <a:lnTo>
                    <a:pt x="584104" y="3432696"/>
                  </a:lnTo>
                  <a:lnTo>
                    <a:pt x="615797" y="3463441"/>
                  </a:lnTo>
                  <a:lnTo>
                    <a:pt x="648201" y="3493704"/>
                  </a:lnTo>
                  <a:lnTo>
                    <a:pt x="681305" y="3523478"/>
                  </a:lnTo>
                  <a:lnTo>
                    <a:pt x="715098" y="3552755"/>
                  </a:lnTo>
                  <a:lnTo>
                    <a:pt x="749572" y="3581526"/>
                  </a:lnTo>
                  <a:lnTo>
                    <a:pt x="784717" y="3609784"/>
                  </a:lnTo>
                  <a:lnTo>
                    <a:pt x="820521" y="3637521"/>
                  </a:lnTo>
                  <a:lnTo>
                    <a:pt x="856976" y="3664729"/>
                  </a:lnTo>
                  <a:lnTo>
                    <a:pt x="894070" y="3691400"/>
                  </a:lnTo>
                  <a:lnTo>
                    <a:pt x="931795" y="3717527"/>
                  </a:lnTo>
                  <a:lnTo>
                    <a:pt x="970140" y="3743100"/>
                  </a:lnTo>
                  <a:lnTo>
                    <a:pt x="1009096" y="3768114"/>
                  </a:lnTo>
                  <a:lnTo>
                    <a:pt x="1048651" y="3792558"/>
                  </a:lnTo>
                  <a:lnTo>
                    <a:pt x="1088796" y="3816427"/>
                  </a:lnTo>
                  <a:lnTo>
                    <a:pt x="1129522" y="3839711"/>
                  </a:lnTo>
                  <a:lnTo>
                    <a:pt x="1170818" y="3862403"/>
                  </a:lnTo>
                  <a:lnTo>
                    <a:pt x="1212674" y="3884495"/>
                  </a:lnTo>
                  <a:lnTo>
                    <a:pt x="1255080" y="3905980"/>
                  </a:lnTo>
                  <a:lnTo>
                    <a:pt x="1298026" y="3926848"/>
                  </a:lnTo>
                  <a:lnTo>
                    <a:pt x="1341502" y="3947093"/>
                  </a:lnTo>
                  <a:lnTo>
                    <a:pt x="1385499" y="3966706"/>
                  </a:lnTo>
                  <a:lnTo>
                    <a:pt x="1430005" y="3985680"/>
                  </a:lnTo>
                  <a:lnTo>
                    <a:pt x="1475012" y="4004006"/>
                  </a:lnTo>
                  <a:lnTo>
                    <a:pt x="1520509" y="4021677"/>
                  </a:lnTo>
                  <a:lnTo>
                    <a:pt x="1566485" y="4038685"/>
                  </a:lnTo>
                  <a:lnTo>
                    <a:pt x="1612932" y="4055022"/>
                  </a:lnTo>
                  <a:lnTo>
                    <a:pt x="1659839" y="4070679"/>
                  </a:lnTo>
                  <a:lnTo>
                    <a:pt x="1707197" y="4085650"/>
                  </a:lnTo>
                  <a:lnTo>
                    <a:pt x="1754994" y="4099927"/>
                  </a:lnTo>
                  <a:lnTo>
                    <a:pt x="1803221" y="4113500"/>
                  </a:lnTo>
                  <a:lnTo>
                    <a:pt x="1851868" y="4126363"/>
                  </a:lnTo>
                  <a:lnTo>
                    <a:pt x="1900926" y="4138508"/>
                  </a:lnTo>
                  <a:lnTo>
                    <a:pt x="1950383" y="4149926"/>
                  </a:lnTo>
                  <a:lnTo>
                    <a:pt x="2000231" y="4160611"/>
                  </a:lnTo>
                  <a:lnTo>
                    <a:pt x="2050458" y="4170553"/>
                  </a:lnTo>
                  <a:lnTo>
                    <a:pt x="2101056" y="4179745"/>
                  </a:lnTo>
                  <a:lnTo>
                    <a:pt x="2152013" y="4188179"/>
                  </a:lnTo>
                  <a:lnTo>
                    <a:pt x="2203321" y="4195847"/>
                  </a:lnTo>
                  <a:lnTo>
                    <a:pt x="2254969" y="4202742"/>
                  </a:lnTo>
                  <a:lnTo>
                    <a:pt x="2306947" y="4208855"/>
                  </a:lnTo>
                  <a:lnTo>
                    <a:pt x="2359244" y="4214179"/>
                  </a:lnTo>
                  <a:lnTo>
                    <a:pt x="2411852" y="4218705"/>
                  </a:lnTo>
                  <a:lnTo>
                    <a:pt x="2464760" y="4222426"/>
                  </a:lnTo>
                  <a:lnTo>
                    <a:pt x="2517958" y="4225334"/>
                  </a:lnTo>
                  <a:lnTo>
                    <a:pt x="2571436" y="4227421"/>
                  </a:lnTo>
                  <a:lnTo>
                    <a:pt x="2625184" y="4228678"/>
                  </a:lnTo>
                  <a:lnTo>
                    <a:pt x="2679192" y="4229100"/>
                  </a:lnTo>
                  <a:lnTo>
                    <a:pt x="2733199" y="4228678"/>
                  </a:lnTo>
                  <a:lnTo>
                    <a:pt x="2786947" y="4227421"/>
                  </a:lnTo>
                  <a:lnTo>
                    <a:pt x="2840425" y="4225334"/>
                  </a:lnTo>
                  <a:lnTo>
                    <a:pt x="2893623" y="4222426"/>
                  </a:lnTo>
                  <a:lnTo>
                    <a:pt x="2946531" y="4218705"/>
                  </a:lnTo>
                  <a:lnTo>
                    <a:pt x="2999139" y="4214179"/>
                  </a:lnTo>
                  <a:lnTo>
                    <a:pt x="3051436" y="4208855"/>
                  </a:lnTo>
                  <a:lnTo>
                    <a:pt x="3103414" y="4202742"/>
                  </a:lnTo>
                  <a:lnTo>
                    <a:pt x="3155062" y="4195847"/>
                  </a:lnTo>
                  <a:lnTo>
                    <a:pt x="3206370" y="4188179"/>
                  </a:lnTo>
                  <a:lnTo>
                    <a:pt x="3257327" y="4179745"/>
                  </a:lnTo>
                  <a:lnTo>
                    <a:pt x="3307925" y="4170553"/>
                  </a:lnTo>
                  <a:lnTo>
                    <a:pt x="3358152" y="4160611"/>
                  </a:lnTo>
                  <a:lnTo>
                    <a:pt x="3408000" y="4149926"/>
                  </a:lnTo>
                  <a:lnTo>
                    <a:pt x="3457457" y="4138508"/>
                  </a:lnTo>
                  <a:lnTo>
                    <a:pt x="3506515" y="4126363"/>
                  </a:lnTo>
                  <a:lnTo>
                    <a:pt x="3555162" y="4113500"/>
                  </a:lnTo>
                  <a:lnTo>
                    <a:pt x="3603389" y="4099927"/>
                  </a:lnTo>
                  <a:lnTo>
                    <a:pt x="3651186" y="4085650"/>
                  </a:lnTo>
                  <a:lnTo>
                    <a:pt x="3698544" y="4070679"/>
                  </a:lnTo>
                  <a:lnTo>
                    <a:pt x="3745451" y="4055022"/>
                  </a:lnTo>
                  <a:lnTo>
                    <a:pt x="3791898" y="4038685"/>
                  </a:lnTo>
                  <a:lnTo>
                    <a:pt x="3837874" y="4021677"/>
                  </a:lnTo>
                  <a:lnTo>
                    <a:pt x="3883371" y="4004006"/>
                  </a:lnTo>
                  <a:lnTo>
                    <a:pt x="3928378" y="3985680"/>
                  </a:lnTo>
                  <a:lnTo>
                    <a:pt x="3972884" y="3966706"/>
                  </a:lnTo>
                  <a:lnTo>
                    <a:pt x="4016881" y="3947093"/>
                  </a:lnTo>
                  <a:lnTo>
                    <a:pt x="4060357" y="3926848"/>
                  </a:lnTo>
                  <a:lnTo>
                    <a:pt x="4103303" y="3905980"/>
                  </a:lnTo>
                  <a:lnTo>
                    <a:pt x="4145709" y="3884495"/>
                  </a:lnTo>
                  <a:lnTo>
                    <a:pt x="4187565" y="3862403"/>
                  </a:lnTo>
                  <a:lnTo>
                    <a:pt x="4228861" y="3839711"/>
                  </a:lnTo>
                  <a:lnTo>
                    <a:pt x="4269587" y="3816427"/>
                  </a:lnTo>
                  <a:lnTo>
                    <a:pt x="4309732" y="3792558"/>
                  </a:lnTo>
                  <a:lnTo>
                    <a:pt x="4349287" y="3768114"/>
                  </a:lnTo>
                  <a:lnTo>
                    <a:pt x="4388243" y="3743100"/>
                  </a:lnTo>
                  <a:lnTo>
                    <a:pt x="4426588" y="3717527"/>
                  </a:lnTo>
                  <a:lnTo>
                    <a:pt x="4464313" y="3691400"/>
                  </a:lnTo>
                  <a:lnTo>
                    <a:pt x="4501407" y="3664729"/>
                  </a:lnTo>
                  <a:lnTo>
                    <a:pt x="4537862" y="3637521"/>
                  </a:lnTo>
                  <a:lnTo>
                    <a:pt x="4573666" y="3609784"/>
                  </a:lnTo>
                  <a:lnTo>
                    <a:pt x="4608811" y="3581526"/>
                  </a:lnTo>
                  <a:lnTo>
                    <a:pt x="4643285" y="3552755"/>
                  </a:lnTo>
                  <a:lnTo>
                    <a:pt x="4677078" y="3523478"/>
                  </a:lnTo>
                  <a:lnTo>
                    <a:pt x="4710182" y="3493704"/>
                  </a:lnTo>
                  <a:lnTo>
                    <a:pt x="4742586" y="3463441"/>
                  </a:lnTo>
                  <a:lnTo>
                    <a:pt x="4774279" y="3432696"/>
                  </a:lnTo>
                  <a:lnTo>
                    <a:pt x="4805252" y="3401477"/>
                  </a:lnTo>
                  <a:lnTo>
                    <a:pt x="4835495" y="3369793"/>
                  </a:lnTo>
                  <a:lnTo>
                    <a:pt x="4864997" y="3337650"/>
                  </a:lnTo>
                  <a:lnTo>
                    <a:pt x="4893750" y="3305058"/>
                  </a:lnTo>
                  <a:lnTo>
                    <a:pt x="4921742" y="3272023"/>
                  </a:lnTo>
                  <a:lnTo>
                    <a:pt x="4948964" y="3238554"/>
                  </a:lnTo>
                  <a:lnTo>
                    <a:pt x="4975406" y="3204659"/>
                  </a:lnTo>
                  <a:lnTo>
                    <a:pt x="5001057" y="3170345"/>
                  </a:lnTo>
                  <a:lnTo>
                    <a:pt x="5025909" y="3135621"/>
                  </a:lnTo>
                  <a:lnTo>
                    <a:pt x="5049950" y="3100494"/>
                  </a:lnTo>
                  <a:lnTo>
                    <a:pt x="5073170" y="3064973"/>
                  </a:lnTo>
                  <a:lnTo>
                    <a:pt x="5095561" y="3029064"/>
                  </a:lnTo>
                  <a:lnTo>
                    <a:pt x="5117111" y="2992777"/>
                  </a:lnTo>
                  <a:lnTo>
                    <a:pt x="5137811" y="2956118"/>
                  </a:lnTo>
                  <a:lnTo>
                    <a:pt x="5157651" y="2919097"/>
                  </a:lnTo>
                  <a:lnTo>
                    <a:pt x="5176621" y="2881720"/>
                  </a:lnTo>
                  <a:lnTo>
                    <a:pt x="5194710" y="2843995"/>
                  </a:lnTo>
                  <a:lnTo>
                    <a:pt x="5211909" y="2805931"/>
                  </a:lnTo>
                  <a:lnTo>
                    <a:pt x="5228207" y="2767536"/>
                  </a:lnTo>
                  <a:lnTo>
                    <a:pt x="5243596" y="2728816"/>
                  </a:lnTo>
                  <a:lnTo>
                    <a:pt x="5258064" y="2689781"/>
                  </a:lnTo>
                  <a:lnTo>
                    <a:pt x="5271601" y="2650438"/>
                  </a:lnTo>
                  <a:lnTo>
                    <a:pt x="5284199" y="2610795"/>
                  </a:lnTo>
                  <a:lnTo>
                    <a:pt x="5295846" y="2570860"/>
                  </a:lnTo>
                  <a:lnTo>
                    <a:pt x="5306533" y="2530641"/>
                  </a:lnTo>
                  <a:lnTo>
                    <a:pt x="5316250" y="2490145"/>
                  </a:lnTo>
                  <a:lnTo>
                    <a:pt x="5324986" y="2449381"/>
                  </a:lnTo>
                  <a:lnTo>
                    <a:pt x="5332732" y="2408356"/>
                  </a:lnTo>
                  <a:lnTo>
                    <a:pt x="5339477" y="2367078"/>
                  </a:lnTo>
                  <a:lnTo>
                    <a:pt x="5345212" y="2325556"/>
                  </a:lnTo>
                  <a:lnTo>
                    <a:pt x="5349927" y="2283797"/>
                  </a:lnTo>
                  <a:lnTo>
                    <a:pt x="5353612" y="2241809"/>
                  </a:lnTo>
                  <a:lnTo>
                    <a:pt x="5356256" y="2199600"/>
                  </a:lnTo>
                  <a:lnTo>
                    <a:pt x="5357850" y="2157177"/>
                  </a:lnTo>
                  <a:lnTo>
                    <a:pt x="5358383" y="2114550"/>
                  </a:lnTo>
                  <a:lnTo>
                    <a:pt x="5357850" y="2071922"/>
                  </a:lnTo>
                  <a:lnTo>
                    <a:pt x="5356256" y="2029499"/>
                  </a:lnTo>
                  <a:lnTo>
                    <a:pt x="5353612" y="1987290"/>
                  </a:lnTo>
                  <a:lnTo>
                    <a:pt x="5349927" y="1945302"/>
                  </a:lnTo>
                  <a:lnTo>
                    <a:pt x="5345212" y="1903543"/>
                  </a:lnTo>
                  <a:lnTo>
                    <a:pt x="5339477" y="1862021"/>
                  </a:lnTo>
                  <a:lnTo>
                    <a:pt x="5332732" y="1820743"/>
                  </a:lnTo>
                  <a:lnTo>
                    <a:pt x="5324986" y="1779718"/>
                  </a:lnTo>
                  <a:lnTo>
                    <a:pt x="5316250" y="1738954"/>
                  </a:lnTo>
                  <a:lnTo>
                    <a:pt x="5306533" y="1698458"/>
                  </a:lnTo>
                  <a:lnTo>
                    <a:pt x="5295846" y="1658239"/>
                  </a:lnTo>
                  <a:lnTo>
                    <a:pt x="5284199" y="1618304"/>
                  </a:lnTo>
                  <a:lnTo>
                    <a:pt x="5271601" y="1578661"/>
                  </a:lnTo>
                  <a:lnTo>
                    <a:pt x="5258064" y="1539318"/>
                  </a:lnTo>
                  <a:lnTo>
                    <a:pt x="5243596" y="1500283"/>
                  </a:lnTo>
                  <a:lnTo>
                    <a:pt x="5228207" y="1461563"/>
                  </a:lnTo>
                  <a:lnTo>
                    <a:pt x="5211909" y="1423168"/>
                  </a:lnTo>
                  <a:lnTo>
                    <a:pt x="5194710" y="1385104"/>
                  </a:lnTo>
                  <a:lnTo>
                    <a:pt x="5176621" y="1347379"/>
                  </a:lnTo>
                  <a:lnTo>
                    <a:pt x="5157651" y="1310002"/>
                  </a:lnTo>
                  <a:lnTo>
                    <a:pt x="5137811" y="1272981"/>
                  </a:lnTo>
                  <a:lnTo>
                    <a:pt x="5117111" y="1236322"/>
                  </a:lnTo>
                  <a:lnTo>
                    <a:pt x="5095561" y="1200035"/>
                  </a:lnTo>
                  <a:lnTo>
                    <a:pt x="5073170" y="1164126"/>
                  </a:lnTo>
                  <a:lnTo>
                    <a:pt x="5049950" y="1128605"/>
                  </a:lnTo>
                  <a:lnTo>
                    <a:pt x="5025909" y="1093478"/>
                  </a:lnTo>
                  <a:lnTo>
                    <a:pt x="5001057" y="1058754"/>
                  </a:lnTo>
                  <a:lnTo>
                    <a:pt x="4975406" y="1024440"/>
                  </a:lnTo>
                  <a:lnTo>
                    <a:pt x="4948964" y="990545"/>
                  </a:lnTo>
                  <a:lnTo>
                    <a:pt x="4921742" y="957076"/>
                  </a:lnTo>
                  <a:lnTo>
                    <a:pt x="4893750" y="924041"/>
                  </a:lnTo>
                  <a:lnTo>
                    <a:pt x="4864997" y="891449"/>
                  </a:lnTo>
                  <a:lnTo>
                    <a:pt x="4835495" y="859306"/>
                  </a:lnTo>
                  <a:lnTo>
                    <a:pt x="4805252" y="827622"/>
                  </a:lnTo>
                  <a:lnTo>
                    <a:pt x="4774279" y="796403"/>
                  </a:lnTo>
                  <a:lnTo>
                    <a:pt x="4742586" y="765658"/>
                  </a:lnTo>
                  <a:lnTo>
                    <a:pt x="4710182" y="735395"/>
                  </a:lnTo>
                  <a:lnTo>
                    <a:pt x="4677078" y="705621"/>
                  </a:lnTo>
                  <a:lnTo>
                    <a:pt x="4643285" y="676344"/>
                  </a:lnTo>
                  <a:lnTo>
                    <a:pt x="4608811" y="647573"/>
                  </a:lnTo>
                  <a:lnTo>
                    <a:pt x="4573666" y="619315"/>
                  </a:lnTo>
                  <a:lnTo>
                    <a:pt x="4537862" y="591578"/>
                  </a:lnTo>
                  <a:lnTo>
                    <a:pt x="4501407" y="564370"/>
                  </a:lnTo>
                  <a:lnTo>
                    <a:pt x="4464313" y="537699"/>
                  </a:lnTo>
                  <a:lnTo>
                    <a:pt x="4426588" y="511572"/>
                  </a:lnTo>
                  <a:lnTo>
                    <a:pt x="4388243" y="485999"/>
                  </a:lnTo>
                  <a:lnTo>
                    <a:pt x="4349287" y="460985"/>
                  </a:lnTo>
                  <a:lnTo>
                    <a:pt x="4309732" y="436541"/>
                  </a:lnTo>
                  <a:lnTo>
                    <a:pt x="4269587" y="412672"/>
                  </a:lnTo>
                  <a:lnTo>
                    <a:pt x="4228861" y="389388"/>
                  </a:lnTo>
                  <a:lnTo>
                    <a:pt x="4187565" y="366696"/>
                  </a:lnTo>
                  <a:lnTo>
                    <a:pt x="4145709" y="344604"/>
                  </a:lnTo>
                  <a:lnTo>
                    <a:pt x="4103303" y="323119"/>
                  </a:lnTo>
                  <a:lnTo>
                    <a:pt x="4060357" y="302251"/>
                  </a:lnTo>
                  <a:lnTo>
                    <a:pt x="4016881" y="282006"/>
                  </a:lnTo>
                  <a:lnTo>
                    <a:pt x="3972884" y="262393"/>
                  </a:lnTo>
                  <a:lnTo>
                    <a:pt x="3928378" y="243419"/>
                  </a:lnTo>
                  <a:lnTo>
                    <a:pt x="3883371" y="225093"/>
                  </a:lnTo>
                  <a:lnTo>
                    <a:pt x="3837874" y="207422"/>
                  </a:lnTo>
                  <a:lnTo>
                    <a:pt x="3791898" y="190414"/>
                  </a:lnTo>
                  <a:lnTo>
                    <a:pt x="3745451" y="174077"/>
                  </a:lnTo>
                  <a:lnTo>
                    <a:pt x="3698544" y="158420"/>
                  </a:lnTo>
                  <a:lnTo>
                    <a:pt x="3651186" y="143449"/>
                  </a:lnTo>
                  <a:lnTo>
                    <a:pt x="3603389" y="129172"/>
                  </a:lnTo>
                  <a:lnTo>
                    <a:pt x="3555162" y="115599"/>
                  </a:lnTo>
                  <a:lnTo>
                    <a:pt x="3506515" y="102736"/>
                  </a:lnTo>
                  <a:lnTo>
                    <a:pt x="3457457" y="90591"/>
                  </a:lnTo>
                  <a:lnTo>
                    <a:pt x="3408000" y="79173"/>
                  </a:lnTo>
                  <a:lnTo>
                    <a:pt x="3358152" y="68488"/>
                  </a:lnTo>
                  <a:lnTo>
                    <a:pt x="3307925" y="58546"/>
                  </a:lnTo>
                  <a:lnTo>
                    <a:pt x="3257327" y="49354"/>
                  </a:lnTo>
                  <a:lnTo>
                    <a:pt x="3206370" y="40920"/>
                  </a:lnTo>
                  <a:lnTo>
                    <a:pt x="3155062" y="33252"/>
                  </a:lnTo>
                  <a:lnTo>
                    <a:pt x="3103414" y="26357"/>
                  </a:lnTo>
                  <a:lnTo>
                    <a:pt x="3051436" y="20244"/>
                  </a:lnTo>
                  <a:lnTo>
                    <a:pt x="2999139" y="14920"/>
                  </a:lnTo>
                  <a:lnTo>
                    <a:pt x="2946531" y="10394"/>
                  </a:lnTo>
                  <a:lnTo>
                    <a:pt x="2893623" y="6673"/>
                  </a:lnTo>
                  <a:lnTo>
                    <a:pt x="2840425" y="3765"/>
                  </a:lnTo>
                  <a:lnTo>
                    <a:pt x="2786947" y="1678"/>
                  </a:lnTo>
                  <a:lnTo>
                    <a:pt x="2733199" y="421"/>
                  </a:lnTo>
                  <a:lnTo>
                    <a:pt x="267919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19471" y="1824227"/>
              <a:ext cx="5358765" cy="4229100"/>
            </a:xfrm>
            <a:custGeom>
              <a:avLst/>
              <a:gdLst/>
              <a:ahLst/>
              <a:cxnLst/>
              <a:rect l="l" t="t" r="r" b="b"/>
              <a:pathLst>
                <a:path w="5358765" h="4229100">
                  <a:moveTo>
                    <a:pt x="0" y="2114550"/>
                  </a:moveTo>
                  <a:lnTo>
                    <a:pt x="533" y="2071922"/>
                  </a:lnTo>
                  <a:lnTo>
                    <a:pt x="2127" y="2029499"/>
                  </a:lnTo>
                  <a:lnTo>
                    <a:pt x="4771" y="1987290"/>
                  </a:lnTo>
                  <a:lnTo>
                    <a:pt x="8456" y="1945302"/>
                  </a:lnTo>
                  <a:lnTo>
                    <a:pt x="13171" y="1903543"/>
                  </a:lnTo>
                  <a:lnTo>
                    <a:pt x="18906" y="1862021"/>
                  </a:lnTo>
                  <a:lnTo>
                    <a:pt x="25651" y="1820743"/>
                  </a:lnTo>
                  <a:lnTo>
                    <a:pt x="33397" y="1779718"/>
                  </a:lnTo>
                  <a:lnTo>
                    <a:pt x="42133" y="1738954"/>
                  </a:lnTo>
                  <a:lnTo>
                    <a:pt x="51850" y="1698458"/>
                  </a:lnTo>
                  <a:lnTo>
                    <a:pt x="62537" y="1658239"/>
                  </a:lnTo>
                  <a:lnTo>
                    <a:pt x="74184" y="1618304"/>
                  </a:lnTo>
                  <a:lnTo>
                    <a:pt x="86782" y="1578661"/>
                  </a:lnTo>
                  <a:lnTo>
                    <a:pt x="100319" y="1539318"/>
                  </a:lnTo>
                  <a:lnTo>
                    <a:pt x="114787" y="1500283"/>
                  </a:lnTo>
                  <a:lnTo>
                    <a:pt x="130176" y="1461563"/>
                  </a:lnTo>
                  <a:lnTo>
                    <a:pt x="146474" y="1423168"/>
                  </a:lnTo>
                  <a:lnTo>
                    <a:pt x="163673" y="1385104"/>
                  </a:lnTo>
                  <a:lnTo>
                    <a:pt x="181762" y="1347379"/>
                  </a:lnTo>
                  <a:lnTo>
                    <a:pt x="200732" y="1310002"/>
                  </a:lnTo>
                  <a:lnTo>
                    <a:pt x="220572" y="1272981"/>
                  </a:lnTo>
                  <a:lnTo>
                    <a:pt x="241272" y="1236322"/>
                  </a:lnTo>
                  <a:lnTo>
                    <a:pt x="262822" y="1200035"/>
                  </a:lnTo>
                  <a:lnTo>
                    <a:pt x="285213" y="1164126"/>
                  </a:lnTo>
                  <a:lnTo>
                    <a:pt x="308433" y="1128605"/>
                  </a:lnTo>
                  <a:lnTo>
                    <a:pt x="332474" y="1093478"/>
                  </a:lnTo>
                  <a:lnTo>
                    <a:pt x="357326" y="1058754"/>
                  </a:lnTo>
                  <a:lnTo>
                    <a:pt x="382977" y="1024440"/>
                  </a:lnTo>
                  <a:lnTo>
                    <a:pt x="409419" y="990545"/>
                  </a:lnTo>
                  <a:lnTo>
                    <a:pt x="436641" y="957076"/>
                  </a:lnTo>
                  <a:lnTo>
                    <a:pt x="464633" y="924041"/>
                  </a:lnTo>
                  <a:lnTo>
                    <a:pt x="493386" y="891449"/>
                  </a:lnTo>
                  <a:lnTo>
                    <a:pt x="522888" y="859306"/>
                  </a:lnTo>
                  <a:lnTo>
                    <a:pt x="553131" y="827622"/>
                  </a:lnTo>
                  <a:lnTo>
                    <a:pt x="584104" y="796403"/>
                  </a:lnTo>
                  <a:lnTo>
                    <a:pt x="615797" y="765658"/>
                  </a:lnTo>
                  <a:lnTo>
                    <a:pt x="648201" y="735395"/>
                  </a:lnTo>
                  <a:lnTo>
                    <a:pt x="681305" y="705621"/>
                  </a:lnTo>
                  <a:lnTo>
                    <a:pt x="715098" y="676344"/>
                  </a:lnTo>
                  <a:lnTo>
                    <a:pt x="749572" y="647573"/>
                  </a:lnTo>
                  <a:lnTo>
                    <a:pt x="784717" y="619315"/>
                  </a:lnTo>
                  <a:lnTo>
                    <a:pt x="820521" y="591578"/>
                  </a:lnTo>
                  <a:lnTo>
                    <a:pt x="856976" y="564370"/>
                  </a:lnTo>
                  <a:lnTo>
                    <a:pt x="894070" y="537699"/>
                  </a:lnTo>
                  <a:lnTo>
                    <a:pt x="931795" y="511572"/>
                  </a:lnTo>
                  <a:lnTo>
                    <a:pt x="970140" y="485999"/>
                  </a:lnTo>
                  <a:lnTo>
                    <a:pt x="1009096" y="460985"/>
                  </a:lnTo>
                  <a:lnTo>
                    <a:pt x="1048651" y="436541"/>
                  </a:lnTo>
                  <a:lnTo>
                    <a:pt x="1088796" y="412672"/>
                  </a:lnTo>
                  <a:lnTo>
                    <a:pt x="1129522" y="389388"/>
                  </a:lnTo>
                  <a:lnTo>
                    <a:pt x="1170818" y="366696"/>
                  </a:lnTo>
                  <a:lnTo>
                    <a:pt x="1212674" y="344604"/>
                  </a:lnTo>
                  <a:lnTo>
                    <a:pt x="1255080" y="323119"/>
                  </a:lnTo>
                  <a:lnTo>
                    <a:pt x="1298026" y="302251"/>
                  </a:lnTo>
                  <a:lnTo>
                    <a:pt x="1341502" y="282006"/>
                  </a:lnTo>
                  <a:lnTo>
                    <a:pt x="1385499" y="262393"/>
                  </a:lnTo>
                  <a:lnTo>
                    <a:pt x="1430005" y="243419"/>
                  </a:lnTo>
                  <a:lnTo>
                    <a:pt x="1475012" y="225093"/>
                  </a:lnTo>
                  <a:lnTo>
                    <a:pt x="1520509" y="207422"/>
                  </a:lnTo>
                  <a:lnTo>
                    <a:pt x="1566485" y="190414"/>
                  </a:lnTo>
                  <a:lnTo>
                    <a:pt x="1612932" y="174077"/>
                  </a:lnTo>
                  <a:lnTo>
                    <a:pt x="1659839" y="158420"/>
                  </a:lnTo>
                  <a:lnTo>
                    <a:pt x="1707197" y="143449"/>
                  </a:lnTo>
                  <a:lnTo>
                    <a:pt x="1754994" y="129172"/>
                  </a:lnTo>
                  <a:lnTo>
                    <a:pt x="1803221" y="115599"/>
                  </a:lnTo>
                  <a:lnTo>
                    <a:pt x="1851868" y="102736"/>
                  </a:lnTo>
                  <a:lnTo>
                    <a:pt x="1900926" y="90591"/>
                  </a:lnTo>
                  <a:lnTo>
                    <a:pt x="1950383" y="79173"/>
                  </a:lnTo>
                  <a:lnTo>
                    <a:pt x="2000231" y="68488"/>
                  </a:lnTo>
                  <a:lnTo>
                    <a:pt x="2050458" y="58546"/>
                  </a:lnTo>
                  <a:lnTo>
                    <a:pt x="2101056" y="49354"/>
                  </a:lnTo>
                  <a:lnTo>
                    <a:pt x="2152013" y="40920"/>
                  </a:lnTo>
                  <a:lnTo>
                    <a:pt x="2203321" y="33252"/>
                  </a:lnTo>
                  <a:lnTo>
                    <a:pt x="2254969" y="26357"/>
                  </a:lnTo>
                  <a:lnTo>
                    <a:pt x="2306947" y="20244"/>
                  </a:lnTo>
                  <a:lnTo>
                    <a:pt x="2359244" y="14920"/>
                  </a:lnTo>
                  <a:lnTo>
                    <a:pt x="2411852" y="10394"/>
                  </a:lnTo>
                  <a:lnTo>
                    <a:pt x="2464760" y="6673"/>
                  </a:lnTo>
                  <a:lnTo>
                    <a:pt x="2517958" y="3765"/>
                  </a:lnTo>
                  <a:lnTo>
                    <a:pt x="2571436" y="1678"/>
                  </a:lnTo>
                  <a:lnTo>
                    <a:pt x="2625184" y="421"/>
                  </a:lnTo>
                  <a:lnTo>
                    <a:pt x="2679192" y="0"/>
                  </a:lnTo>
                  <a:lnTo>
                    <a:pt x="2733199" y="421"/>
                  </a:lnTo>
                  <a:lnTo>
                    <a:pt x="2786947" y="1678"/>
                  </a:lnTo>
                  <a:lnTo>
                    <a:pt x="2840425" y="3765"/>
                  </a:lnTo>
                  <a:lnTo>
                    <a:pt x="2893623" y="6673"/>
                  </a:lnTo>
                  <a:lnTo>
                    <a:pt x="2946531" y="10394"/>
                  </a:lnTo>
                  <a:lnTo>
                    <a:pt x="2999139" y="14920"/>
                  </a:lnTo>
                  <a:lnTo>
                    <a:pt x="3051436" y="20244"/>
                  </a:lnTo>
                  <a:lnTo>
                    <a:pt x="3103414" y="26357"/>
                  </a:lnTo>
                  <a:lnTo>
                    <a:pt x="3155062" y="33252"/>
                  </a:lnTo>
                  <a:lnTo>
                    <a:pt x="3206370" y="40920"/>
                  </a:lnTo>
                  <a:lnTo>
                    <a:pt x="3257327" y="49354"/>
                  </a:lnTo>
                  <a:lnTo>
                    <a:pt x="3307925" y="58546"/>
                  </a:lnTo>
                  <a:lnTo>
                    <a:pt x="3358152" y="68488"/>
                  </a:lnTo>
                  <a:lnTo>
                    <a:pt x="3408000" y="79173"/>
                  </a:lnTo>
                  <a:lnTo>
                    <a:pt x="3457457" y="90591"/>
                  </a:lnTo>
                  <a:lnTo>
                    <a:pt x="3506515" y="102736"/>
                  </a:lnTo>
                  <a:lnTo>
                    <a:pt x="3555162" y="115599"/>
                  </a:lnTo>
                  <a:lnTo>
                    <a:pt x="3603389" y="129172"/>
                  </a:lnTo>
                  <a:lnTo>
                    <a:pt x="3651186" y="143449"/>
                  </a:lnTo>
                  <a:lnTo>
                    <a:pt x="3698544" y="158420"/>
                  </a:lnTo>
                  <a:lnTo>
                    <a:pt x="3745451" y="174077"/>
                  </a:lnTo>
                  <a:lnTo>
                    <a:pt x="3791898" y="190414"/>
                  </a:lnTo>
                  <a:lnTo>
                    <a:pt x="3837874" y="207422"/>
                  </a:lnTo>
                  <a:lnTo>
                    <a:pt x="3883371" y="225093"/>
                  </a:lnTo>
                  <a:lnTo>
                    <a:pt x="3928378" y="243419"/>
                  </a:lnTo>
                  <a:lnTo>
                    <a:pt x="3972884" y="262393"/>
                  </a:lnTo>
                  <a:lnTo>
                    <a:pt x="4016881" y="282006"/>
                  </a:lnTo>
                  <a:lnTo>
                    <a:pt x="4060357" y="302251"/>
                  </a:lnTo>
                  <a:lnTo>
                    <a:pt x="4103303" y="323119"/>
                  </a:lnTo>
                  <a:lnTo>
                    <a:pt x="4145709" y="344604"/>
                  </a:lnTo>
                  <a:lnTo>
                    <a:pt x="4187565" y="366696"/>
                  </a:lnTo>
                  <a:lnTo>
                    <a:pt x="4228861" y="389388"/>
                  </a:lnTo>
                  <a:lnTo>
                    <a:pt x="4269587" y="412672"/>
                  </a:lnTo>
                  <a:lnTo>
                    <a:pt x="4309732" y="436541"/>
                  </a:lnTo>
                  <a:lnTo>
                    <a:pt x="4349287" y="460985"/>
                  </a:lnTo>
                  <a:lnTo>
                    <a:pt x="4388243" y="485999"/>
                  </a:lnTo>
                  <a:lnTo>
                    <a:pt x="4426588" y="511572"/>
                  </a:lnTo>
                  <a:lnTo>
                    <a:pt x="4464313" y="537699"/>
                  </a:lnTo>
                  <a:lnTo>
                    <a:pt x="4501407" y="564370"/>
                  </a:lnTo>
                  <a:lnTo>
                    <a:pt x="4537862" y="591578"/>
                  </a:lnTo>
                  <a:lnTo>
                    <a:pt x="4573666" y="619315"/>
                  </a:lnTo>
                  <a:lnTo>
                    <a:pt x="4608811" y="647573"/>
                  </a:lnTo>
                  <a:lnTo>
                    <a:pt x="4643285" y="676344"/>
                  </a:lnTo>
                  <a:lnTo>
                    <a:pt x="4677078" y="705621"/>
                  </a:lnTo>
                  <a:lnTo>
                    <a:pt x="4710182" y="735395"/>
                  </a:lnTo>
                  <a:lnTo>
                    <a:pt x="4742586" y="765658"/>
                  </a:lnTo>
                  <a:lnTo>
                    <a:pt x="4774279" y="796403"/>
                  </a:lnTo>
                  <a:lnTo>
                    <a:pt x="4805252" y="827622"/>
                  </a:lnTo>
                  <a:lnTo>
                    <a:pt x="4835495" y="859306"/>
                  </a:lnTo>
                  <a:lnTo>
                    <a:pt x="4864997" y="891449"/>
                  </a:lnTo>
                  <a:lnTo>
                    <a:pt x="4893750" y="924041"/>
                  </a:lnTo>
                  <a:lnTo>
                    <a:pt x="4921742" y="957076"/>
                  </a:lnTo>
                  <a:lnTo>
                    <a:pt x="4948964" y="990545"/>
                  </a:lnTo>
                  <a:lnTo>
                    <a:pt x="4975406" y="1024440"/>
                  </a:lnTo>
                  <a:lnTo>
                    <a:pt x="5001057" y="1058754"/>
                  </a:lnTo>
                  <a:lnTo>
                    <a:pt x="5025909" y="1093478"/>
                  </a:lnTo>
                  <a:lnTo>
                    <a:pt x="5049950" y="1128605"/>
                  </a:lnTo>
                  <a:lnTo>
                    <a:pt x="5073170" y="1164126"/>
                  </a:lnTo>
                  <a:lnTo>
                    <a:pt x="5095561" y="1200035"/>
                  </a:lnTo>
                  <a:lnTo>
                    <a:pt x="5117111" y="1236322"/>
                  </a:lnTo>
                  <a:lnTo>
                    <a:pt x="5137811" y="1272981"/>
                  </a:lnTo>
                  <a:lnTo>
                    <a:pt x="5157651" y="1310002"/>
                  </a:lnTo>
                  <a:lnTo>
                    <a:pt x="5176621" y="1347379"/>
                  </a:lnTo>
                  <a:lnTo>
                    <a:pt x="5194710" y="1385104"/>
                  </a:lnTo>
                  <a:lnTo>
                    <a:pt x="5211909" y="1423168"/>
                  </a:lnTo>
                  <a:lnTo>
                    <a:pt x="5228207" y="1461563"/>
                  </a:lnTo>
                  <a:lnTo>
                    <a:pt x="5243596" y="1500283"/>
                  </a:lnTo>
                  <a:lnTo>
                    <a:pt x="5258064" y="1539318"/>
                  </a:lnTo>
                  <a:lnTo>
                    <a:pt x="5271601" y="1578661"/>
                  </a:lnTo>
                  <a:lnTo>
                    <a:pt x="5284199" y="1618304"/>
                  </a:lnTo>
                  <a:lnTo>
                    <a:pt x="5295846" y="1658239"/>
                  </a:lnTo>
                  <a:lnTo>
                    <a:pt x="5306533" y="1698458"/>
                  </a:lnTo>
                  <a:lnTo>
                    <a:pt x="5316250" y="1738954"/>
                  </a:lnTo>
                  <a:lnTo>
                    <a:pt x="5324986" y="1779718"/>
                  </a:lnTo>
                  <a:lnTo>
                    <a:pt x="5332732" y="1820743"/>
                  </a:lnTo>
                  <a:lnTo>
                    <a:pt x="5339477" y="1862021"/>
                  </a:lnTo>
                  <a:lnTo>
                    <a:pt x="5345212" y="1903543"/>
                  </a:lnTo>
                  <a:lnTo>
                    <a:pt x="5349927" y="1945302"/>
                  </a:lnTo>
                  <a:lnTo>
                    <a:pt x="5353612" y="1987290"/>
                  </a:lnTo>
                  <a:lnTo>
                    <a:pt x="5356256" y="2029499"/>
                  </a:lnTo>
                  <a:lnTo>
                    <a:pt x="5357850" y="2071922"/>
                  </a:lnTo>
                  <a:lnTo>
                    <a:pt x="5358383" y="2114550"/>
                  </a:lnTo>
                  <a:lnTo>
                    <a:pt x="5357850" y="2157177"/>
                  </a:lnTo>
                  <a:lnTo>
                    <a:pt x="5356256" y="2199600"/>
                  </a:lnTo>
                  <a:lnTo>
                    <a:pt x="5353612" y="2241809"/>
                  </a:lnTo>
                  <a:lnTo>
                    <a:pt x="5349927" y="2283797"/>
                  </a:lnTo>
                  <a:lnTo>
                    <a:pt x="5345212" y="2325556"/>
                  </a:lnTo>
                  <a:lnTo>
                    <a:pt x="5339477" y="2367078"/>
                  </a:lnTo>
                  <a:lnTo>
                    <a:pt x="5332732" y="2408356"/>
                  </a:lnTo>
                  <a:lnTo>
                    <a:pt x="5324986" y="2449381"/>
                  </a:lnTo>
                  <a:lnTo>
                    <a:pt x="5316250" y="2490145"/>
                  </a:lnTo>
                  <a:lnTo>
                    <a:pt x="5306533" y="2530641"/>
                  </a:lnTo>
                  <a:lnTo>
                    <a:pt x="5295846" y="2570860"/>
                  </a:lnTo>
                  <a:lnTo>
                    <a:pt x="5284199" y="2610795"/>
                  </a:lnTo>
                  <a:lnTo>
                    <a:pt x="5271601" y="2650438"/>
                  </a:lnTo>
                  <a:lnTo>
                    <a:pt x="5258064" y="2689781"/>
                  </a:lnTo>
                  <a:lnTo>
                    <a:pt x="5243596" y="2728816"/>
                  </a:lnTo>
                  <a:lnTo>
                    <a:pt x="5228207" y="2767536"/>
                  </a:lnTo>
                  <a:lnTo>
                    <a:pt x="5211909" y="2805931"/>
                  </a:lnTo>
                  <a:lnTo>
                    <a:pt x="5194710" y="2843995"/>
                  </a:lnTo>
                  <a:lnTo>
                    <a:pt x="5176621" y="2881720"/>
                  </a:lnTo>
                  <a:lnTo>
                    <a:pt x="5157651" y="2919097"/>
                  </a:lnTo>
                  <a:lnTo>
                    <a:pt x="5137811" y="2956118"/>
                  </a:lnTo>
                  <a:lnTo>
                    <a:pt x="5117111" y="2992777"/>
                  </a:lnTo>
                  <a:lnTo>
                    <a:pt x="5095561" y="3029064"/>
                  </a:lnTo>
                  <a:lnTo>
                    <a:pt x="5073170" y="3064973"/>
                  </a:lnTo>
                  <a:lnTo>
                    <a:pt x="5049950" y="3100494"/>
                  </a:lnTo>
                  <a:lnTo>
                    <a:pt x="5025909" y="3135621"/>
                  </a:lnTo>
                  <a:lnTo>
                    <a:pt x="5001057" y="3170345"/>
                  </a:lnTo>
                  <a:lnTo>
                    <a:pt x="4975406" y="3204659"/>
                  </a:lnTo>
                  <a:lnTo>
                    <a:pt x="4948964" y="3238554"/>
                  </a:lnTo>
                  <a:lnTo>
                    <a:pt x="4921742" y="3272023"/>
                  </a:lnTo>
                  <a:lnTo>
                    <a:pt x="4893750" y="3305058"/>
                  </a:lnTo>
                  <a:lnTo>
                    <a:pt x="4864997" y="3337650"/>
                  </a:lnTo>
                  <a:lnTo>
                    <a:pt x="4835495" y="3369793"/>
                  </a:lnTo>
                  <a:lnTo>
                    <a:pt x="4805252" y="3401477"/>
                  </a:lnTo>
                  <a:lnTo>
                    <a:pt x="4774279" y="3432696"/>
                  </a:lnTo>
                  <a:lnTo>
                    <a:pt x="4742586" y="3463441"/>
                  </a:lnTo>
                  <a:lnTo>
                    <a:pt x="4710182" y="3493704"/>
                  </a:lnTo>
                  <a:lnTo>
                    <a:pt x="4677078" y="3523478"/>
                  </a:lnTo>
                  <a:lnTo>
                    <a:pt x="4643285" y="3552755"/>
                  </a:lnTo>
                  <a:lnTo>
                    <a:pt x="4608811" y="3581526"/>
                  </a:lnTo>
                  <a:lnTo>
                    <a:pt x="4573666" y="3609784"/>
                  </a:lnTo>
                  <a:lnTo>
                    <a:pt x="4537862" y="3637521"/>
                  </a:lnTo>
                  <a:lnTo>
                    <a:pt x="4501407" y="3664729"/>
                  </a:lnTo>
                  <a:lnTo>
                    <a:pt x="4464313" y="3691400"/>
                  </a:lnTo>
                  <a:lnTo>
                    <a:pt x="4426588" y="3717527"/>
                  </a:lnTo>
                  <a:lnTo>
                    <a:pt x="4388243" y="3743100"/>
                  </a:lnTo>
                  <a:lnTo>
                    <a:pt x="4349287" y="3768114"/>
                  </a:lnTo>
                  <a:lnTo>
                    <a:pt x="4309732" y="3792558"/>
                  </a:lnTo>
                  <a:lnTo>
                    <a:pt x="4269587" y="3816427"/>
                  </a:lnTo>
                  <a:lnTo>
                    <a:pt x="4228861" y="3839711"/>
                  </a:lnTo>
                  <a:lnTo>
                    <a:pt x="4187565" y="3862403"/>
                  </a:lnTo>
                  <a:lnTo>
                    <a:pt x="4145709" y="3884495"/>
                  </a:lnTo>
                  <a:lnTo>
                    <a:pt x="4103303" y="3905980"/>
                  </a:lnTo>
                  <a:lnTo>
                    <a:pt x="4060357" y="3926848"/>
                  </a:lnTo>
                  <a:lnTo>
                    <a:pt x="4016881" y="3947093"/>
                  </a:lnTo>
                  <a:lnTo>
                    <a:pt x="3972884" y="3966706"/>
                  </a:lnTo>
                  <a:lnTo>
                    <a:pt x="3928378" y="3985680"/>
                  </a:lnTo>
                  <a:lnTo>
                    <a:pt x="3883371" y="4004006"/>
                  </a:lnTo>
                  <a:lnTo>
                    <a:pt x="3837874" y="4021677"/>
                  </a:lnTo>
                  <a:lnTo>
                    <a:pt x="3791898" y="4038685"/>
                  </a:lnTo>
                  <a:lnTo>
                    <a:pt x="3745451" y="4055022"/>
                  </a:lnTo>
                  <a:lnTo>
                    <a:pt x="3698544" y="4070679"/>
                  </a:lnTo>
                  <a:lnTo>
                    <a:pt x="3651186" y="4085650"/>
                  </a:lnTo>
                  <a:lnTo>
                    <a:pt x="3603389" y="4099927"/>
                  </a:lnTo>
                  <a:lnTo>
                    <a:pt x="3555162" y="4113500"/>
                  </a:lnTo>
                  <a:lnTo>
                    <a:pt x="3506515" y="4126363"/>
                  </a:lnTo>
                  <a:lnTo>
                    <a:pt x="3457457" y="4138508"/>
                  </a:lnTo>
                  <a:lnTo>
                    <a:pt x="3408000" y="4149926"/>
                  </a:lnTo>
                  <a:lnTo>
                    <a:pt x="3358152" y="4160611"/>
                  </a:lnTo>
                  <a:lnTo>
                    <a:pt x="3307925" y="4170553"/>
                  </a:lnTo>
                  <a:lnTo>
                    <a:pt x="3257327" y="4179745"/>
                  </a:lnTo>
                  <a:lnTo>
                    <a:pt x="3206370" y="4188179"/>
                  </a:lnTo>
                  <a:lnTo>
                    <a:pt x="3155062" y="4195847"/>
                  </a:lnTo>
                  <a:lnTo>
                    <a:pt x="3103414" y="4202742"/>
                  </a:lnTo>
                  <a:lnTo>
                    <a:pt x="3051436" y="4208855"/>
                  </a:lnTo>
                  <a:lnTo>
                    <a:pt x="2999139" y="4214179"/>
                  </a:lnTo>
                  <a:lnTo>
                    <a:pt x="2946531" y="4218705"/>
                  </a:lnTo>
                  <a:lnTo>
                    <a:pt x="2893623" y="4222426"/>
                  </a:lnTo>
                  <a:lnTo>
                    <a:pt x="2840425" y="4225334"/>
                  </a:lnTo>
                  <a:lnTo>
                    <a:pt x="2786947" y="4227421"/>
                  </a:lnTo>
                  <a:lnTo>
                    <a:pt x="2733199" y="4228678"/>
                  </a:lnTo>
                  <a:lnTo>
                    <a:pt x="2679192" y="4229100"/>
                  </a:lnTo>
                  <a:lnTo>
                    <a:pt x="2625184" y="4228678"/>
                  </a:lnTo>
                  <a:lnTo>
                    <a:pt x="2571436" y="4227421"/>
                  </a:lnTo>
                  <a:lnTo>
                    <a:pt x="2517958" y="4225334"/>
                  </a:lnTo>
                  <a:lnTo>
                    <a:pt x="2464760" y="4222426"/>
                  </a:lnTo>
                  <a:lnTo>
                    <a:pt x="2411852" y="4218705"/>
                  </a:lnTo>
                  <a:lnTo>
                    <a:pt x="2359244" y="4214179"/>
                  </a:lnTo>
                  <a:lnTo>
                    <a:pt x="2306947" y="4208855"/>
                  </a:lnTo>
                  <a:lnTo>
                    <a:pt x="2254969" y="4202742"/>
                  </a:lnTo>
                  <a:lnTo>
                    <a:pt x="2203321" y="4195847"/>
                  </a:lnTo>
                  <a:lnTo>
                    <a:pt x="2152013" y="4188179"/>
                  </a:lnTo>
                  <a:lnTo>
                    <a:pt x="2101056" y="4179745"/>
                  </a:lnTo>
                  <a:lnTo>
                    <a:pt x="2050458" y="4170553"/>
                  </a:lnTo>
                  <a:lnTo>
                    <a:pt x="2000231" y="4160611"/>
                  </a:lnTo>
                  <a:lnTo>
                    <a:pt x="1950383" y="4149926"/>
                  </a:lnTo>
                  <a:lnTo>
                    <a:pt x="1900926" y="4138508"/>
                  </a:lnTo>
                  <a:lnTo>
                    <a:pt x="1851868" y="4126363"/>
                  </a:lnTo>
                  <a:lnTo>
                    <a:pt x="1803221" y="4113500"/>
                  </a:lnTo>
                  <a:lnTo>
                    <a:pt x="1754994" y="4099927"/>
                  </a:lnTo>
                  <a:lnTo>
                    <a:pt x="1707197" y="4085650"/>
                  </a:lnTo>
                  <a:lnTo>
                    <a:pt x="1659839" y="4070679"/>
                  </a:lnTo>
                  <a:lnTo>
                    <a:pt x="1612932" y="4055022"/>
                  </a:lnTo>
                  <a:lnTo>
                    <a:pt x="1566485" y="4038685"/>
                  </a:lnTo>
                  <a:lnTo>
                    <a:pt x="1520509" y="4021677"/>
                  </a:lnTo>
                  <a:lnTo>
                    <a:pt x="1475012" y="4004006"/>
                  </a:lnTo>
                  <a:lnTo>
                    <a:pt x="1430005" y="3985680"/>
                  </a:lnTo>
                  <a:lnTo>
                    <a:pt x="1385499" y="3966706"/>
                  </a:lnTo>
                  <a:lnTo>
                    <a:pt x="1341502" y="3947093"/>
                  </a:lnTo>
                  <a:lnTo>
                    <a:pt x="1298026" y="3926848"/>
                  </a:lnTo>
                  <a:lnTo>
                    <a:pt x="1255080" y="3905980"/>
                  </a:lnTo>
                  <a:lnTo>
                    <a:pt x="1212674" y="3884495"/>
                  </a:lnTo>
                  <a:lnTo>
                    <a:pt x="1170818" y="3862403"/>
                  </a:lnTo>
                  <a:lnTo>
                    <a:pt x="1129522" y="3839711"/>
                  </a:lnTo>
                  <a:lnTo>
                    <a:pt x="1088796" y="3816427"/>
                  </a:lnTo>
                  <a:lnTo>
                    <a:pt x="1048651" y="3792558"/>
                  </a:lnTo>
                  <a:lnTo>
                    <a:pt x="1009096" y="3768114"/>
                  </a:lnTo>
                  <a:lnTo>
                    <a:pt x="970140" y="3743100"/>
                  </a:lnTo>
                  <a:lnTo>
                    <a:pt x="931795" y="3717527"/>
                  </a:lnTo>
                  <a:lnTo>
                    <a:pt x="894070" y="3691400"/>
                  </a:lnTo>
                  <a:lnTo>
                    <a:pt x="856976" y="3664729"/>
                  </a:lnTo>
                  <a:lnTo>
                    <a:pt x="820521" y="3637521"/>
                  </a:lnTo>
                  <a:lnTo>
                    <a:pt x="784717" y="3609784"/>
                  </a:lnTo>
                  <a:lnTo>
                    <a:pt x="749572" y="3581526"/>
                  </a:lnTo>
                  <a:lnTo>
                    <a:pt x="715098" y="3552755"/>
                  </a:lnTo>
                  <a:lnTo>
                    <a:pt x="681305" y="3523478"/>
                  </a:lnTo>
                  <a:lnTo>
                    <a:pt x="648201" y="3493704"/>
                  </a:lnTo>
                  <a:lnTo>
                    <a:pt x="615797" y="3463441"/>
                  </a:lnTo>
                  <a:lnTo>
                    <a:pt x="584104" y="3432696"/>
                  </a:lnTo>
                  <a:lnTo>
                    <a:pt x="553131" y="3401477"/>
                  </a:lnTo>
                  <a:lnTo>
                    <a:pt x="522888" y="3369793"/>
                  </a:lnTo>
                  <a:lnTo>
                    <a:pt x="493386" y="3337650"/>
                  </a:lnTo>
                  <a:lnTo>
                    <a:pt x="464633" y="3305058"/>
                  </a:lnTo>
                  <a:lnTo>
                    <a:pt x="436641" y="3272023"/>
                  </a:lnTo>
                  <a:lnTo>
                    <a:pt x="409419" y="3238554"/>
                  </a:lnTo>
                  <a:lnTo>
                    <a:pt x="382977" y="3204659"/>
                  </a:lnTo>
                  <a:lnTo>
                    <a:pt x="357326" y="3170345"/>
                  </a:lnTo>
                  <a:lnTo>
                    <a:pt x="332474" y="3135621"/>
                  </a:lnTo>
                  <a:lnTo>
                    <a:pt x="308433" y="3100494"/>
                  </a:lnTo>
                  <a:lnTo>
                    <a:pt x="285213" y="3064973"/>
                  </a:lnTo>
                  <a:lnTo>
                    <a:pt x="262822" y="3029064"/>
                  </a:lnTo>
                  <a:lnTo>
                    <a:pt x="241272" y="2992777"/>
                  </a:lnTo>
                  <a:lnTo>
                    <a:pt x="220572" y="2956118"/>
                  </a:lnTo>
                  <a:lnTo>
                    <a:pt x="200732" y="2919097"/>
                  </a:lnTo>
                  <a:lnTo>
                    <a:pt x="181762" y="2881720"/>
                  </a:lnTo>
                  <a:lnTo>
                    <a:pt x="163673" y="2843995"/>
                  </a:lnTo>
                  <a:lnTo>
                    <a:pt x="146474" y="2805931"/>
                  </a:lnTo>
                  <a:lnTo>
                    <a:pt x="130176" y="2767536"/>
                  </a:lnTo>
                  <a:lnTo>
                    <a:pt x="114787" y="2728816"/>
                  </a:lnTo>
                  <a:lnTo>
                    <a:pt x="100319" y="2689781"/>
                  </a:lnTo>
                  <a:lnTo>
                    <a:pt x="86782" y="2650438"/>
                  </a:lnTo>
                  <a:lnTo>
                    <a:pt x="74184" y="2610795"/>
                  </a:lnTo>
                  <a:lnTo>
                    <a:pt x="62537" y="2570860"/>
                  </a:lnTo>
                  <a:lnTo>
                    <a:pt x="51850" y="2530641"/>
                  </a:lnTo>
                  <a:lnTo>
                    <a:pt x="42133" y="2490145"/>
                  </a:lnTo>
                  <a:lnTo>
                    <a:pt x="33397" y="2449381"/>
                  </a:lnTo>
                  <a:lnTo>
                    <a:pt x="25651" y="2408356"/>
                  </a:lnTo>
                  <a:lnTo>
                    <a:pt x="18906" y="2367078"/>
                  </a:lnTo>
                  <a:lnTo>
                    <a:pt x="13171" y="2325556"/>
                  </a:lnTo>
                  <a:lnTo>
                    <a:pt x="8456" y="2283797"/>
                  </a:lnTo>
                  <a:lnTo>
                    <a:pt x="4771" y="2241809"/>
                  </a:lnTo>
                  <a:lnTo>
                    <a:pt x="2127" y="2199600"/>
                  </a:lnTo>
                  <a:lnTo>
                    <a:pt x="533" y="2157177"/>
                  </a:lnTo>
                  <a:lnTo>
                    <a:pt x="0" y="2114550"/>
                  </a:lnTo>
                  <a:close/>
                </a:path>
              </a:pathLst>
            </a:custGeom>
            <a:ln w="15875">
              <a:solidFill>
                <a:srgbClr val="8512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785865" y="2272029"/>
            <a:ext cx="362648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latin typeface="Trebuchet MS"/>
                <a:cs typeface="Trebuchet MS"/>
              </a:rPr>
              <a:t>K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m</a:t>
            </a:r>
            <a:r>
              <a:rPr dirty="0" sz="1800" spc="-270">
                <a:latin typeface="Trebuchet MS"/>
                <a:cs typeface="Trebuchet MS"/>
              </a:rPr>
              <a:t>,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wh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had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p</a:t>
            </a:r>
            <a:r>
              <a:rPr dirty="0" sz="1800" spc="-85">
                <a:latin typeface="Trebuchet MS"/>
                <a:cs typeface="Trebuchet MS"/>
              </a:rPr>
              <a:t>r</a:t>
            </a:r>
            <a:r>
              <a:rPr dirty="0" sz="1800" spc="-145">
                <a:latin typeface="Trebuchet MS"/>
                <a:cs typeface="Trebuchet MS"/>
              </a:rPr>
              <a:t>e</a:t>
            </a:r>
            <a:r>
              <a:rPr dirty="0" sz="1800" spc="-55">
                <a:latin typeface="Trebuchet MS"/>
                <a:cs typeface="Trebuchet MS"/>
              </a:rPr>
              <a:t>vi</a:t>
            </a:r>
            <a:r>
              <a:rPr dirty="0" sz="1800" spc="-75">
                <a:latin typeface="Trebuchet MS"/>
                <a:cs typeface="Trebuchet MS"/>
              </a:rPr>
              <a:t>o</a:t>
            </a:r>
            <a:r>
              <a:rPr dirty="0" sz="1800" spc="-100">
                <a:latin typeface="Trebuchet MS"/>
                <a:cs typeface="Trebuchet MS"/>
              </a:rPr>
              <a:t>us</a:t>
            </a:r>
            <a:r>
              <a:rPr dirty="0" sz="1800" spc="-75">
                <a:latin typeface="Trebuchet MS"/>
                <a:cs typeface="Trebuchet MS"/>
              </a:rPr>
              <a:t>l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f</a:t>
            </a:r>
            <a:r>
              <a:rPr dirty="0" sz="1800" spc="-80">
                <a:latin typeface="Trebuchet MS"/>
                <a:cs typeface="Trebuchet MS"/>
              </a:rPr>
              <a:t>ought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i</a:t>
            </a:r>
            <a:r>
              <a:rPr dirty="0" sz="1800" spc="-135">
                <a:latin typeface="Trebuchet MS"/>
                <a:cs typeface="Trebuchet MS"/>
              </a:rPr>
              <a:t>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the  </a:t>
            </a:r>
            <a:r>
              <a:rPr dirty="0" sz="1800" spc="-45">
                <a:latin typeface="Trebuchet MS"/>
                <a:cs typeface="Trebuchet MS"/>
              </a:rPr>
              <a:t>46 </a:t>
            </a:r>
            <a:r>
              <a:rPr dirty="0" sz="1800" spc="-120">
                <a:latin typeface="Trebuchet MS"/>
                <a:cs typeface="Trebuchet MS"/>
              </a:rPr>
              <a:t>and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48 </a:t>
            </a:r>
            <a:r>
              <a:rPr dirty="0" sz="1800" spc="-95">
                <a:latin typeface="Trebuchet MS"/>
                <a:cs typeface="Trebuchet MS"/>
              </a:rPr>
              <a:t>kg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category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after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world 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body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d</a:t>
            </a:r>
            <a:r>
              <a:rPr dirty="0" sz="1800" spc="-135">
                <a:latin typeface="Trebuchet MS"/>
                <a:cs typeface="Trebuchet MS"/>
              </a:rPr>
              <a:t>ec</a:t>
            </a:r>
            <a:r>
              <a:rPr dirty="0" sz="1800" spc="-70">
                <a:latin typeface="Trebuchet MS"/>
                <a:cs typeface="Trebuchet MS"/>
              </a:rPr>
              <a:t>i</a:t>
            </a:r>
            <a:r>
              <a:rPr dirty="0" sz="1800" spc="-95">
                <a:latin typeface="Trebuchet MS"/>
                <a:cs typeface="Trebuchet MS"/>
              </a:rPr>
              <a:t>d</a:t>
            </a:r>
            <a:r>
              <a:rPr dirty="0" sz="1800" spc="-105">
                <a:latin typeface="Trebuchet MS"/>
                <a:cs typeface="Trebuchet MS"/>
              </a:rPr>
              <a:t>ed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all</a:t>
            </a:r>
            <a:r>
              <a:rPr dirty="0" sz="1800" spc="-150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w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m</a:t>
            </a:r>
            <a:r>
              <a:rPr dirty="0" sz="1800" spc="-105">
                <a:latin typeface="Trebuchet MS"/>
                <a:cs typeface="Trebuchet MS"/>
              </a:rPr>
              <a:t>en</a:t>
            </a:r>
            <a:r>
              <a:rPr dirty="0" sz="1800" spc="-415">
                <a:latin typeface="Trebuchet MS"/>
                <a:cs typeface="Trebuchet MS"/>
              </a:rPr>
              <a:t>’</a:t>
            </a:r>
            <a:r>
              <a:rPr dirty="0" sz="1800" spc="-40">
                <a:latin typeface="Trebuchet MS"/>
                <a:cs typeface="Trebuchet MS"/>
              </a:rPr>
              <a:t>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b</a:t>
            </a:r>
            <a:r>
              <a:rPr dirty="0" sz="1800" spc="-65">
                <a:latin typeface="Trebuchet MS"/>
                <a:cs typeface="Trebuchet MS"/>
              </a:rPr>
              <a:t>o</a:t>
            </a:r>
            <a:r>
              <a:rPr dirty="0" sz="1800" spc="-80">
                <a:latin typeface="Trebuchet MS"/>
                <a:cs typeface="Trebuchet MS"/>
              </a:rPr>
              <a:t>xing  </a:t>
            </a:r>
            <a:r>
              <a:rPr dirty="0" sz="1800" spc="-75">
                <a:latin typeface="Trebuchet MS"/>
                <a:cs typeface="Trebuchet MS"/>
              </a:rPr>
              <a:t>i</a:t>
            </a:r>
            <a:r>
              <a:rPr dirty="0" sz="1800" spc="-135">
                <a:latin typeface="Trebuchet MS"/>
                <a:cs typeface="Trebuchet MS"/>
              </a:rPr>
              <a:t>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the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o</a:t>
            </a:r>
            <a:r>
              <a:rPr dirty="0" sz="1800" spc="-145">
                <a:latin typeface="Trebuchet MS"/>
                <a:cs typeface="Trebuchet MS"/>
              </a:rPr>
              <a:t>n</a:t>
            </a:r>
            <a:r>
              <a:rPr dirty="0" sz="1800" spc="-95">
                <a:latin typeface="Trebuchet MS"/>
                <a:cs typeface="Trebuchet MS"/>
              </a:rPr>
              <a:t>l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</a:t>
            </a:r>
            <a:r>
              <a:rPr dirty="0" sz="1800" spc="-100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ee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114">
                <a:latin typeface="Trebuchet MS"/>
                <a:cs typeface="Trebuchet MS"/>
              </a:rPr>
              <a:t>eight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cate</a:t>
            </a:r>
            <a:r>
              <a:rPr dirty="0" sz="1800" spc="-150">
                <a:latin typeface="Trebuchet MS"/>
                <a:cs typeface="Trebuchet MS"/>
              </a:rPr>
              <a:t>g</a:t>
            </a:r>
            <a:r>
              <a:rPr dirty="0" sz="1800" spc="-45">
                <a:latin typeface="Trebuchet MS"/>
                <a:cs typeface="Trebuchet MS"/>
              </a:rPr>
              <a:t>ories  </a:t>
            </a:r>
            <a:r>
              <a:rPr dirty="0" sz="1800" spc="-95">
                <a:latin typeface="Trebuchet MS"/>
                <a:cs typeface="Trebuchet MS"/>
              </a:rPr>
              <a:t>eli</a:t>
            </a:r>
            <a:r>
              <a:rPr dirty="0" sz="1800" spc="-200">
                <a:latin typeface="Trebuchet MS"/>
                <a:cs typeface="Trebuchet MS"/>
              </a:rPr>
              <a:t>m</a:t>
            </a:r>
            <a:r>
              <a:rPr dirty="0" sz="1800" spc="-125">
                <a:latin typeface="Trebuchet MS"/>
                <a:cs typeface="Trebuchet MS"/>
              </a:rPr>
              <a:t>inatin</a:t>
            </a:r>
            <a:r>
              <a:rPr dirty="0" sz="1800" spc="-140">
                <a:latin typeface="Trebuchet MS"/>
                <a:cs typeface="Trebuchet MS"/>
              </a:rPr>
              <a:t>g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l</a:t>
            </a:r>
            <a:r>
              <a:rPr dirty="0" sz="1800" spc="-85">
                <a:latin typeface="Trebuchet MS"/>
                <a:cs typeface="Trebuchet MS"/>
              </a:rPr>
              <a:t>o</a:t>
            </a: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55">
                <a:latin typeface="Trebuchet MS"/>
                <a:cs typeface="Trebuchet MS"/>
              </a:rPr>
              <a:t>er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114">
                <a:latin typeface="Trebuchet MS"/>
                <a:cs typeface="Trebuchet MS"/>
              </a:rPr>
              <a:t>eight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class</a:t>
            </a:r>
            <a:r>
              <a:rPr dirty="0" sz="1800" spc="-145">
                <a:latin typeface="Trebuchet MS"/>
                <a:cs typeface="Trebuchet MS"/>
              </a:rPr>
              <a:t>es.</a:t>
            </a:r>
            <a:r>
              <a:rPr dirty="0" sz="1800" spc="-41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At 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2012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AI</a:t>
            </a:r>
            <a:r>
              <a:rPr dirty="0" sz="1800" spc="15">
                <a:latin typeface="Trebuchet MS"/>
                <a:cs typeface="Trebuchet MS"/>
              </a:rPr>
              <a:t>B</a:t>
            </a:r>
            <a:r>
              <a:rPr dirty="0" sz="1800" spc="135">
                <a:latin typeface="Trebuchet MS"/>
                <a:cs typeface="Trebuchet MS"/>
              </a:rPr>
              <a:t>A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m</a:t>
            </a:r>
            <a:r>
              <a:rPr dirty="0" sz="1800" spc="-105">
                <a:latin typeface="Trebuchet MS"/>
                <a:cs typeface="Trebuchet MS"/>
              </a:rPr>
              <a:t>en</a:t>
            </a:r>
            <a:r>
              <a:rPr dirty="0" sz="1800" spc="-415">
                <a:latin typeface="Trebuchet MS"/>
                <a:cs typeface="Trebuchet MS"/>
              </a:rPr>
              <a:t>’</a:t>
            </a:r>
            <a:r>
              <a:rPr dirty="0" sz="1800" spc="-40">
                <a:latin typeface="Trebuchet MS"/>
                <a:cs typeface="Trebuchet MS"/>
              </a:rPr>
              <a:t>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50">
                <a:latin typeface="Trebuchet MS"/>
                <a:cs typeface="Trebuchet MS"/>
              </a:rPr>
              <a:t>orld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b</a:t>
            </a:r>
            <a:r>
              <a:rPr dirty="0" sz="1800" spc="-60">
                <a:latin typeface="Trebuchet MS"/>
                <a:cs typeface="Trebuchet MS"/>
              </a:rPr>
              <a:t>o</a:t>
            </a:r>
            <a:r>
              <a:rPr dirty="0" sz="1800" spc="-80">
                <a:latin typeface="Trebuchet MS"/>
                <a:cs typeface="Trebuchet MS"/>
              </a:rPr>
              <a:t>xing  </a:t>
            </a:r>
            <a:r>
              <a:rPr dirty="0" sz="1800" spc="-105">
                <a:latin typeface="Trebuchet MS"/>
                <a:cs typeface="Trebuchet MS"/>
              </a:rPr>
              <a:t>cha</a:t>
            </a:r>
            <a:r>
              <a:rPr dirty="0" sz="1800" spc="-160">
                <a:latin typeface="Trebuchet MS"/>
                <a:cs typeface="Trebuchet MS"/>
              </a:rPr>
              <a:t>m</a:t>
            </a:r>
            <a:r>
              <a:rPr dirty="0" sz="1800" spc="-65">
                <a:latin typeface="Trebuchet MS"/>
                <a:cs typeface="Trebuchet MS"/>
              </a:rPr>
              <a:t>pion</a:t>
            </a:r>
            <a:r>
              <a:rPr dirty="0" sz="1800" spc="-50">
                <a:latin typeface="Trebuchet MS"/>
                <a:cs typeface="Trebuchet MS"/>
              </a:rPr>
              <a:t>s</a:t>
            </a:r>
            <a:r>
              <a:rPr dirty="0" sz="1800" spc="-95">
                <a:latin typeface="Trebuchet MS"/>
                <a:cs typeface="Trebuchet MS"/>
              </a:rPr>
              <a:t>hi</a:t>
            </a:r>
            <a:r>
              <a:rPr dirty="0" sz="1800" spc="-175">
                <a:latin typeface="Trebuchet MS"/>
                <a:cs typeface="Trebuchet MS"/>
              </a:rPr>
              <a:t>p</a:t>
            </a:r>
            <a:r>
              <a:rPr dirty="0" sz="1800" spc="-270">
                <a:latin typeface="Trebuchet MS"/>
                <a:cs typeface="Trebuchet MS"/>
              </a:rPr>
              <a:t>,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k</a:t>
            </a:r>
            <a:r>
              <a:rPr dirty="0" sz="1800" spc="-40">
                <a:latin typeface="Trebuchet MS"/>
                <a:cs typeface="Trebuchet MS"/>
              </a:rPr>
              <a:t>om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wa</a:t>
            </a:r>
            <a:r>
              <a:rPr dirty="0" sz="1800" spc="-65">
                <a:latin typeface="Trebuchet MS"/>
                <a:cs typeface="Trebuchet MS"/>
              </a:rPr>
              <a:t>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co</a:t>
            </a:r>
            <a:r>
              <a:rPr dirty="0" sz="1800" spc="-110">
                <a:latin typeface="Trebuchet MS"/>
                <a:cs typeface="Trebuchet MS"/>
              </a:rPr>
              <a:t>mpe</a:t>
            </a:r>
            <a:r>
              <a:rPr dirty="0" sz="1800" spc="-114">
                <a:latin typeface="Trebuchet MS"/>
                <a:cs typeface="Trebuchet MS"/>
              </a:rPr>
              <a:t>ting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not  </a:t>
            </a:r>
            <a:r>
              <a:rPr dirty="0" sz="1800" spc="-135">
                <a:latin typeface="Trebuchet MS"/>
                <a:cs typeface="Trebuchet MS"/>
              </a:rPr>
              <a:t>jus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f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cha</a:t>
            </a:r>
            <a:r>
              <a:rPr dirty="0" sz="1800" spc="-160">
                <a:latin typeface="Trebuchet MS"/>
                <a:cs typeface="Trebuchet MS"/>
              </a:rPr>
              <a:t>m</a:t>
            </a:r>
            <a:r>
              <a:rPr dirty="0" sz="1800" spc="-65">
                <a:latin typeface="Trebuchet MS"/>
                <a:cs typeface="Trebuchet MS"/>
              </a:rPr>
              <a:t>pion</a:t>
            </a:r>
            <a:r>
              <a:rPr dirty="0" sz="1800" spc="-50">
                <a:latin typeface="Trebuchet MS"/>
                <a:cs typeface="Trebuchet MS"/>
              </a:rPr>
              <a:t>s</a:t>
            </a:r>
            <a:r>
              <a:rPr dirty="0" sz="1800" spc="-105">
                <a:latin typeface="Trebuchet MS"/>
                <a:cs typeface="Trebuchet MS"/>
              </a:rPr>
              <a:t>hip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it</a:t>
            </a:r>
            <a:r>
              <a:rPr dirty="0" sz="1800" spc="-105">
                <a:latin typeface="Trebuchet MS"/>
                <a:cs typeface="Trebuchet MS"/>
              </a:rPr>
              <a:t>s</a:t>
            </a:r>
            <a:r>
              <a:rPr dirty="0" sz="1800" spc="-160">
                <a:latin typeface="Trebuchet MS"/>
                <a:cs typeface="Trebuchet MS"/>
              </a:rPr>
              <a:t>elf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but  </a:t>
            </a:r>
            <a:r>
              <a:rPr dirty="0" sz="1800" spc="-80">
                <a:latin typeface="Trebuchet MS"/>
                <a:cs typeface="Trebuchet MS"/>
              </a:rPr>
              <a:t>also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225">
                <a:latin typeface="Trebuchet MS"/>
                <a:cs typeface="Trebuchet MS"/>
              </a:rPr>
              <a:t>f</a:t>
            </a:r>
            <a:r>
              <a:rPr dirty="0" sz="1800" spc="20">
                <a:latin typeface="Trebuchet MS"/>
                <a:cs typeface="Trebuchet MS"/>
              </a:rPr>
              <a:t>or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a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place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at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the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2012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summ</a:t>
            </a:r>
            <a:r>
              <a:rPr dirty="0" sz="1800" spc="-45">
                <a:latin typeface="Trebuchet MS"/>
                <a:cs typeface="Trebuchet MS"/>
              </a:rPr>
              <a:t>er  </a:t>
            </a:r>
            <a:r>
              <a:rPr dirty="0" sz="1800" spc="254">
                <a:latin typeface="Trebuchet MS"/>
                <a:cs typeface="Trebuchet MS"/>
              </a:rPr>
              <a:t>O</a:t>
            </a:r>
            <a:r>
              <a:rPr dirty="0" sz="1800" spc="-155">
                <a:latin typeface="Trebuchet MS"/>
                <a:cs typeface="Trebuchet MS"/>
              </a:rPr>
              <a:t>l</a:t>
            </a:r>
            <a:r>
              <a:rPr dirty="0" sz="1800" spc="-80">
                <a:latin typeface="Trebuchet MS"/>
                <a:cs typeface="Trebuchet MS"/>
              </a:rPr>
              <a:t>y</a:t>
            </a:r>
            <a:r>
              <a:rPr dirty="0" sz="1800" spc="-125">
                <a:latin typeface="Trebuchet MS"/>
                <a:cs typeface="Trebuchet MS"/>
              </a:rPr>
              <a:t>m</a:t>
            </a:r>
            <a:r>
              <a:rPr dirty="0" sz="1800" spc="-110">
                <a:latin typeface="Trebuchet MS"/>
                <a:cs typeface="Trebuchet MS"/>
              </a:rPr>
              <a:t>pic</a:t>
            </a:r>
            <a:r>
              <a:rPr dirty="0" sz="1800" spc="-40">
                <a:latin typeface="Trebuchet MS"/>
                <a:cs typeface="Trebuchet MS"/>
              </a:rPr>
              <a:t>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i</a:t>
            </a:r>
            <a:r>
              <a:rPr dirty="0" sz="1800" spc="-135">
                <a:latin typeface="Trebuchet MS"/>
                <a:cs typeface="Trebuchet MS"/>
              </a:rPr>
              <a:t>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L</a:t>
            </a:r>
            <a:r>
              <a:rPr dirty="0" sz="1800" spc="-80">
                <a:latin typeface="Trebuchet MS"/>
                <a:cs typeface="Trebuchet MS"/>
              </a:rPr>
              <a:t>ondon,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20">
                <a:latin typeface="Trebuchet MS"/>
                <a:cs typeface="Trebuchet MS"/>
              </a:rPr>
              <a:t>f</a:t>
            </a:r>
            <a:r>
              <a:rPr dirty="0" sz="1800" spc="-70">
                <a:latin typeface="Trebuchet MS"/>
                <a:cs typeface="Trebuchet MS"/>
              </a:rPr>
              <a:t>irs</a:t>
            </a:r>
            <a:r>
              <a:rPr dirty="0" sz="1800" spc="-70">
                <a:latin typeface="Trebuchet MS"/>
                <a:cs typeface="Trebuchet MS"/>
              </a:rPr>
              <a:t>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ti</a:t>
            </a:r>
            <a:r>
              <a:rPr dirty="0" sz="1800" spc="-185">
                <a:latin typeface="Trebuchet MS"/>
                <a:cs typeface="Trebuchet MS"/>
              </a:rPr>
              <a:t>m</a:t>
            </a:r>
            <a:r>
              <a:rPr dirty="0" sz="1800" spc="-12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m</a:t>
            </a:r>
            <a:r>
              <a:rPr dirty="0" sz="1800" spc="-105">
                <a:latin typeface="Trebuchet MS"/>
                <a:cs typeface="Trebuchet MS"/>
              </a:rPr>
              <a:t>en</a:t>
            </a:r>
            <a:r>
              <a:rPr dirty="0" sz="1800" spc="-415">
                <a:latin typeface="Trebuchet MS"/>
                <a:cs typeface="Trebuchet MS"/>
              </a:rPr>
              <a:t>’</a:t>
            </a:r>
            <a:r>
              <a:rPr dirty="0" sz="1800" spc="-40">
                <a:latin typeface="Trebuchet MS"/>
                <a:cs typeface="Trebuchet MS"/>
              </a:rPr>
              <a:t>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b</a:t>
            </a:r>
            <a:r>
              <a:rPr dirty="0" sz="1800" spc="-65">
                <a:latin typeface="Trebuchet MS"/>
                <a:cs typeface="Trebuchet MS"/>
              </a:rPr>
              <a:t>o</a:t>
            </a:r>
            <a:r>
              <a:rPr dirty="0" sz="1800" spc="-85">
                <a:latin typeface="Trebuchet MS"/>
                <a:cs typeface="Trebuchet MS"/>
              </a:rPr>
              <a:t>xing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had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f</a:t>
            </a:r>
            <a:r>
              <a:rPr dirty="0" sz="1800" spc="-105">
                <a:latin typeface="Trebuchet MS"/>
                <a:cs typeface="Trebuchet MS"/>
              </a:rPr>
              <a:t>eatu</a:t>
            </a:r>
            <a:r>
              <a:rPr dirty="0" sz="1800" spc="-120">
                <a:latin typeface="Trebuchet MS"/>
                <a:cs typeface="Trebuchet MS"/>
              </a:rPr>
              <a:t>r</a:t>
            </a:r>
            <a:r>
              <a:rPr dirty="0" sz="1800" spc="-105">
                <a:latin typeface="Trebuchet MS"/>
                <a:cs typeface="Trebuchet MS"/>
              </a:rPr>
              <a:t>ed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as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254">
                <a:latin typeface="Trebuchet MS"/>
                <a:cs typeface="Trebuchet MS"/>
              </a:rPr>
              <a:t>O</a:t>
            </a:r>
            <a:r>
              <a:rPr dirty="0" sz="1800" spc="-155">
                <a:latin typeface="Trebuchet MS"/>
                <a:cs typeface="Trebuchet MS"/>
              </a:rPr>
              <a:t>l</a:t>
            </a:r>
            <a:r>
              <a:rPr dirty="0" sz="1800" spc="-80">
                <a:latin typeface="Trebuchet MS"/>
                <a:cs typeface="Trebuchet MS"/>
              </a:rPr>
              <a:t>y</a:t>
            </a:r>
            <a:r>
              <a:rPr dirty="0" sz="1800" spc="-125">
                <a:latin typeface="Trebuchet MS"/>
                <a:cs typeface="Trebuchet MS"/>
              </a:rPr>
              <a:t>m</a:t>
            </a:r>
            <a:r>
              <a:rPr dirty="0" sz="1800" spc="-110">
                <a:latin typeface="Trebuchet MS"/>
                <a:cs typeface="Trebuchet MS"/>
              </a:rPr>
              <a:t>pic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po</a:t>
            </a:r>
            <a:r>
              <a:rPr dirty="0" sz="1800" spc="10">
                <a:latin typeface="Trebuchet MS"/>
                <a:cs typeface="Trebuchet MS"/>
              </a:rPr>
              <a:t>r</a:t>
            </a:r>
            <a:r>
              <a:rPr dirty="0" sz="1800" spc="-195">
                <a:latin typeface="Trebuchet MS"/>
                <a:cs typeface="Trebuchet MS"/>
              </a:rPr>
              <a:t>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0160" y="1818132"/>
            <a:ext cx="9782175" cy="3034030"/>
            <a:chOff x="1280160" y="1818132"/>
            <a:chExt cx="9782175" cy="3034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160" y="1818132"/>
              <a:ext cx="1221486" cy="8968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0532" y="1818132"/>
              <a:ext cx="662178" cy="896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372" y="1818132"/>
              <a:ext cx="1456181" cy="896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160" y="2529840"/>
              <a:ext cx="1716786" cy="896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832" y="2529840"/>
              <a:ext cx="662178" cy="896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6624" y="2529840"/>
              <a:ext cx="1419605" cy="896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0160" y="3243072"/>
              <a:ext cx="2632710" cy="8968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755" y="3243072"/>
              <a:ext cx="662177" cy="8968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81400" y="3243072"/>
              <a:ext cx="6656070" cy="8968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0160" y="3954780"/>
              <a:ext cx="1960626" cy="8968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672" y="3954780"/>
              <a:ext cx="662177" cy="896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0464" y="3954780"/>
              <a:ext cx="5299710" cy="8968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10500" y="4145280"/>
              <a:ext cx="496061" cy="57683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18919" y="771855"/>
            <a:ext cx="8711565" cy="3798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5"/>
              </a:spcBef>
            </a:pPr>
            <a:r>
              <a:rPr dirty="0" sz="3200" spc="114">
                <a:latin typeface="Trebuchet MS"/>
                <a:cs typeface="Trebuchet MS"/>
              </a:rPr>
              <a:t>A</a:t>
            </a:r>
            <a:r>
              <a:rPr dirty="0" sz="3200" spc="95">
                <a:latin typeface="Trebuchet MS"/>
                <a:cs typeface="Trebuchet MS"/>
              </a:rPr>
              <a:t>CHIEVEMEN</a:t>
            </a:r>
            <a:r>
              <a:rPr dirty="0" sz="3200" spc="100">
                <a:latin typeface="Trebuchet MS"/>
                <a:cs typeface="Trebuchet MS"/>
              </a:rPr>
              <a:t>T</a:t>
            </a:r>
            <a:r>
              <a:rPr dirty="0" sz="3200" spc="-100">
                <a:latin typeface="Trebuchet MS"/>
                <a:cs typeface="Trebuchet MS"/>
              </a:rPr>
              <a:t> </a:t>
            </a:r>
            <a:r>
              <a:rPr dirty="0" sz="3200" spc="165">
                <a:latin typeface="Trebuchet MS"/>
                <a:cs typeface="Trebuchet MS"/>
              </a:rPr>
              <a:t>O</a:t>
            </a:r>
            <a:r>
              <a:rPr dirty="0" sz="3200" spc="135">
                <a:latin typeface="Trebuchet MS"/>
                <a:cs typeface="Trebuchet MS"/>
              </a:rPr>
              <a:t>F</a:t>
            </a:r>
            <a:r>
              <a:rPr dirty="0" sz="3200" spc="-80">
                <a:latin typeface="Trebuchet MS"/>
                <a:cs typeface="Trebuchet MS"/>
              </a:rPr>
              <a:t> </a:t>
            </a:r>
            <a:r>
              <a:rPr dirty="0" sz="3200" spc="240">
                <a:latin typeface="Trebuchet MS"/>
                <a:cs typeface="Trebuchet MS"/>
              </a:rPr>
              <a:t>MA</a:t>
            </a:r>
            <a:r>
              <a:rPr dirty="0" sz="3200" spc="-265">
                <a:latin typeface="Trebuchet MS"/>
                <a:cs typeface="Trebuchet MS"/>
              </a:rPr>
              <a:t>R</a:t>
            </a:r>
            <a:r>
              <a:rPr dirty="0" sz="3200" spc="110">
                <a:latin typeface="Trebuchet MS"/>
                <a:cs typeface="Trebuchet MS"/>
              </a:rPr>
              <a:t>Y</a:t>
            </a:r>
            <a:r>
              <a:rPr dirty="0" sz="3200" spc="-75">
                <a:latin typeface="Trebuchet MS"/>
                <a:cs typeface="Trebuchet MS"/>
              </a:rPr>
              <a:t> </a:t>
            </a:r>
            <a:r>
              <a:rPr dirty="0" sz="3200" spc="-130">
                <a:latin typeface="Trebuchet MS"/>
                <a:cs typeface="Trebuchet MS"/>
              </a:rPr>
              <a:t>K</a:t>
            </a:r>
            <a:r>
              <a:rPr dirty="0" sz="3200" spc="340">
                <a:latin typeface="Trebuchet MS"/>
                <a:cs typeface="Trebuchet MS"/>
              </a:rPr>
              <a:t>O</a:t>
            </a:r>
            <a:r>
              <a:rPr dirty="0" sz="3200" spc="365">
                <a:latin typeface="Trebuchet MS"/>
                <a:cs typeface="Trebuchet MS"/>
              </a:rPr>
              <a:t>M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 spc="-140">
                <a:latin typeface="Trebuchet MS"/>
                <a:cs typeface="Trebuchet MS"/>
              </a:rPr>
              <a:t>(</a:t>
            </a:r>
            <a:r>
              <a:rPr dirty="0" sz="3200" spc="-75">
                <a:latin typeface="Trebuchet MS"/>
                <a:cs typeface="Trebuchet MS"/>
              </a:rPr>
              <a:t> </a:t>
            </a:r>
            <a:r>
              <a:rPr dirty="0" sz="3200" spc="290">
                <a:latin typeface="Trebuchet MS"/>
                <a:cs typeface="Trebuchet MS"/>
              </a:rPr>
              <a:t>ON</a:t>
            </a:r>
            <a:r>
              <a:rPr dirty="0" sz="3200" spc="240">
                <a:latin typeface="Trebuchet MS"/>
                <a:cs typeface="Trebuchet MS"/>
              </a:rPr>
              <a:t>E</a:t>
            </a:r>
            <a:r>
              <a:rPr dirty="0" sz="3200" spc="-90">
                <a:latin typeface="Trebuchet MS"/>
                <a:cs typeface="Trebuchet MS"/>
              </a:rPr>
              <a:t> </a:t>
            </a:r>
            <a:r>
              <a:rPr dirty="0" sz="3200" spc="165">
                <a:latin typeface="Trebuchet MS"/>
                <a:cs typeface="Trebuchet MS"/>
              </a:rPr>
              <a:t>O</a:t>
            </a:r>
            <a:r>
              <a:rPr dirty="0" sz="3200" spc="135">
                <a:latin typeface="Trebuchet MS"/>
                <a:cs typeface="Trebuchet MS"/>
              </a:rPr>
              <a:t>F</a:t>
            </a:r>
            <a:r>
              <a:rPr dirty="0" sz="3200" spc="-475">
                <a:latin typeface="Trebuchet MS"/>
                <a:cs typeface="Trebuchet MS"/>
              </a:rPr>
              <a:t> </a:t>
            </a:r>
            <a:r>
              <a:rPr dirty="0" sz="3200" spc="110">
                <a:latin typeface="Trebuchet MS"/>
                <a:cs typeface="Trebuchet MS"/>
              </a:rPr>
              <a:t>THEM</a:t>
            </a:r>
            <a:r>
              <a:rPr dirty="0" sz="3200" spc="-75">
                <a:latin typeface="Trebuchet MS"/>
                <a:cs typeface="Trebuchet MS"/>
              </a:rPr>
              <a:t> </a:t>
            </a:r>
            <a:r>
              <a:rPr dirty="0" sz="3200" spc="-140"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rebuchet MS"/>
              <a:cs typeface="Trebuchet MS"/>
            </a:endParaRPr>
          </a:p>
          <a:p>
            <a:pPr marL="12700" marR="6487795">
              <a:lnSpc>
                <a:spcPct val="145900"/>
              </a:lnSpc>
            </a:pPr>
            <a:r>
              <a:rPr dirty="0" sz="3200" spc="-310">
                <a:latin typeface="Trebuchet MS"/>
                <a:cs typeface="Trebuchet MS"/>
              </a:rPr>
              <a:t>Y</a:t>
            </a:r>
            <a:r>
              <a:rPr dirty="0" sz="3200" spc="-265">
                <a:latin typeface="Trebuchet MS"/>
                <a:cs typeface="Trebuchet MS"/>
              </a:rPr>
              <a:t>ea</a:t>
            </a:r>
            <a:r>
              <a:rPr dirty="0" sz="3200" spc="-225">
                <a:latin typeface="Trebuchet MS"/>
                <a:cs typeface="Trebuchet MS"/>
              </a:rPr>
              <a:t>r</a:t>
            </a:r>
            <a:r>
              <a:rPr dirty="0" sz="3200" spc="-140">
                <a:latin typeface="Trebuchet MS"/>
                <a:cs typeface="Trebuchet MS"/>
              </a:rPr>
              <a:t>-</a:t>
            </a:r>
            <a:r>
              <a:rPr dirty="0" sz="3200" spc="-80">
                <a:latin typeface="Trebuchet MS"/>
                <a:cs typeface="Trebuchet MS"/>
              </a:rPr>
              <a:t> </a:t>
            </a:r>
            <a:r>
              <a:rPr dirty="0" sz="3200" spc="-65">
                <a:latin typeface="Trebuchet MS"/>
                <a:cs typeface="Trebuchet MS"/>
              </a:rPr>
              <a:t>2001  </a:t>
            </a:r>
            <a:r>
              <a:rPr dirty="0" sz="3200" spc="320">
                <a:latin typeface="Trebuchet MS"/>
                <a:cs typeface="Trebuchet MS"/>
              </a:rPr>
              <a:t>W</a:t>
            </a:r>
            <a:r>
              <a:rPr dirty="0" sz="3200" spc="-280">
                <a:latin typeface="Trebuchet MS"/>
                <a:cs typeface="Trebuchet MS"/>
              </a:rPr>
              <a:t>e</a:t>
            </a:r>
            <a:r>
              <a:rPr dirty="0" sz="3200" spc="-140">
                <a:latin typeface="Trebuchet MS"/>
                <a:cs typeface="Trebuchet MS"/>
              </a:rPr>
              <a:t>i</a:t>
            </a:r>
            <a:r>
              <a:rPr dirty="0" sz="3200" spc="-185">
                <a:latin typeface="Trebuchet MS"/>
                <a:cs typeface="Trebuchet MS"/>
              </a:rPr>
              <a:t>g</a:t>
            </a:r>
            <a:r>
              <a:rPr dirty="0" sz="3200" spc="-200">
                <a:latin typeface="Trebuchet MS"/>
                <a:cs typeface="Trebuchet MS"/>
              </a:rPr>
              <a:t>h</a:t>
            </a:r>
            <a:r>
              <a:rPr dirty="0" sz="3200" spc="-210">
                <a:latin typeface="Trebuchet MS"/>
                <a:cs typeface="Trebuchet MS"/>
              </a:rPr>
              <a:t>t</a:t>
            </a:r>
            <a:r>
              <a:rPr dirty="0" sz="3200" spc="-140">
                <a:latin typeface="Trebuchet MS"/>
                <a:cs typeface="Trebuchet MS"/>
              </a:rPr>
              <a:t>-</a:t>
            </a:r>
            <a:r>
              <a:rPr dirty="0" sz="3200" spc="-105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4</a:t>
            </a:r>
            <a:r>
              <a:rPr dirty="0" sz="3200" spc="-75">
                <a:latin typeface="Trebuchet MS"/>
                <a:cs typeface="Trebuchet MS"/>
              </a:rPr>
              <a:t>8</a:t>
            </a:r>
            <a:r>
              <a:rPr dirty="0" sz="3200" spc="-160">
                <a:latin typeface="Trebuchet MS"/>
                <a:cs typeface="Trebuchet MS"/>
              </a:rPr>
              <a:t>kg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3200" spc="5">
                <a:latin typeface="Trebuchet MS"/>
                <a:cs typeface="Trebuchet MS"/>
              </a:rPr>
              <a:t>Com</a:t>
            </a:r>
            <a:r>
              <a:rPr dirty="0" sz="3200" spc="10">
                <a:latin typeface="Trebuchet MS"/>
                <a:cs typeface="Trebuchet MS"/>
              </a:rPr>
              <a:t>p</a:t>
            </a:r>
            <a:r>
              <a:rPr dirty="0" sz="3200" spc="-240">
                <a:latin typeface="Trebuchet MS"/>
                <a:cs typeface="Trebuchet MS"/>
              </a:rPr>
              <a:t>et</a:t>
            </a:r>
            <a:r>
              <a:rPr dirty="0" sz="3200" spc="-135">
                <a:latin typeface="Trebuchet MS"/>
                <a:cs typeface="Trebuchet MS"/>
              </a:rPr>
              <a:t>i</a:t>
            </a:r>
            <a:r>
              <a:rPr dirty="0" sz="3200" spc="-120">
                <a:latin typeface="Trebuchet MS"/>
                <a:cs typeface="Trebuchet MS"/>
              </a:rPr>
              <a:t>tio</a:t>
            </a:r>
            <a:r>
              <a:rPr dirty="0" sz="3200" spc="-185">
                <a:latin typeface="Trebuchet MS"/>
                <a:cs typeface="Trebuchet MS"/>
              </a:rPr>
              <a:t>n</a:t>
            </a:r>
            <a:r>
              <a:rPr dirty="0" sz="3200" spc="-140">
                <a:latin typeface="Trebuchet MS"/>
                <a:cs typeface="Trebuchet MS"/>
              </a:rPr>
              <a:t>-</a:t>
            </a:r>
            <a:r>
              <a:rPr dirty="0" sz="3200" spc="-430">
                <a:latin typeface="Trebuchet MS"/>
                <a:cs typeface="Trebuchet MS"/>
              </a:rPr>
              <a:t> </a:t>
            </a:r>
            <a:r>
              <a:rPr dirty="0" sz="3200" spc="45">
                <a:latin typeface="Trebuchet MS"/>
                <a:cs typeface="Trebuchet MS"/>
              </a:rPr>
              <a:t>AI</a:t>
            </a:r>
            <a:r>
              <a:rPr dirty="0" sz="3200" spc="110">
                <a:latin typeface="Trebuchet MS"/>
                <a:cs typeface="Trebuchet MS"/>
              </a:rPr>
              <a:t>B</a:t>
            </a:r>
            <a:r>
              <a:rPr dirty="0" sz="3200" spc="245">
                <a:latin typeface="Trebuchet MS"/>
                <a:cs typeface="Trebuchet MS"/>
              </a:rPr>
              <a:t>A</a:t>
            </a:r>
            <a:r>
              <a:rPr dirty="0" sz="3200" spc="-75">
                <a:latin typeface="Trebuchet MS"/>
                <a:cs typeface="Trebuchet MS"/>
              </a:rPr>
              <a:t> </a:t>
            </a:r>
            <a:r>
              <a:rPr dirty="0" sz="3200" spc="-145">
                <a:latin typeface="Trebuchet MS"/>
                <a:cs typeface="Trebuchet MS"/>
              </a:rPr>
              <a:t>w</a:t>
            </a:r>
            <a:r>
              <a:rPr dirty="0" sz="3200" spc="-125">
                <a:latin typeface="Trebuchet MS"/>
                <a:cs typeface="Trebuchet MS"/>
              </a:rPr>
              <a:t>omen</a:t>
            </a:r>
            <a:r>
              <a:rPr dirty="0" sz="3200" spc="-715">
                <a:latin typeface="Trebuchet MS"/>
                <a:cs typeface="Trebuchet MS"/>
              </a:rPr>
              <a:t>’</a:t>
            </a:r>
            <a:r>
              <a:rPr dirty="0" sz="3200" spc="-65">
                <a:latin typeface="Trebuchet MS"/>
                <a:cs typeface="Trebuchet MS"/>
              </a:rPr>
              <a:t>s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-145">
                <a:latin typeface="Trebuchet MS"/>
                <a:cs typeface="Trebuchet MS"/>
              </a:rPr>
              <a:t>w</a:t>
            </a:r>
            <a:r>
              <a:rPr dirty="0" sz="3200" spc="-80">
                <a:latin typeface="Trebuchet MS"/>
                <a:cs typeface="Trebuchet MS"/>
              </a:rPr>
              <a:t>orld</a:t>
            </a:r>
            <a:r>
              <a:rPr dirty="0" sz="3200" spc="-95">
                <a:latin typeface="Trebuchet MS"/>
                <a:cs typeface="Trebuchet MS"/>
              </a:rPr>
              <a:t> </a:t>
            </a:r>
            <a:r>
              <a:rPr dirty="0" sz="3200" spc="-204">
                <a:latin typeface="Trebuchet MS"/>
                <a:cs typeface="Trebuchet MS"/>
              </a:rPr>
              <a:t>cham</a:t>
            </a:r>
            <a:r>
              <a:rPr dirty="0" sz="3200" spc="-190">
                <a:latin typeface="Trebuchet MS"/>
                <a:cs typeface="Trebuchet MS"/>
              </a:rPr>
              <a:t>p</a:t>
            </a:r>
            <a:r>
              <a:rPr dirty="0" sz="3200" spc="-65">
                <a:latin typeface="Trebuchet MS"/>
                <a:cs typeface="Trebuchet MS"/>
              </a:rPr>
              <a:t>i</a:t>
            </a:r>
            <a:r>
              <a:rPr dirty="0" sz="3200" spc="-120">
                <a:latin typeface="Trebuchet MS"/>
                <a:cs typeface="Trebuchet MS"/>
              </a:rPr>
              <a:t>o</a:t>
            </a:r>
            <a:r>
              <a:rPr dirty="0" sz="3200" spc="-135">
                <a:latin typeface="Trebuchet MS"/>
                <a:cs typeface="Trebuchet MS"/>
              </a:rPr>
              <a:t>nships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dirty="0" sz="3200" spc="-170">
                <a:latin typeface="Trebuchet MS"/>
                <a:cs typeface="Trebuchet MS"/>
              </a:rPr>
              <a:t>Locat</a:t>
            </a:r>
            <a:r>
              <a:rPr dirty="0" sz="3200" spc="-90">
                <a:latin typeface="Trebuchet MS"/>
                <a:cs typeface="Trebuchet MS"/>
              </a:rPr>
              <a:t>i</a:t>
            </a:r>
            <a:r>
              <a:rPr dirty="0" sz="3200" spc="-50">
                <a:latin typeface="Trebuchet MS"/>
                <a:cs typeface="Trebuchet MS"/>
              </a:rPr>
              <a:t>o</a:t>
            </a:r>
            <a:r>
              <a:rPr dirty="0" sz="3200" spc="-55">
                <a:latin typeface="Trebuchet MS"/>
                <a:cs typeface="Trebuchet MS"/>
              </a:rPr>
              <a:t>n</a:t>
            </a:r>
            <a:r>
              <a:rPr dirty="0" sz="3200" spc="-140">
                <a:latin typeface="Trebuchet MS"/>
                <a:cs typeface="Trebuchet MS"/>
              </a:rPr>
              <a:t>-</a:t>
            </a:r>
            <a:r>
              <a:rPr dirty="0" sz="3200" spc="-105">
                <a:latin typeface="Trebuchet MS"/>
                <a:cs typeface="Trebuchet MS"/>
              </a:rPr>
              <a:t> </a:t>
            </a:r>
            <a:r>
              <a:rPr dirty="0" sz="3200" spc="114">
                <a:latin typeface="Trebuchet MS"/>
                <a:cs typeface="Trebuchet MS"/>
              </a:rPr>
              <a:t>US</a:t>
            </a:r>
            <a:r>
              <a:rPr dirty="0" sz="3200" spc="125">
                <a:latin typeface="Trebuchet MS"/>
                <a:cs typeface="Trebuchet MS"/>
              </a:rPr>
              <a:t>A</a:t>
            </a:r>
            <a:r>
              <a:rPr dirty="0" sz="3200" spc="-100">
                <a:latin typeface="Trebuchet MS"/>
                <a:cs typeface="Trebuchet MS"/>
              </a:rPr>
              <a:t> </a:t>
            </a:r>
            <a:r>
              <a:rPr dirty="0" sz="3200" spc="-140">
                <a:latin typeface="Trebuchet MS"/>
                <a:cs typeface="Trebuchet MS"/>
              </a:rPr>
              <a:t>(</a:t>
            </a:r>
            <a:r>
              <a:rPr dirty="0" sz="3200" spc="-75">
                <a:latin typeface="Trebuchet MS"/>
                <a:cs typeface="Trebuchet MS"/>
              </a:rPr>
              <a:t> </a:t>
            </a:r>
            <a:r>
              <a:rPr dirty="0" sz="3200" spc="-165">
                <a:latin typeface="Trebuchet MS"/>
                <a:cs typeface="Trebuchet MS"/>
              </a:rPr>
              <a:t>Scranton,</a:t>
            </a:r>
            <a:r>
              <a:rPr dirty="0" sz="3200" spc="-434">
                <a:latin typeface="Trebuchet MS"/>
                <a:cs typeface="Trebuchet MS"/>
              </a:rPr>
              <a:t> </a:t>
            </a:r>
            <a:r>
              <a:rPr dirty="0" sz="3200" spc="-240">
                <a:latin typeface="Trebuchet MS"/>
                <a:cs typeface="Trebuchet MS"/>
              </a:rPr>
              <a:t>P</a:t>
            </a:r>
            <a:r>
              <a:rPr dirty="0" sz="3200" spc="-170">
                <a:latin typeface="Trebuchet MS"/>
                <a:cs typeface="Trebuchet MS"/>
              </a:rPr>
              <a:t>en</a:t>
            </a:r>
            <a:r>
              <a:rPr dirty="0" sz="3200" spc="-165">
                <a:latin typeface="Trebuchet MS"/>
                <a:cs typeface="Trebuchet MS"/>
              </a:rPr>
              <a:t>n</a:t>
            </a:r>
            <a:r>
              <a:rPr dirty="0" sz="3200" spc="-180">
                <a:latin typeface="Trebuchet MS"/>
                <a:cs typeface="Trebuchet MS"/>
              </a:rPr>
              <a:t>sylva</a:t>
            </a:r>
            <a:r>
              <a:rPr dirty="0" sz="3200" spc="-215">
                <a:latin typeface="Trebuchet MS"/>
                <a:cs typeface="Trebuchet MS"/>
              </a:rPr>
              <a:t>n</a:t>
            </a:r>
            <a:r>
              <a:rPr dirty="0" sz="3200" spc="-190">
                <a:latin typeface="Trebuchet MS"/>
                <a:cs typeface="Trebuchet MS"/>
              </a:rPr>
              <a:t>i</a:t>
            </a:r>
            <a:r>
              <a:rPr dirty="0" sz="3200" spc="-340">
                <a:latin typeface="Trebuchet MS"/>
                <a:cs typeface="Trebuchet MS"/>
              </a:rPr>
              <a:t>a</a:t>
            </a:r>
            <a:r>
              <a:rPr dirty="0" sz="2000" spc="-9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786193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85"/>
              <a:t>NATIONAL</a:t>
            </a:r>
            <a:r>
              <a:rPr dirty="0" spc="-85"/>
              <a:t> </a:t>
            </a:r>
            <a:r>
              <a:rPr dirty="0" spc="140"/>
              <a:t>CHAMPIONSHIP</a:t>
            </a:r>
            <a:r>
              <a:rPr dirty="0" spc="-80"/>
              <a:t> </a:t>
            </a:r>
            <a:r>
              <a:rPr dirty="0" spc="150"/>
              <a:t>OF</a:t>
            </a:r>
            <a:r>
              <a:rPr dirty="0" spc="-85"/>
              <a:t> </a:t>
            </a:r>
            <a:r>
              <a:rPr dirty="0" spc="80"/>
              <a:t>MARY</a:t>
            </a:r>
            <a:r>
              <a:rPr dirty="0" spc="-70"/>
              <a:t> </a:t>
            </a:r>
            <a:r>
              <a:rPr dirty="0" spc="190"/>
              <a:t>KOM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077" y="2069083"/>
            <a:ext cx="8063230" cy="3288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dirty="0" sz="2000" spc="-35">
                <a:latin typeface="Trebuchet MS"/>
                <a:cs typeface="Trebuchet MS"/>
              </a:rPr>
              <a:t>Gold-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1</a:t>
            </a:r>
            <a:r>
              <a:rPr dirty="0" baseline="25641" sz="1950" spc="-67">
                <a:latin typeface="Trebuchet MS"/>
                <a:cs typeface="Trebuchet MS"/>
              </a:rPr>
              <a:t>st</a:t>
            </a:r>
            <a:r>
              <a:rPr dirty="0" baseline="25641" sz="1950" spc="247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women </a:t>
            </a:r>
            <a:r>
              <a:rPr dirty="0" sz="2000" spc="-180">
                <a:latin typeface="Trebuchet MS"/>
                <a:cs typeface="Trebuchet MS"/>
              </a:rPr>
              <a:t>nat.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boxing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championship,</a:t>
            </a:r>
            <a:r>
              <a:rPr dirty="0" sz="2000" spc="-29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Chennai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6/12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2001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dirty="0" sz="2000" spc="-60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ea</a:t>
            </a:r>
            <a:r>
              <a:rPr dirty="0" sz="2000" spc="-110">
                <a:latin typeface="Trebuchet MS"/>
                <a:cs typeface="Trebuchet MS"/>
              </a:rPr>
              <a:t>s</a:t>
            </a:r>
            <a:r>
              <a:rPr dirty="0" sz="2000" spc="-125">
                <a:latin typeface="Trebuchet MS"/>
                <a:cs typeface="Trebuchet MS"/>
              </a:rPr>
              <a:t>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open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b</a:t>
            </a:r>
            <a:r>
              <a:rPr dirty="0" sz="2000" spc="-75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x</a:t>
            </a:r>
            <a:r>
              <a:rPr dirty="0" sz="2000" spc="-45">
                <a:latin typeface="Trebuchet MS"/>
                <a:cs typeface="Trebuchet MS"/>
              </a:rPr>
              <a:t>i</a:t>
            </a:r>
            <a:r>
              <a:rPr dirty="0" sz="2000" spc="-120">
                <a:latin typeface="Trebuchet MS"/>
                <a:cs typeface="Trebuchet MS"/>
              </a:rPr>
              <a:t>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cham</a:t>
            </a:r>
            <a:r>
              <a:rPr dirty="0" sz="2000" spc="-180">
                <a:latin typeface="Trebuchet MS"/>
                <a:cs typeface="Trebuchet MS"/>
              </a:rPr>
              <a:t>p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9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Beng</a:t>
            </a:r>
            <a:r>
              <a:rPr dirty="0" sz="2000" spc="-125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</a:t>
            </a:r>
            <a:r>
              <a:rPr dirty="0" sz="2000" spc="-45">
                <a:latin typeface="Trebuchet MS"/>
                <a:cs typeface="Trebuchet MS"/>
              </a:rPr>
              <a:t>1</a:t>
            </a:r>
            <a:r>
              <a:rPr dirty="0" sz="2000" spc="-195">
                <a:latin typeface="Trebuchet MS"/>
                <a:cs typeface="Trebuchet MS"/>
              </a:rPr>
              <a:t>/14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De</a:t>
            </a:r>
            <a:r>
              <a:rPr dirty="0" sz="2000">
                <a:latin typeface="Trebuchet MS"/>
                <a:cs typeface="Trebuchet MS"/>
              </a:rPr>
              <a:t>c</a:t>
            </a:r>
            <a:r>
              <a:rPr dirty="0" sz="2000" spc="-95">
                <a:latin typeface="Trebuchet MS"/>
                <a:cs typeface="Trebuchet MS"/>
              </a:rPr>
              <a:t>ember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45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dirty="0" sz="2000" spc="-45">
                <a:latin typeface="Trebuchet MS"/>
                <a:cs typeface="Trebuchet MS"/>
              </a:rPr>
              <a:t>2</a:t>
            </a:r>
            <a:r>
              <a:rPr dirty="0" baseline="25641" sz="1950" spc="-60">
                <a:latin typeface="Trebuchet MS"/>
                <a:cs typeface="Trebuchet MS"/>
              </a:rPr>
              <a:t>n</a:t>
            </a:r>
            <a:r>
              <a:rPr dirty="0" baseline="25641" sz="1950" spc="-75">
                <a:latin typeface="Trebuchet MS"/>
                <a:cs typeface="Trebuchet MS"/>
              </a:rPr>
              <a:t>d</a:t>
            </a:r>
            <a:r>
              <a:rPr dirty="0" baseline="25641" sz="1950" spc="209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</a:t>
            </a:r>
            <a:r>
              <a:rPr dirty="0" sz="2000" spc="-15">
                <a:latin typeface="Trebuchet MS"/>
                <a:cs typeface="Trebuchet MS"/>
              </a:rPr>
              <a:t>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</a:t>
            </a:r>
            <a:r>
              <a:rPr dirty="0" sz="2000" spc="-50">
                <a:latin typeface="Trebuchet MS"/>
                <a:cs typeface="Trebuchet MS"/>
              </a:rPr>
              <a:t>orld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</a:t>
            </a:r>
            <a:r>
              <a:rPr dirty="0" sz="2000" spc="-80">
                <a:latin typeface="Trebuchet MS"/>
                <a:cs typeface="Trebuchet MS"/>
              </a:rPr>
              <a:t>omen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</a:t>
            </a:r>
            <a:r>
              <a:rPr dirty="0" sz="2000" spc="-75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x</a:t>
            </a:r>
            <a:r>
              <a:rPr dirty="0" sz="2000" spc="-40">
                <a:latin typeface="Trebuchet MS"/>
                <a:cs typeface="Trebuchet MS"/>
              </a:rPr>
              <a:t>i</a:t>
            </a:r>
            <a:r>
              <a:rPr dirty="0" sz="2000" spc="-120">
                <a:latin typeface="Trebuchet MS"/>
                <a:cs typeface="Trebuchet MS"/>
              </a:rPr>
              <a:t>ng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cham</a:t>
            </a:r>
            <a:r>
              <a:rPr dirty="0" sz="2000" spc="-114">
                <a:latin typeface="Trebuchet MS"/>
                <a:cs typeface="Trebuchet MS"/>
              </a:rPr>
              <a:t>p</a:t>
            </a:r>
            <a:r>
              <a:rPr dirty="0" sz="2000" spc="-65">
                <a:latin typeface="Trebuchet MS"/>
                <a:cs typeface="Trebuchet MS"/>
              </a:rPr>
              <a:t>ion</a:t>
            </a:r>
            <a:r>
              <a:rPr dirty="0" sz="2000" spc="-65">
                <a:latin typeface="Trebuchet MS"/>
                <a:cs typeface="Trebuchet MS"/>
              </a:rPr>
              <a:t>s</a:t>
            </a:r>
            <a:r>
              <a:rPr dirty="0" sz="2000" spc="-100">
                <a:latin typeface="Trebuchet MS"/>
                <a:cs typeface="Trebuchet MS"/>
              </a:rPr>
              <a:t>hi</a:t>
            </a:r>
            <a:r>
              <a:rPr dirty="0" sz="2000" spc="-190">
                <a:latin typeface="Trebuchet MS"/>
                <a:cs typeface="Trebuchet MS"/>
              </a:rPr>
              <a:t>p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30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n</a:t>
            </a:r>
            <a:r>
              <a:rPr dirty="0" sz="2000" spc="-150">
                <a:latin typeface="Trebuchet MS"/>
                <a:cs typeface="Trebuchet MS"/>
              </a:rPr>
              <a:t>e</a:t>
            </a:r>
            <a:r>
              <a:rPr dirty="0" sz="2000" spc="-50">
                <a:latin typeface="Trebuchet MS"/>
                <a:cs typeface="Trebuchet MS"/>
              </a:rPr>
              <a:t>w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del</a:t>
            </a:r>
            <a:r>
              <a:rPr dirty="0" sz="2000" spc="-130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i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40">
                <a:latin typeface="Trebuchet MS"/>
                <a:cs typeface="Trebuchet MS"/>
              </a:rPr>
              <a:t>6</a:t>
            </a:r>
            <a:r>
              <a:rPr dirty="0" sz="2000" spc="-270">
                <a:latin typeface="Trebuchet MS"/>
                <a:cs typeface="Trebuchet MS"/>
              </a:rPr>
              <a:t>/3</a:t>
            </a:r>
            <a:r>
              <a:rPr dirty="0" sz="2000" spc="-50">
                <a:latin typeface="Trebuchet MS"/>
                <a:cs typeface="Trebuchet MS"/>
              </a:rPr>
              <a:t>0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December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40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dirty="0" sz="2000" spc="50">
                <a:latin typeface="Trebuchet MS"/>
                <a:cs typeface="Trebuchet MS"/>
              </a:rPr>
              <a:t>N</a:t>
            </a:r>
            <a:r>
              <a:rPr dirty="0" sz="2000" spc="30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t</a:t>
            </a:r>
            <a:r>
              <a:rPr dirty="0" sz="2000" spc="-105">
                <a:latin typeface="Trebuchet MS"/>
                <a:cs typeface="Trebuchet MS"/>
              </a:rPr>
              <a:t>i</a:t>
            </a:r>
            <a:r>
              <a:rPr dirty="0" sz="2000" spc="-105">
                <a:latin typeface="Trebuchet MS"/>
                <a:cs typeface="Trebuchet MS"/>
              </a:rPr>
              <a:t>onal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</a:t>
            </a:r>
            <a:r>
              <a:rPr dirty="0" sz="2000" spc="-80">
                <a:latin typeface="Trebuchet MS"/>
                <a:cs typeface="Trebuchet MS"/>
              </a:rPr>
              <a:t>omen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</a:t>
            </a:r>
            <a:r>
              <a:rPr dirty="0" sz="2000" spc="25">
                <a:latin typeface="Trebuchet MS"/>
                <a:cs typeface="Trebuchet MS"/>
              </a:rPr>
              <a:t>r</a:t>
            </a:r>
            <a:r>
              <a:rPr dirty="0" sz="2000" spc="-130">
                <a:latin typeface="Trebuchet MS"/>
                <a:cs typeface="Trebuchet MS"/>
              </a:rPr>
              <a:t>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mee</a:t>
            </a:r>
            <a:r>
              <a:rPr dirty="0" sz="2000" spc="-85">
                <a:latin typeface="Trebuchet MS"/>
                <a:cs typeface="Trebuchet MS"/>
              </a:rPr>
              <a:t>t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N.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del</a:t>
            </a:r>
            <a:r>
              <a:rPr dirty="0" sz="2000" spc="-130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i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40">
                <a:latin typeface="Trebuchet MS"/>
                <a:cs typeface="Trebuchet MS"/>
              </a:rPr>
              <a:t>6</a:t>
            </a:r>
            <a:r>
              <a:rPr dirty="0" sz="2000" spc="-270">
                <a:latin typeface="Trebuchet MS"/>
                <a:cs typeface="Trebuchet MS"/>
              </a:rPr>
              <a:t>/3</a:t>
            </a:r>
            <a:r>
              <a:rPr dirty="0" sz="2000" spc="-50">
                <a:latin typeface="Trebuchet MS"/>
                <a:cs typeface="Trebuchet MS"/>
              </a:rPr>
              <a:t>0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December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40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dirty="0" sz="2000" spc="-45">
                <a:latin typeface="Trebuchet MS"/>
                <a:cs typeface="Trebuchet MS"/>
              </a:rPr>
              <a:t>32</a:t>
            </a:r>
            <a:r>
              <a:rPr dirty="0" baseline="25641" sz="1950" spc="-67">
                <a:latin typeface="Trebuchet MS"/>
                <a:cs typeface="Trebuchet MS"/>
              </a:rPr>
              <a:t>nd</a:t>
            </a:r>
            <a:r>
              <a:rPr dirty="0" baseline="25641" sz="1950" spc="187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nat</a:t>
            </a:r>
            <a:r>
              <a:rPr dirty="0" sz="2000" spc="-65">
                <a:latin typeface="Trebuchet MS"/>
                <a:cs typeface="Trebuchet MS"/>
              </a:rPr>
              <a:t>io</a:t>
            </a:r>
            <a:r>
              <a:rPr dirty="0" sz="2000" spc="-75">
                <a:latin typeface="Trebuchet MS"/>
                <a:cs typeface="Trebuchet MS"/>
              </a:rPr>
              <a:t>n</a:t>
            </a:r>
            <a:r>
              <a:rPr dirty="0" sz="2000" spc="-175">
                <a:latin typeface="Trebuchet MS"/>
                <a:cs typeface="Trebuchet MS"/>
              </a:rPr>
              <a:t>al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g</a:t>
            </a:r>
            <a:r>
              <a:rPr dirty="0" sz="2000" spc="-190">
                <a:latin typeface="Trebuchet MS"/>
                <a:cs typeface="Trebuchet MS"/>
              </a:rPr>
              <a:t>a</a:t>
            </a:r>
            <a:r>
              <a:rPr dirty="0" sz="2000" spc="-145">
                <a:latin typeface="Trebuchet MS"/>
                <a:cs typeface="Trebuchet MS"/>
              </a:rPr>
              <a:t>mes,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Hyderabad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40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02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dirty="0" sz="2000" spc="-45">
                <a:latin typeface="Trebuchet MS"/>
                <a:cs typeface="Trebuchet MS"/>
              </a:rPr>
              <a:t>3</a:t>
            </a:r>
            <a:r>
              <a:rPr dirty="0" baseline="25641" sz="1950" spc="-52">
                <a:latin typeface="Trebuchet MS"/>
                <a:cs typeface="Trebuchet MS"/>
              </a:rPr>
              <a:t>r</a:t>
            </a:r>
            <a:r>
              <a:rPr dirty="0" baseline="25641" sz="1950" spc="-22">
                <a:latin typeface="Trebuchet MS"/>
                <a:cs typeface="Trebuchet MS"/>
              </a:rPr>
              <a:t>d</a:t>
            </a:r>
            <a:r>
              <a:rPr dirty="0" baseline="25641" sz="1950" spc="209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Sr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w</a:t>
            </a:r>
            <a:r>
              <a:rPr dirty="0" sz="2000" spc="-50">
                <a:latin typeface="Trebuchet MS"/>
                <a:cs typeface="Trebuchet MS"/>
              </a:rPr>
              <a:t>orld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</a:t>
            </a:r>
            <a:r>
              <a:rPr dirty="0" sz="2000" spc="-80">
                <a:latin typeface="Trebuchet MS"/>
                <a:cs typeface="Trebuchet MS"/>
              </a:rPr>
              <a:t>omen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</a:t>
            </a:r>
            <a:r>
              <a:rPr dirty="0" sz="2000" spc="-75">
                <a:latin typeface="Trebuchet MS"/>
                <a:cs typeface="Trebuchet MS"/>
              </a:rPr>
              <a:t>o</a:t>
            </a:r>
            <a:r>
              <a:rPr dirty="0" sz="2000" spc="-85">
                <a:latin typeface="Trebuchet MS"/>
                <a:cs typeface="Trebuchet MS"/>
              </a:rPr>
              <a:t>x</a:t>
            </a:r>
            <a:r>
              <a:rPr dirty="0" sz="2000" spc="-40">
                <a:latin typeface="Trebuchet MS"/>
                <a:cs typeface="Trebuchet MS"/>
              </a:rPr>
              <a:t>i</a:t>
            </a:r>
            <a:r>
              <a:rPr dirty="0" sz="2000" spc="-120">
                <a:latin typeface="Trebuchet MS"/>
                <a:cs typeface="Trebuchet MS"/>
              </a:rPr>
              <a:t>ng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cham</a:t>
            </a:r>
            <a:r>
              <a:rPr dirty="0" sz="2000" spc="-175">
                <a:latin typeface="Trebuchet MS"/>
                <a:cs typeface="Trebuchet MS"/>
              </a:rPr>
              <a:t>p</a:t>
            </a:r>
            <a:r>
              <a:rPr dirty="0" sz="2000" spc="-170">
                <a:latin typeface="Trebuchet MS"/>
                <a:cs typeface="Trebuchet MS"/>
              </a:rPr>
              <a:t>,</a:t>
            </a:r>
            <a:r>
              <a:rPr dirty="0" sz="2000" spc="-70">
                <a:latin typeface="Trebuchet MS"/>
                <a:cs typeface="Trebuchet MS"/>
              </a:rPr>
              <a:t>Aiz</a:t>
            </a:r>
            <a:r>
              <a:rPr dirty="0" sz="2000" spc="-155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w</a:t>
            </a:r>
            <a:r>
              <a:rPr dirty="0" sz="2000" spc="-60">
                <a:latin typeface="Trebuchet MS"/>
                <a:cs typeface="Trebuchet MS"/>
              </a:rPr>
              <a:t>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70">
                <a:latin typeface="Trebuchet MS"/>
                <a:cs typeface="Trebuchet MS"/>
              </a:rPr>
              <a:t>4/</a:t>
            </a:r>
            <a:r>
              <a:rPr dirty="0" sz="2000" spc="-204">
                <a:latin typeface="Trebuchet MS"/>
                <a:cs typeface="Trebuchet MS"/>
              </a:rPr>
              <a:t>8</a:t>
            </a:r>
            <a:r>
              <a:rPr dirty="0" sz="2000" spc="-135">
                <a:latin typeface="Trebuchet MS"/>
                <a:cs typeface="Trebuchet MS"/>
              </a:rPr>
              <a:t>.</a:t>
            </a:r>
            <a:r>
              <a:rPr dirty="0" sz="2000" spc="-175">
                <a:latin typeface="Trebuchet MS"/>
                <a:cs typeface="Trebuchet MS"/>
              </a:rPr>
              <a:t>3.</a:t>
            </a:r>
            <a:r>
              <a:rPr dirty="0" sz="2000" spc="-2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40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03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dirty="0" sz="2000" spc="-45">
                <a:latin typeface="Trebuchet MS"/>
                <a:cs typeface="Trebuchet MS"/>
              </a:rPr>
              <a:t>4</a:t>
            </a:r>
            <a:r>
              <a:rPr dirty="0" baseline="25641" sz="1950" spc="-89">
                <a:latin typeface="Trebuchet MS"/>
                <a:cs typeface="Trebuchet MS"/>
              </a:rPr>
              <a:t>th</a:t>
            </a:r>
            <a:r>
              <a:rPr dirty="0" baseline="25641" sz="1950" spc="22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Sr</a:t>
            </a:r>
            <a:r>
              <a:rPr dirty="0" sz="2000" spc="-310">
                <a:latin typeface="Trebuchet MS"/>
                <a:cs typeface="Trebuchet MS"/>
              </a:rPr>
              <a:t> </a:t>
            </a:r>
            <a:r>
              <a:rPr dirty="0" sz="2000" spc="260">
                <a:latin typeface="Trebuchet MS"/>
                <a:cs typeface="Trebuchet MS"/>
              </a:rPr>
              <a:t>WWB</a:t>
            </a:r>
            <a:r>
              <a:rPr dirty="0" sz="2000" spc="245">
                <a:latin typeface="Trebuchet MS"/>
                <a:cs typeface="Trebuchet MS"/>
              </a:rPr>
              <a:t>C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k</a:t>
            </a:r>
            <a:r>
              <a:rPr dirty="0" sz="2000" spc="-50">
                <a:latin typeface="Trebuchet MS"/>
                <a:cs typeface="Trebuchet MS"/>
              </a:rPr>
              <a:t>okr</a:t>
            </a:r>
            <a:r>
              <a:rPr dirty="0" sz="2000" spc="-65">
                <a:latin typeface="Trebuchet MS"/>
                <a:cs typeface="Trebuchet MS"/>
              </a:rPr>
              <a:t>a</a:t>
            </a:r>
            <a:r>
              <a:rPr dirty="0" sz="2000" spc="-250">
                <a:latin typeface="Trebuchet MS"/>
                <a:cs typeface="Trebuchet MS"/>
              </a:rPr>
              <a:t>ja</a:t>
            </a:r>
            <a:r>
              <a:rPr dirty="0" sz="2000" spc="-190">
                <a:latin typeface="Trebuchet MS"/>
                <a:cs typeface="Trebuchet MS"/>
              </a:rPr>
              <a:t>r</a:t>
            </a:r>
            <a:r>
              <a:rPr dirty="0" sz="2000" spc="-295">
                <a:latin typeface="Trebuchet MS"/>
                <a:cs typeface="Trebuchet MS"/>
              </a:rPr>
              <a:t>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s</a:t>
            </a:r>
            <a:r>
              <a:rPr dirty="0" sz="2000" spc="-105">
                <a:latin typeface="Trebuchet MS"/>
                <a:cs typeface="Trebuchet MS"/>
              </a:rPr>
              <a:t>s</a:t>
            </a:r>
            <a:r>
              <a:rPr dirty="0" sz="2000" spc="-145">
                <a:latin typeface="Trebuchet MS"/>
                <a:cs typeface="Trebuchet MS"/>
              </a:rPr>
              <a:t>a</a:t>
            </a:r>
            <a:r>
              <a:rPr dirty="0" sz="2000" spc="-120">
                <a:latin typeface="Trebuchet MS"/>
                <a:cs typeface="Trebuchet MS"/>
              </a:rPr>
              <a:t>m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45">
                <a:latin typeface="Trebuchet MS"/>
                <a:cs typeface="Trebuchet MS"/>
              </a:rPr>
              <a:t>4</a:t>
            </a:r>
            <a:r>
              <a:rPr dirty="0" sz="2000" spc="-270">
                <a:latin typeface="Trebuchet MS"/>
                <a:cs typeface="Trebuchet MS"/>
              </a:rPr>
              <a:t>/2</a:t>
            </a:r>
            <a:r>
              <a:rPr dirty="0" sz="2000" spc="-50">
                <a:latin typeface="Trebuchet MS"/>
                <a:cs typeface="Trebuchet MS"/>
              </a:rPr>
              <a:t>8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F</a:t>
            </a:r>
            <a:r>
              <a:rPr dirty="0" sz="2000" spc="-125">
                <a:latin typeface="Trebuchet MS"/>
                <a:cs typeface="Trebuchet MS"/>
              </a:rPr>
              <a:t>eb</a:t>
            </a:r>
            <a:r>
              <a:rPr dirty="0" sz="2000" spc="-70">
                <a:latin typeface="Trebuchet MS"/>
                <a:cs typeface="Trebuchet MS"/>
              </a:rPr>
              <a:t>rua</a:t>
            </a:r>
            <a:r>
              <a:rPr dirty="0" sz="2000">
                <a:latin typeface="Trebuchet MS"/>
                <a:cs typeface="Trebuchet MS"/>
              </a:rPr>
              <a:t>r</a:t>
            </a:r>
            <a:r>
              <a:rPr dirty="0" sz="2000" spc="-110">
                <a:latin typeface="Trebuchet MS"/>
                <a:cs typeface="Trebuchet MS"/>
              </a:rPr>
              <a:t>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</a:t>
            </a:r>
            <a:r>
              <a:rPr dirty="0" sz="2000" spc="-40">
                <a:latin typeface="Trebuchet MS"/>
                <a:cs typeface="Trebuchet MS"/>
              </a:rPr>
              <a:t>0</a:t>
            </a:r>
            <a:r>
              <a:rPr dirty="0" sz="2000" spc="-50">
                <a:latin typeface="Trebuchet MS"/>
                <a:cs typeface="Trebuchet MS"/>
              </a:rPr>
              <a:t>04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477" y="1939350"/>
            <a:ext cx="8281670" cy="311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SzPct val="98148"/>
              <a:buFont typeface="Arial MT"/>
              <a:buChar char="•"/>
              <a:tabLst>
                <a:tab pos="254000" algn="l"/>
              </a:tabLst>
            </a:pPr>
            <a:r>
              <a:rPr dirty="0" sz="5400" spc="-210">
                <a:latin typeface="Trebuchet MS"/>
                <a:cs typeface="Trebuchet MS"/>
              </a:rPr>
              <a:t>Thank</a:t>
            </a:r>
            <a:r>
              <a:rPr dirty="0" sz="5400" spc="-125">
                <a:latin typeface="Trebuchet MS"/>
                <a:cs typeface="Trebuchet MS"/>
              </a:rPr>
              <a:t> </a:t>
            </a:r>
            <a:r>
              <a:rPr dirty="0" sz="5400" spc="-425">
                <a:latin typeface="Trebuchet MS"/>
                <a:cs typeface="Trebuchet MS"/>
              </a:rPr>
              <a:t>y</a:t>
            </a:r>
            <a:r>
              <a:rPr dirty="0" sz="5400" spc="-85">
                <a:latin typeface="Trebuchet MS"/>
                <a:cs typeface="Trebuchet MS"/>
              </a:rPr>
              <a:t>ou</a:t>
            </a:r>
            <a:r>
              <a:rPr dirty="0" sz="5400" spc="-125">
                <a:latin typeface="Trebuchet MS"/>
                <a:cs typeface="Trebuchet MS"/>
              </a:rPr>
              <a:t> </a:t>
            </a:r>
            <a:r>
              <a:rPr dirty="0" sz="5400" spc="-705">
                <a:latin typeface="Trebuchet MS"/>
                <a:cs typeface="Trebuchet MS"/>
              </a:rPr>
              <a:t>f</a:t>
            </a:r>
            <a:r>
              <a:rPr dirty="0" sz="5400" spc="60">
                <a:latin typeface="Trebuchet MS"/>
                <a:cs typeface="Trebuchet MS"/>
              </a:rPr>
              <a:t>or</a:t>
            </a:r>
            <a:r>
              <a:rPr dirty="0" sz="5400" spc="-145">
                <a:latin typeface="Trebuchet MS"/>
                <a:cs typeface="Trebuchet MS"/>
              </a:rPr>
              <a:t> </a:t>
            </a:r>
            <a:r>
              <a:rPr dirty="0" sz="5400" spc="-330">
                <a:latin typeface="Trebuchet MS"/>
                <a:cs typeface="Trebuchet MS"/>
              </a:rPr>
              <a:t>watchin</a:t>
            </a:r>
            <a:r>
              <a:rPr dirty="0" sz="5400" spc="-320">
                <a:latin typeface="Trebuchet MS"/>
                <a:cs typeface="Trebuchet MS"/>
              </a:rPr>
              <a:t>g</a:t>
            </a:r>
            <a:r>
              <a:rPr dirty="0" sz="5400" spc="-130">
                <a:latin typeface="Trebuchet MS"/>
                <a:cs typeface="Trebuchet MS"/>
              </a:rPr>
              <a:t> </a:t>
            </a:r>
            <a:r>
              <a:rPr dirty="0" sz="5400" spc="-530">
                <a:latin typeface="Trebuchet MS"/>
                <a:cs typeface="Trebuchet MS"/>
              </a:rPr>
              <a:t>m</a:t>
            </a:r>
            <a:r>
              <a:rPr dirty="0" sz="5400" spc="-220">
                <a:latin typeface="Trebuchet MS"/>
                <a:cs typeface="Trebuchet MS"/>
              </a:rPr>
              <a:t>y  </a:t>
            </a:r>
            <a:r>
              <a:rPr dirty="0" sz="5400" spc="-310">
                <a:latin typeface="Trebuchet MS"/>
                <a:cs typeface="Trebuchet MS"/>
              </a:rPr>
              <a:t>p</a:t>
            </a:r>
            <a:r>
              <a:rPr dirty="0" sz="5400" spc="-75">
                <a:latin typeface="Trebuchet MS"/>
                <a:cs typeface="Trebuchet MS"/>
              </a:rPr>
              <a:t>r</a:t>
            </a:r>
            <a:r>
              <a:rPr dirty="0" sz="5400" spc="-275">
                <a:latin typeface="Trebuchet MS"/>
                <a:cs typeface="Trebuchet MS"/>
              </a:rPr>
              <a:t>esentation(Anahita</a:t>
            </a:r>
            <a:r>
              <a:rPr dirty="0" sz="5400" spc="-140">
                <a:latin typeface="Trebuchet MS"/>
                <a:cs typeface="Trebuchet MS"/>
              </a:rPr>
              <a:t> </a:t>
            </a:r>
            <a:r>
              <a:rPr dirty="0" sz="5400" spc="-240">
                <a:latin typeface="Trebuchet MS"/>
                <a:cs typeface="Trebuchet MS"/>
              </a:rPr>
              <a:t>pundi</a:t>
            </a:r>
            <a:r>
              <a:rPr dirty="0" sz="5400" spc="-200">
                <a:latin typeface="Trebuchet MS"/>
                <a:cs typeface="Trebuchet MS"/>
              </a:rPr>
              <a:t>r</a:t>
            </a:r>
            <a:r>
              <a:rPr dirty="0" sz="5400" spc="-240">
                <a:latin typeface="Trebuchet MS"/>
                <a:cs typeface="Trebuchet MS"/>
              </a:rPr>
              <a:t>)</a:t>
            </a:r>
            <a:endParaRPr sz="5400">
              <a:latin typeface="Trebuchet MS"/>
              <a:cs typeface="Trebuchet MS"/>
            </a:endParaRPr>
          </a:p>
          <a:p>
            <a:pPr marL="253365" indent="-241300">
              <a:lnSpc>
                <a:spcPct val="100000"/>
              </a:lnSpc>
              <a:spcBef>
                <a:spcPts val="2295"/>
              </a:spcBef>
              <a:buClr>
                <a:srgbClr val="B71E42"/>
              </a:buClr>
              <a:buSzPct val="98148"/>
              <a:buFont typeface="Arial MT"/>
              <a:buChar char="•"/>
              <a:tabLst>
                <a:tab pos="254000" algn="l"/>
              </a:tabLst>
            </a:pPr>
            <a:r>
              <a:rPr dirty="0" sz="5400" spc="-135">
                <a:latin typeface="Trebuchet MS"/>
                <a:cs typeface="Trebuchet MS"/>
              </a:rPr>
              <a:t>70</a:t>
            </a:r>
            <a:r>
              <a:rPr dirty="0" sz="5400" spc="-130">
                <a:latin typeface="Trebuchet MS"/>
                <a:cs typeface="Trebuchet MS"/>
              </a:rPr>
              <a:t> </a:t>
            </a:r>
            <a:r>
              <a:rPr dirty="0" sz="5400" spc="-280">
                <a:latin typeface="Trebuchet MS"/>
                <a:cs typeface="Trebuchet MS"/>
              </a:rPr>
              <a:t>up</a:t>
            </a:r>
            <a:r>
              <a:rPr dirty="0" sz="5400" spc="-130">
                <a:latin typeface="Trebuchet MS"/>
                <a:cs typeface="Trebuchet MS"/>
              </a:rPr>
              <a:t> </a:t>
            </a:r>
            <a:r>
              <a:rPr dirty="0" sz="5400" spc="-335">
                <a:latin typeface="Trebuchet MS"/>
                <a:cs typeface="Trebuchet MS"/>
              </a:rPr>
              <a:t>battalion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Karan Rajput</dc:creator>
  <dc:title>Mary kom </dc:title>
  <dcterms:created xsi:type="dcterms:W3CDTF">2023-04-12T19:43:49Z</dcterms:created>
  <dcterms:modified xsi:type="dcterms:W3CDTF">2023-04-12T19:43:49Z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2023-04-12T00:00:00Z</vt:filetime>
  </property>
</Properties>
</file>