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13A9-3DA0-4E6C-8258-98749261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365D4-9D23-D051-3F90-A5B288EBC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8651-93DF-1D08-8C1F-116632D7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3AEE-3DAB-9515-AE12-47E6639A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CEA7-20B8-5D38-DA69-351F1DCD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4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5ADA-0E46-5A4A-D3FB-83D0702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05966-E044-401D-E487-9A1D4F64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B2D8-CA30-55B7-7ECE-39A59E65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4450-80EC-8AD2-62FF-398C68D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1565-A11C-FA10-F9AC-0B928298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5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882AF-0299-A96B-B907-CB239B98A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3FF0A-B2CF-BF87-1714-97043E36B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366C-ECEC-9E27-584B-4323F731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8F18-C465-2129-05D3-5EF41A50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5538-B6C4-B9D1-DC7A-E8471653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24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432D-8CF2-DF72-19BE-CFDEDA07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B718-17FE-70A6-7523-96558721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514-4F82-6141-BFD9-F6324D00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C2F8-F789-FAEA-CACE-AA4B3E71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3418-7D88-0B93-0DB2-B7BB817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0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B0D9-CBC4-DE5D-5A82-B6B67A65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7FAF-9B09-F7B6-4004-F07F0D726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C9C4-6A75-C6F8-BB2C-C2349F94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C3D4-6169-B4A1-48BA-FEE1205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DD14-0CAB-2F8B-9345-15562B10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7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5FBD-23C1-F9E0-7240-F3F36B2C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72B3-E0AC-E3C8-6A88-D9040A81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2225-D3F3-A13A-64FB-53B73FEA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32B3F-34A5-536B-2D71-005E3B92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0614E-C7B1-27DE-0B47-CD852610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1B373-AB3F-7B70-B652-C23A3403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0F88-63ED-2E3F-D5A6-40233911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F86C-28C4-CCD4-2906-7C35E575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15DE7-CC62-1826-6D02-32824D0A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E6D5A-FA34-ADBC-8E91-AA6190D5A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948ED-35C4-0649-6650-B19A9BC1A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6E392-06CC-B548-1755-F1E0EB9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2EF75-5334-761C-8C8C-637D6C75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2562A-BC2F-CD42-B19B-86734571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B883-EA41-21F7-5FFA-B1BA8D28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A44F8-9CD1-0C45-16A0-0E7D304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349EF-1C12-5A4C-4486-C035235F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99FD6-8491-EDD4-7BCA-5B8490D5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54C0B-A0AD-CE13-E88D-87242CCE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2605D-BCE7-37F7-98CC-72F69409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2672C-65EB-794E-2AAA-DD6B2E0C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5DE4-9399-4F7E-6482-8F6CBEA5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4B62-8F92-B573-027C-C4581612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13F6-45E1-EF5B-84C0-31AFFBD1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579E9-EC0D-26DA-2A0F-1117B876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B89C-A880-FB7C-D70A-11D65A8D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331F-14D5-F075-E36B-F0609CCB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9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8CFD-EC7E-4812-67F3-D6E61326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5CE75-204F-F703-C1CC-0D1B4DC60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69461-4367-B642-BE75-A3F854F45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585F-80EB-2B3B-76AA-6DB20563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69D2-940C-A266-0C1F-AC14AEF9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B5E6-9757-3802-DAAF-565ABF90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FE94A-64D7-2587-F91F-44706A5F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4FA0E-CB32-D67D-1E6E-B9C0BEA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5D1B-A493-AC19-3C17-B61D5A41C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DFD5-5147-4ED4-88E2-E1FEEB029655}" type="datetimeFigureOut">
              <a:rPr lang="en-IN" smtClean="0"/>
              <a:t>15/02/2023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E3A4-E005-5FE4-C348-718196ED4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8921-8430-9E19-9833-0D852BC01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9314-C31F-4EA4-8C0A-8AA6B8C7B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1C63D-89A0-7526-BD67-3024B5BC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Consignment Accounting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C1E3-50AC-D29D-595E-D8FA6F2FB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CA Aditi Ganu-Vaze</a:t>
            </a:r>
          </a:p>
        </p:txBody>
      </p:sp>
    </p:spTree>
    <p:extLst>
      <p:ext uri="{BB962C8B-B14F-4D97-AF65-F5344CB8AC3E}">
        <p14:creationId xmlns:p14="http://schemas.microsoft.com/office/powerpoint/2010/main" val="39120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37AC-2369-2073-CAE8-C464FFE0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C03A-595C-B42A-D4D5-1AA2E5FE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13560"/>
            <a:ext cx="9951721" cy="4187995"/>
          </a:xfrm>
        </p:spPr>
        <p:txBody>
          <a:bodyPr anchor="ctr">
            <a:normAutofit/>
          </a:bodyPr>
          <a:lstStyle/>
          <a:p>
            <a:r>
              <a:rPr lang="en-IN" sz="2200" dirty="0"/>
              <a:t>To consign means to Send</a:t>
            </a:r>
          </a:p>
          <a:p>
            <a:r>
              <a:rPr lang="en-IN" sz="2200" dirty="0"/>
              <a:t>The Party who sends the goods is called ‘</a:t>
            </a:r>
            <a:r>
              <a:rPr lang="en-IN" sz="2200" b="1" dirty="0"/>
              <a:t>Consignor</a:t>
            </a:r>
            <a:r>
              <a:rPr lang="en-IN" sz="2200" dirty="0"/>
              <a:t>’ or ‘</a:t>
            </a:r>
            <a:r>
              <a:rPr lang="en-IN" sz="2200" b="1" dirty="0"/>
              <a:t>Principal</a:t>
            </a:r>
            <a:r>
              <a:rPr lang="en-IN" sz="2200" dirty="0"/>
              <a:t>’. </a:t>
            </a:r>
          </a:p>
          <a:p>
            <a:r>
              <a:rPr lang="en-IN" sz="2200" dirty="0"/>
              <a:t>The Party to whom the goods are sent is called ‘</a:t>
            </a:r>
            <a:r>
              <a:rPr lang="en-IN" sz="2200" b="1" dirty="0"/>
              <a:t>Consignee</a:t>
            </a:r>
            <a:r>
              <a:rPr lang="en-IN" sz="2200" dirty="0"/>
              <a:t>’ or ‘</a:t>
            </a:r>
            <a:r>
              <a:rPr lang="en-IN" sz="2200" b="1" dirty="0"/>
              <a:t>Agent</a:t>
            </a:r>
            <a:r>
              <a:rPr lang="en-IN" sz="2200" dirty="0"/>
              <a:t>’. </a:t>
            </a:r>
          </a:p>
          <a:p>
            <a:r>
              <a:rPr lang="en-IN" sz="2200" b="1" dirty="0"/>
              <a:t>Consignment Accounting </a:t>
            </a:r>
            <a:r>
              <a:rPr lang="en-IN" sz="2200" dirty="0"/>
              <a:t>refers to the accounts dealing with the situation where one person (or firm) sends goods to another person ( or firm) on the basis that the goods will be sold on behalf of and at the risk of the sender.</a:t>
            </a:r>
          </a:p>
          <a:p>
            <a:r>
              <a:rPr lang="en-IN" sz="2200" dirty="0"/>
              <a:t>The ownership of the goods remains with Consignor even though the goods are in the custody of the consignee.</a:t>
            </a:r>
          </a:p>
        </p:txBody>
      </p:sp>
    </p:spTree>
    <p:extLst>
      <p:ext uri="{BB962C8B-B14F-4D97-AF65-F5344CB8AC3E}">
        <p14:creationId xmlns:p14="http://schemas.microsoft.com/office/powerpoint/2010/main" val="158756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37AC-2369-2073-CAE8-C464FFE0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C03A-595C-B42A-D4D5-1AA2E5FE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1" y="1828801"/>
            <a:ext cx="9654539" cy="3070860"/>
          </a:xfrm>
        </p:spPr>
        <p:txBody>
          <a:bodyPr anchor="ctr">
            <a:normAutofit fontScale="92500" lnSpcReduction="10000"/>
          </a:bodyPr>
          <a:lstStyle/>
          <a:p>
            <a:endParaRPr lang="en-IN" sz="2000" dirty="0"/>
          </a:p>
          <a:p>
            <a:endParaRPr lang="en-IN" sz="2000" dirty="0"/>
          </a:p>
          <a:p>
            <a:r>
              <a:rPr lang="en-IN" sz="1800" dirty="0"/>
              <a:t>Consignor sends goods to consignee </a:t>
            </a:r>
            <a:r>
              <a:rPr lang="en-IN" sz="1800" dirty="0" err="1"/>
              <a:t>alongwith</a:t>
            </a:r>
            <a:r>
              <a:rPr lang="en-IN" sz="1800" dirty="0"/>
              <a:t> Proforma invoice containing the information of goods sent</a:t>
            </a:r>
          </a:p>
          <a:p>
            <a:r>
              <a:rPr lang="en-IN" sz="1800" dirty="0"/>
              <a:t>Consignee sells goods on consignor’s behalf and receives commission for the same calculated on gross sales.</a:t>
            </a:r>
          </a:p>
          <a:p>
            <a:r>
              <a:rPr lang="en-IN" sz="1800" dirty="0"/>
              <a:t>Consignee recovers all expenses incurred by him on the consignment from Consignor </a:t>
            </a:r>
          </a:p>
          <a:p>
            <a:r>
              <a:rPr lang="en-IN" sz="1800" dirty="0"/>
              <a:t>Usually Consignee gives advance to consignor in cash or bills of exchange</a:t>
            </a:r>
          </a:p>
          <a:p>
            <a:r>
              <a:rPr lang="en-IN" sz="1800" dirty="0"/>
              <a:t>Periodically consignee sends a statement called Account sales to consignor. This contains sales made, expenses incurred etc.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971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37AC-2369-2073-CAE8-C464FFE0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E7B01-6DA3-57A2-885D-28D76E33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94" y="2308860"/>
            <a:ext cx="11389465" cy="1980777"/>
          </a:xfrm>
        </p:spPr>
      </p:pic>
    </p:spTree>
    <p:extLst>
      <p:ext uri="{BB962C8B-B14F-4D97-AF65-F5344CB8AC3E}">
        <p14:creationId xmlns:p14="http://schemas.microsoft.com/office/powerpoint/2010/main" val="28688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Consignment Accounting</vt:lpstr>
      <vt:lpstr>Introduction</vt:lpstr>
      <vt:lpstr>How it works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Consignment Accounting</dc:title>
  <dc:creator>caaditivaze@gmail.com</dc:creator>
  <cp:lastModifiedBy>caaditivaze@gmail.com</cp:lastModifiedBy>
  <cp:revision>1</cp:revision>
  <dcterms:created xsi:type="dcterms:W3CDTF">2023-02-15T05:03:55Z</dcterms:created>
  <dcterms:modified xsi:type="dcterms:W3CDTF">2023-02-15T07:51:35Z</dcterms:modified>
</cp:coreProperties>
</file>