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9" r:id="rId5"/>
    <p:sldId id="258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3C9A-EDC0-4527-B547-617BC09829D7}" type="datetimeFigureOut">
              <a:rPr lang="en-US" smtClean="0"/>
              <a:pPr/>
              <a:t>02-Mar-2016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08BA-1DED-407E-AA48-280818335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3C9A-EDC0-4527-B547-617BC09829D7}" type="datetimeFigureOut">
              <a:rPr lang="en-US" smtClean="0"/>
              <a:pPr/>
              <a:t>02-Mar-2016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08BA-1DED-407E-AA48-280818335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3C9A-EDC0-4527-B547-617BC09829D7}" type="datetimeFigureOut">
              <a:rPr lang="en-US" smtClean="0"/>
              <a:pPr/>
              <a:t>02-Mar-2016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08BA-1DED-407E-AA48-280818335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3C9A-EDC0-4527-B547-617BC09829D7}" type="datetimeFigureOut">
              <a:rPr lang="en-US" smtClean="0"/>
              <a:pPr/>
              <a:t>02-Mar-2016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08BA-1DED-407E-AA48-280818335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3C9A-EDC0-4527-B547-617BC09829D7}" type="datetimeFigureOut">
              <a:rPr lang="en-US" smtClean="0"/>
              <a:pPr/>
              <a:t>02-Mar-2016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08BA-1DED-407E-AA48-280818335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3C9A-EDC0-4527-B547-617BC09829D7}" type="datetimeFigureOut">
              <a:rPr lang="en-US" smtClean="0"/>
              <a:pPr/>
              <a:t>02-Mar-2016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08BA-1DED-407E-AA48-280818335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3C9A-EDC0-4527-B547-617BC09829D7}" type="datetimeFigureOut">
              <a:rPr lang="en-US" smtClean="0"/>
              <a:pPr/>
              <a:t>02-Mar-2016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08BA-1DED-407E-AA48-280818335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3C9A-EDC0-4527-B547-617BC09829D7}" type="datetimeFigureOut">
              <a:rPr lang="en-US" smtClean="0"/>
              <a:pPr/>
              <a:t>02-Mar-2016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08BA-1DED-407E-AA48-280818335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3C9A-EDC0-4527-B547-617BC09829D7}" type="datetimeFigureOut">
              <a:rPr lang="en-US" smtClean="0"/>
              <a:pPr/>
              <a:t>02-Mar-2016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08BA-1DED-407E-AA48-280818335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3C9A-EDC0-4527-B547-617BC09829D7}" type="datetimeFigureOut">
              <a:rPr lang="en-US" smtClean="0"/>
              <a:pPr/>
              <a:t>02-Mar-2016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08BA-1DED-407E-AA48-280818335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3C9A-EDC0-4527-B547-617BC09829D7}" type="datetimeFigureOut">
              <a:rPr lang="en-US" smtClean="0"/>
              <a:pPr/>
              <a:t>02-Mar-2016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72008BA-1DED-407E-AA48-2808183353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8153C9A-EDC0-4527-B547-617BC09829D7}" type="datetimeFigureOut">
              <a:rPr lang="en-US" smtClean="0"/>
              <a:pPr/>
              <a:t>02-Mar-2016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72008BA-1DED-407E-AA48-28081833539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Regression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r>
              <a:rPr lang="en-US" dirty="0" smtClean="0"/>
              <a:t>Activities of Regression Testing: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Identify the basic function of the product.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Design test cases for these basic function.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Every time the changes is done, ensure that the product runs successfully with no side effects.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Types of Regression Testing:</a:t>
            </a:r>
          </a:p>
          <a:p>
            <a:pPr marL="514350" indent="-514350">
              <a:buAutoNum type="arabicParenR"/>
            </a:pPr>
            <a:r>
              <a:rPr lang="en-US" dirty="0" smtClean="0"/>
              <a:t>Final Regression Test.</a:t>
            </a:r>
          </a:p>
          <a:p>
            <a:pPr marL="514350" indent="-514350">
              <a:buAutoNum type="arabicParenR"/>
            </a:pPr>
            <a:r>
              <a:rPr lang="en-US" dirty="0" smtClean="0"/>
              <a:t>Regular Regression Tests.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 smtClean="0"/>
              <a:t>Advantages  of  Regression Testing:</a:t>
            </a:r>
          </a:p>
          <a:p>
            <a:r>
              <a:rPr lang="en-US" dirty="0" smtClean="0"/>
              <a:t>1)Detecting Bugs</a:t>
            </a:r>
          </a:p>
          <a:p>
            <a:r>
              <a:rPr lang="en-US" dirty="0" smtClean="0"/>
              <a:t>2) Detects undesirable side</a:t>
            </a:r>
          </a:p>
          <a:p>
            <a:r>
              <a:rPr lang="en-US" dirty="0" smtClean="0"/>
              <a:t>3)New way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Example:</a:t>
            </a:r>
          </a:p>
          <a:p>
            <a:pPr>
              <a:buNone/>
            </a:pPr>
            <a:r>
              <a:rPr lang="en-US" dirty="0" smtClean="0"/>
              <a:t>    An interaction between a government employee and a citizen who is asking for his grandfathers death  certificate.</a:t>
            </a:r>
          </a:p>
          <a:p>
            <a:pPr>
              <a:buNone/>
            </a:pPr>
            <a:r>
              <a:rPr lang="en-US" b="1" dirty="0" smtClean="0"/>
              <a:t>Citizen:        </a:t>
            </a:r>
            <a:r>
              <a:rPr lang="en-US" dirty="0" smtClean="0"/>
              <a:t>Excuse me sir ,is the certificate ready.</a:t>
            </a:r>
          </a:p>
          <a:p>
            <a:pPr>
              <a:buNone/>
            </a:pPr>
            <a:r>
              <a:rPr lang="en-US" b="1" dirty="0" err="1" smtClean="0"/>
              <a:t>Govt.Servent</a:t>
            </a:r>
            <a:r>
              <a:rPr lang="en-US" b="1" dirty="0" smtClean="0"/>
              <a:t>: </a:t>
            </a:r>
            <a:r>
              <a:rPr lang="en-US" dirty="0" smtClean="0"/>
              <a:t>Yes it. But we require the person, whom         	              the certificate is issued, to come and sign  	              the form.</a:t>
            </a:r>
          </a:p>
          <a:p>
            <a:pPr>
              <a:buNone/>
            </a:pPr>
            <a:r>
              <a:rPr lang="en-US" b="1" dirty="0" smtClean="0"/>
              <a:t>Citizen:        </a:t>
            </a:r>
            <a:r>
              <a:rPr lang="en-US" dirty="0" smtClean="0"/>
              <a:t>But sir, this is impossible. He can never        		   come here.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 err="1" smtClean="0"/>
              <a:t>Govt.Servent</a:t>
            </a:r>
            <a:r>
              <a:rPr lang="en-US" b="1" dirty="0" smtClean="0"/>
              <a:t>: </a:t>
            </a:r>
            <a:r>
              <a:rPr lang="en-US" dirty="0" smtClean="0"/>
              <a:t>oh. Sorry. Then, we cant issue the certificate. This is our legal process that the person himself should be present to take his certificate as we need his received sign for acknowledgement.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Citizen: </a:t>
            </a:r>
            <a:r>
              <a:rPr lang="en-US" dirty="0" smtClean="0"/>
              <a:t>I understand your process, sir. but I am asking you for a death certificate of my grandfather. How can I bring him here?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r>
              <a:rPr lang="en-US" b="1" dirty="0" smtClean="0"/>
              <a:t>Advantages of Agile Testing:</a:t>
            </a:r>
          </a:p>
          <a:p>
            <a:pPr>
              <a:buNone/>
            </a:pPr>
            <a:r>
              <a:rPr lang="en-US" dirty="0" smtClean="0"/>
              <a:t>1)Continuous Process</a:t>
            </a:r>
          </a:p>
          <a:p>
            <a:pPr>
              <a:buNone/>
            </a:pPr>
            <a:r>
              <a:rPr lang="en-US" dirty="0" smtClean="0"/>
              <a:t>2)Involve</a:t>
            </a:r>
          </a:p>
          <a:p>
            <a:pPr>
              <a:buNone/>
            </a:pPr>
            <a:r>
              <a:rPr lang="en-US" dirty="0" smtClean="0"/>
              <a:t>3)Clean of Bugs</a:t>
            </a:r>
          </a:p>
          <a:p>
            <a:pPr>
              <a:buNone/>
            </a:pPr>
            <a:r>
              <a:rPr lang="en-US" dirty="0" smtClean="0"/>
              <a:t>4)Documentation</a:t>
            </a:r>
          </a:p>
          <a:p>
            <a:pPr>
              <a:buNone/>
            </a:pPr>
            <a:r>
              <a:rPr lang="en-US" dirty="0" smtClean="0"/>
              <a:t>5)Implemented and Tested</a:t>
            </a:r>
          </a:p>
          <a:p>
            <a:r>
              <a:rPr lang="en-US" b="1" dirty="0" smtClean="0"/>
              <a:t>Disadvantages of Agile Testing:</a:t>
            </a:r>
          </a:p>
          <a:p>
            <a:pPr>
              <a:buNone/>
            </a:pPr>
            <a:r>
              <a:rPr lang="en-US" dirty="0" smtClean="0"/>
              <a:t>1)As bug fixes and releases happen more often, more number of regression bugs may be introduced.</a:t>
            </a:r>
          </a:p>
          <a:p>
            <a:pPr>
              <a:buNone/>
            </a:pPr>
            <a:r>
              <a:rPr lang="en-US" dirty="0" smtClean="0"/>
              <a:t>2)Test team may not work on developing a consistent and powerful test system that can </a:t>
            </a:r>
            <a:r>
              <a:rPr lang="en-US" smtClean="0"/>
              <a:t>be main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jijai.pawar\Desktop\ST\Importance-of-Regression-Testing-in-Software-Developmen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482262"/>
            <a:ext cx="5257800" cy="32952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Regression testing</a:t>
            </a:r>
            <a:r>
              <a:rPr lang="en-US" dirty="0" smtClean="0"/>
              <a:t> is a type of software </a:t>
            </a:r>
            <a:r>
              <a:rPr lang="en-US" b="1" dirty="0" smtClean="0"/>
              <a:t>testing</a:t>
            </a:r>
            <a:r>
              <a:rPr lang="en-US" dirty="0" smtClean="0"/>
              <a:t> that verifies that software that was previously developed and </a:t>
            </a:r>
            <a:r>
              <a:rPr lang="en-US" b="1" dirty="0" smtClean="0"/>
              <a:t>tested</a:t>
            </a:r>
            <a:r>
              <a:rPr lang="en-US" dirty="0" smtClean="0"/>
              <a:t> still performs correctly after it was changed or interfaced with other software. Changes may include software enhancements, patches, configuration changes, etc.</a:t>
            </a:r>
          </a:p>
          <a:p>
            <a:r>
              <a:rPr lang="en-US" dirty="0" smtClean="0"/>
              <a:t>The purpose of regression testing is to confirm that a  recent program or code change has not adversely affected existing features.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Regression Testing is required when there is a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Change in requirements and code is modified according to the requirement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New feature is added to the software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Defect fixing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Performance issue fix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Regression Testing Techniques</a:t>
            </a:r>
          </a:p>
          <a:p>
            <a:pPr>
              <a:buNone/>
            </a:pPr>
            <a:r>
              <a:rPr lang="en-US" dirty="0" smtClean="0"/>
              <a:t>Software maintenance is an activity which includes enhancements, error corrections, optimization and deletion of existing features. These modifications may cause the system to work incorrectly . Therefore , Regression Testing becomes necessary. Regression Testing can be carried out using following techniques: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jijai.pawar\Desktop\ST\regressiontestingtype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362200"/>
            <a:ext cx="4876800" cy="3505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Retest All</a:t>
            </a:r>
          </a:p>
          <a:p>
            <a:r>
              <a:rPr lang="en-US" dirty="0" smtClean="0"/>
              <a:t>This is one of the methods for regression testing in which all the tests in the existing test bucket or suite should be re-executed. This is very expensive as it requires huge time and resources.</a:t>
            </a:r>
          </a:p>
          <a:p>
            <a:r>
              <a:rPr lang="en-US" b="1" dirty="0" smtClean="0"/>
              <a:t>Regression Test Selection</a:t>
            </a:r>
          </a:p>
          <a:p>
            <a:r>
              <a:rPr lang="en-US" dirty="0" smtClean="0"/>
              <a:t>Instead of re-executing the entire test suite, it is better to select part of test suite to be run</a:t>
            </a:r>
          </a:p>
          <a:p>
            <a:r>
              <a:rPr lang="en-US" dirty="0" smtClean="0"/>
              <a:t>Test cases selected can be categorized as 1) Reusable Test Cases 2) Obsolete Test Cases.</a:t>
            </a:r>
          </a:p>
          <a:p>
            <a:r>
              <a:rPr lang="en-US" dirty="0" smtClean="0"/>
              <a:t>Re-usable Test cases can be used in succeeding regression cycles.</a:t>
            </a:r>
          </a:p>
          <a:p>
            <a:r>
              <a:rPr lang="en-US" dirty="0" smtClean="0"/>
              <a:t>Obsolete Test Cases can't be used in succeeding cycles.</a:t>
            </a:r>
          </a:p>
          <a:p>
            <a:r>
              <a:rPr lang="en-US" b="1" dirty="0" smtClean="0"/>
              <a:t>Prioritization of Test Cases</a:t>
            </a:r>
          </a:p>
          <a:p>
            <a:r>
              <a:rPr lang="en-US" dirty="0" smtClean="0"/>
              <a:t>Prioritize the test cases depending on business impact, critical &amp;  frequently used functionalities . Selection of test cases based on priority will greatly reduce the regression test suite.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of regression testing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To assure that changes to the system have not introduced new errors that cause the system to regress.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 Example:</a:t>
            </a:r>
          </a:p>
          <a:p>
            <a:r>
              <a:rPr lang="en-US" dirty="0" smtClean="0"/>
              <a:t>An interesting act between a doctor  and a patient who was initially suffering from stomach ache and later on stared suffering from mouth ache due to overdose of tablets that were give to cure stomach ache.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/>
          <a:lstStyle/>
          <a:p>
            <a:r>
              <a:rPr lang="en-US" dirty="0" smtClean="0"/>
              <a:t>Patient: Doctor ,I am suffering from indigestion.</a:t>
            </a:r>
          </a:p>
          <a:p>
            <a:pPr>
              <a:buNone/>
            </a:pPr>
            <a:r>
              <a:rPr lang="en-US" dirty="0" smtClean="0"/>
              <a:t>                  Please check.</a:t>
            </a:r>
          </a:p>
          <a:p>
            <a:r>
              <a:rPr lang="en-US" dirty="0" smtClean="0"/>
              <a:t>Doctor: ok..Take these ¾ types of tablets and come for                     	       recheck up after 3 days.</a:t>
            </a:r>
          </a:p>
          <a:p>
            <a:r>
              <a:rPr lang="en-US" dirty="0" smtClean="0"/>
              <a:t>Doctor: Congratulation! The stomach ulcer that was     	      bothering you and preventing digestion is now 	       completely cured.</a:t>
            </a:r>
          </a:p>
          <a:p>
            <a:r>
              <a:rPr lang="en-US" dirty="0" smtClean="0"/>
              <a:t>Patient: That is fine, doctor but now ,I have got such a bad mouth ulcer  because  of taking so many types and number of Tablets. Now ,I am not able to eat anything and so, there is nothing to digest.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154</TotalTime>
  <Words>534</Words>
  <Application>Microsoft Office PowerPoint</Application>
  <PresentationFormat>On-screen Show (4:3)</PresentationFormat>
  <Paragraphs>62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Regression Testing</vt:lpstr>
      <vt:lpstr>Slide 2</vt:lpstr>
      <vt:lpstr>Slide 3</vt:lpstr>
      <vt:lpstr>Slide 4</vt:lpstr>
      <vt:lpstr>Slide 5</vt:lpstr>
      <vt:lpstr>Slide 6</vt:lpstr>
      <vt:lpstr>Slide 7</vt:lpstr>
      <vt:lpstr>Slide 8</vt:lpstr>
      <vt:lpstr>   </vt:lpstr>
      <vt:lpstr>Slide 10</vt:lpstr>
      <vt:lpstr>Slide 11</vt:lpstr>
      <vt:lpstr>Agile Testing</vt:lpstr>
      <vt:lpstr>Slide 13</vt:lpstr>
      <vt:lpstr>Slide 14</vt:lpstr>
      <vt:lpstr>Slide 15</vt:lpstr>
    </vt:vector>
  </TitlesOfParts>
  <Company>MITSOM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Testing</dc:title>
  <dc:creator>Jijai.Pawar</dc:creator>
  <cp:lastModifiedBy>Jijai.Pawar</cp:lastModifiedBy>
  <cp:revision>32</cp:revision>
  <dcterms:created xsi:type="dcterms:W3CDTF">2016-02-23T08:24:28Z</dcterms:created>
  <dcterms:modified xsi:type="dcterms:W3CDTF">2016-03-02T05:18:36Z</dcterms:modified>
</cp:coreProperties>
</file>