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B74012-8F2B-48FF-8E98-92896E737F5F}" type="datetimeFigureOut">
              <a:rPr lang="en-US" smtClean="0"/>
              <a:pPr/>
              <a:t>25-Feb-2016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F9CD3E-3D9F-4FBA-9ECA-8FF3C815B0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30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 testing</a:t>
            </a:r>
            <a:r>
              <a:rPr lang="en-US" dirty="0"/>
              <a:t> of </a:t>
            </a:r>
            <a:r>
              <a:rPr lang="en-US" b="1" dirty="0"/>
              <a:t>software</a:t>
            </a:r>
            <a:r>
              <a:rPr lang="en-US" dirty="0"/>
              <a:t> or hardware is </a:t>
            </a:r>
            <a:r>
              <a:rPr lang="en-US" b="1" dirty="0"/>
              <a:t>testing</a:t>
            </a:r>
            <a:r>
              <a:rPr lang="en-US" dirty="0"/>
              <a:t> conducted on a complete, integrated </a:t>
            </a:r>
            <a:r>
              <a:rPr lang="en-US" b="1" dirty="0"/>
              <a:t>system</a:t>
            </a:r>
            <a:r>
              <a:rPr lang="en-US" dirty="0"/>
              <a:t> to evaluate the </a:t>
            </a:r>
            <a:r>
              <a:rPr lang="en-US" b="1" dirty="0"/>
              <a:t>system's</a:t>
            </a:r>
            <a:r>
              <a:rPr lang="en-US" dirty="0"/>
              <a:t> compliance with its specified requirements. </a:t>
            </a:r>
            <a:r>
              <a:rPr lang="en-US" b="1" dirty="0"/>
              <a:t>System testing</a:t>
            </a:r>
            <a:r>
              <a:rPr lang="en-US" dirty="0"/>
              <a:t> falls within the scope of black-box </a:t>
            </a:r>
            <a:r>
              <a:rPr lang="en-US" b="1" dirty="0"/>
              <a:t>testing</a:t>
            </a:r>
            <a:r>
              <a:rPr lang="en-US" dirty="0"/>
              <a:t>, and as such, should require no </a:t>
            </a:r>
            <a:r>
              <a:rPr lang="en-US" dirty="0" smtClean="0"/>
              <a:t>knowledge </a:t>
            </a:r>
            <a:r>
              <a:rPr lang="en-US" dirty="0"/>
              <a:t>of the inner design of the code or logic</a:t>
            </a:r>
            <a:r>
              <a:rPr lang="en-US" dirty="0" smtClean="0"/>
              <a:t>.</a:t>
            </a:r>
          </a:p>
          <a:p>
            <a:r>
              <a:rPr lang="en-US"/>
              <a:t>In system testing the behavior of whole system/product is tested as defined by the scope of the development project or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10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Objectives: To determine that system as a whole fulfills all function and non-functional Requirements.</a:t>
            </a:r>
          </a:p>
          <a:p>
            <a:r>
              <a:rPr lang="en-US" dirty="0" smtClean="0"/>
              <a:t>Done By: Developers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Testers, Users</a:t>
            </a:r>
          </a:p>
          <a:p>
            <a:r>
              <a:rPr lang="en-US" dirty="0"/>
              <a:t> </a:t>
            </a:r>
            <a:r>
              <a:rPr lang="en-US" dirty="0" smtClean="0"/>
              <a:t>Done: After Integration Testing</a:t>
            </a:r>
          </a:p>
          <a:p>
            <a:r>
              <a:rPr lang="en-US" dirty="0" smtClean="0"/>
              <a:t>Input: Detailed requirements and external application description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System Test plan</a:t>
            </a:r>
          </a:p>
          <a:p>
            <a:r>
              <a:rPr lang="en-US" dirty="0" smtClean="0"/>
              <a:t>Output: System Test Report</a:t>
            </a:r>
          </a:p>
          <a:p>
            <a:r>
              <a:rPr lang="en-US" dirty="0" smtClean="0"/>
              <a:t>Methods: performance, load, Stress, Security testing techniques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81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System Testing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Performance Testing 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Stress Testing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Load </a:t>
            </a:r>
            <a:r>
              <a:rPr lang="en-US" dirty="0" smtClean="0">
                <a:sym typeface="Wingdings" pitchFamily="2" charset="2"/>
              </a:rPr>
              <a:t>Testing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Localization Testing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Interoperability Testing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Reliability Testing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Security Testing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Recovery Testing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81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Objectives of System Testing:</a:t>
            </a:r>
          </a:p>
          <a:p>
            <a:pPr>
              <a:buNone/>
            </a:pPr>
            <a:r>
              <a:rPr lang="en-US" dirty="0" smtClean="0"/>
              <a:t>1)To discover any design, data, processing, system issues</a:t>
            </a:r>
          </a:p>
          <a:p>
            <a:pPr>
              <a:buNone/>
            </a:pPr>
            <a:r>
              <a:rPr lang="en-US" dirty="0" smtClean="0"/>
              <a:t>2)To refine the system configuration/setup as required</a:t>
            </a:r>
          </a:p>
          <a:p>
            <a:pPr>
              <a:buNone/>
            </a:pPr>
            <a:r>
              <a:rPr lang="en-US" dirty="0" smtClean="0"/>
              <a:t>3)TO test any customization and custom reports</a:t>
            </a:r>
          </a:p>
          <a:p>
            <a:pPr>
              <a:buNone/>
            </a:pPr>
            <a:r>
              <a:rPr lang="en-US" dirty="0" smtClean="0"/>
              <a:t>4)To identify any </a:t>
            </a:r>
            <a:r>
              <a:rPr lang="en-US" dirty="0" err="1" smtClean="0"/>
              <a:t>resourse</a:t>
            </a:r>
            <a:r>
              <a:rPr lang="en-US" dirty="0" smtClean="0"/>
              <a:t> </a:t>
            </a:r>
            <a:r>
              <a:rPr lang="en-US" dirty="0" smtClean="0"/>
              <a:t>issues that may occur in the future-Ex: Training needs or Extra Personnel</a:t>
            </a:r>
          </a:p>
          <a:p>
            <a:pPr>
              <a:buNone/>
            </a:pPr>
            <a:r>
              <a:rPr lang="en-US" dirty="0" smtClean="0"/>
              <a:t>5)To refine the initial security matrix to reflect changes discovered or required by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151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System Testing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Testing</dc:title>
  <dc:creator>Jijai</dc:creator>
  <cp:lastModifiedBy>Jijai.Pawar</cp:lastModifiedBy>
  <cp:revision>12</cp:revision>
  <dcterms:created xsi:type="dcterms:W3CDTF">2016-02-21T12:31:53Z</dcterms:created>
  <dcterms:modified xsi:type="dcterms:W3CDTF">2016-02-25T03:16:55Z</dcterms:modified>
</cp:coreProperties>
</file>