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3" r:id="rId6"/>
    <p:sldId id="262"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F124715-BF5B-4AD2-8788-4CAF1F5A658C}" type="datetimeFigureOut">
              <a:rPr lang="en-US" smtClean="0"/>
              <a:pPr/>
              <a:t>4/23/2023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F39F5B9-A0E1-426B-B317-5480C9E637DD}"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124715-BF5B-4AD2-8788-4CAF1F5A658C}"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9F5B9-A0E1-426B-B317-5480C9E637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124715-BF5B-4AD2-8788-4CAF1F5A658C}"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9F5B9-A0E1-426B-B317-5480C9E637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124715-BF5B-4AD2-8788-4CAF1F5A658C}"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9F5B9-A0E1-426B-B317-5480C9E637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F124715-BF5B-4AD2-8788-4CAF1F5A658C}"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F39F5B9-A0E1-426B-B317-5480C9E637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F124715-BF5B-4AD2-8788-4CAF1F5A658C}"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9F5B9-A0E1-426B-B317-5480C9E637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F124715-BF5B-4AD2-8788-4CAF1F5A658C}" type="datetimeFigureOut">
              <a:rPr lang="en-US" smtClean="0"/>
              <a:pPr/>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9F5B9-A0E1-426B-B317-5480C9E637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F124715-BF5B-4AD2-8788-4CAF1F5A658C}"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9F5B9-A0E1-426B-B317-5480C9E637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24715-BF5B-4AD2-8788-4CAF1F5A658C}" type="datetimeFigureOut">
              <a:rPr lang="en-US" smtClean="0"/>
              <a:pPr/>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9F5B9-A0E1-426B-B317-5480C9E637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F124715-BF5B-4AD2-8788-4CAF1F5A658C}"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9F5B9-A0E1-426B-B317-5480C9E637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F124715-BF5B-4AD2-8788-4CAF1F5A658C}"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9F5B9-A0E1-426B-B317-5480C9E637D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F124715-BF5B-4AD2-8788-4CAF1F5A658C}" type="datetimeFigureOut">
              <a:rPr lang="en-US" smtClean="0"/>
              <a:pPr/>
              <a:t>4/23/2023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F39F5B9-A0E1-426B-B317-5480C9E637D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7.png"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3eb1c2ed04cc648248e013c7728d81ce.jpg"/>
          <p:cNvPicPr>
            <a:picLocks noChangeAspect="1"/>
          </p:cNvPicPr>
          <p:nvPr/>
        </p:nvPicPr>
        <p:blipFill>
          <a:blip r:embed="rId2" cstate="print"/>
          <a:stretch>
            <a:fillRect/>
          </a:stretch>
        </p:blipFill>
        <p:spPr>
          <a:xfrm>
            <a:off x="0" y="85725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09600"/>
            <a:ext cx="8507288" cy="1379240"/>
          </a:xfrm>
        </p:spPr>
        <p:txBody>
          <a:bodyPr/>
          <a:lstStyle/>
          <a:p>
            <a:r>
              <a:rPr lang="en-GB" sz="5400" dirty="0"/>
              <a:t>MS DHONI </a:t>
            </a:r>
            <a:br>
              <a:rPr lang="en-GB" sz="5400" dirty="0"/>
            </a:br>
            <a:r>
              <a:rPr lang="en-GB" sz="5400" dirty="0"/>
              <a:t>Early Life.</a:t>
            </a:r>
            <a:endParaRPr lang="en-US" sz="5400" dirty="0"/>
          </a:p>
        </p:txBody>
      </p:sp>
      <p:sp>
        <p:nvSpPr>
          <p:cNvPr id="3" name="Text Placeholder 2"/>
          <p:cNvSpPr>
            <a:spLocks noGrp="1"/>
          </p:cNvSpPr>
          <p:nvPr>
            <p:ph type="body" idx="1"/>
          </p:nvPr>
        </p:nvSpPr>
        <p:spPr>
          <a:xfrm>
            <a:off x="251520" y="2636912"/>
            <a:ext cx="8435280" cy="3888432"/>
          </a:xfrm>
        </p:spPr>
        <p:txBody>
          <a:bodyPr>
            <a:normAutofit/>
          </a:bodyPr>
          <a:lstStyle/>
          <a:p>
            <a:r>
              <a:rPr lang="en-GB" sz="2400" dirty="0"/>
              <a:t>He was born in Ranchi, Bihar (now Jharkhand), on July 7, 1981. His mother, Devaki Devi, works from home, while his father, Pan Singh, was a junior manager at MECON, a Ministry of Steel PSU. He attended school in Shyamali, near Ranchi, Jharkhand.</a:t>
            </a:r>
          </a:p>
          <a:p>
            <a:r>
              <a:rPr lang="en-GB" sz="2400" dirty="0"/>
              <a:t>Dhoni showed impressive wicket-keeping skills at the Commando Cricket Club during 1995-98 and was picked up for Vinoo Mankad Trophy Under-16 Championship for the 1997-98 session and played well. After completing High School, Dhoni focussed on Cricket. </a:t>
            </a:r>
            <a:endParaRPr lang="en-US" sz="2400" dirty="0"/>
          </a:p>
        </p:txBody>
      </p:sp>
      <p:pic>
        <p:nvPicPr>
          <p:cNvPr id="5" name="Picture 4" descr="download.jpg"/>
          <p:cNvPicPr>
            <a:picLocks noChangeAspect="1"/>
          </p:cNvPicPr>
          <p:nvPr/>
        </p:nvPicPr>
        <p:blipFill>
          <a:blip r:embed="rId2" cstate="print"/>
          <a:stretch>
            <a:fillRect/>
          </a:stretch>
        </p:blipFill>
        <p:spPr>
          <a:xfrm>
            <a:off x="4644008" y="332656"/>
            <a:ext cx="2808312" cy="1884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09600"/>
            <a:ext cx="8712968" cy="659160"/>
          </a:xfrm>
        </p:spPr>
        <p:txBody>
          <a:bodyPr/>
          <a:lstStyle/>
          <a:p>
            <a:r>
              <a:rPr lang="en-GB" sz="3600" dirty="0"/>
              <a:t>DHONI’S CRICKET CAREER AND THE WORLD CUP</a:t>
            </a:r>
            <a:endParaRPr lang="en-US" sz="3600" dirty="0"/>
          </a:p>
        </p:txBody>
      </p:sp>
      <p:sp>
        <p:nvSpPr>
          <p:cNvPr id="3" name="Text Placeholder 2"/>
          <p:cNvSpPr>
            <a:spLocks noGrp="1"/>
          </p:cNvSpPr>
          <p:nvPr>
            <p:ph type="body" idx="1"/>
          </p:nvPr>
        </p:nvSpPr>
        <p:spPr>
          <a:xfrm>
            <a:off x="179512" y="3212976"/>
            <a:ext cx="8507288" cy="3168352"/>
          </a:xfrm>
        </p:spPr>
        <p:txBody>
          <a:bodyPr>
            <a:noAutofit/>
          </a:bodyPr>
          <a:lstStyle/>
          <a:p>
            <a:r>
              <a:rPr lang="en-GB" dirty="0"/>
              <a:t>Dhoni made his debut in Ranji trophy for Bihar in the year 1999-2000. He played for Bihar team for three years continuously for the period 1999/2000, 2000/2001, 2001/2002. Later Dhoni contributed three half-centuries in Ranji trophy and couple of half-centuries in Deodhar Trophy for the season 2002-2003.</a:t>
            </a:r>
          </a:p>
          <a:p>
            <a:r>
              <a:rPr lang="en-GB" dirty="0"/>
              <a:t>Successes continued when he led India to victory in the 2011 World Cup. Tournament performance during this tournament. After this, he captained India’s T20I team until 2013, when they also won the inaugural ICC World Twenty20 championship. </a:t>
            </a:r>
          </a:p>
          <a:p>
            <a:endParaRPr lang="en-GB" dirty="0"/>
          </a:p>
        </p:txBody>
      </p:sp>
      <p:pic>
        <p:nvPicPr>
          <p:cNvPr id="5" name="Picture 4" descr="download (2).jpg"/>
          <p:cNvPicPr>
            <a:picLocks noChangeAspect="1"/>
          </p:cNvPicPr>
          <p:nvPr/>
        </p:nvPicPr>
        <p:blipFill>
          <a:blip r:embed="rId2" cstate="print"/>
          <a:stretch>
            <a:fillRect/>
          </a:stretch>
        </p:blipFill>
        <p:spPr>
          <a:xfrm>
            <a:off x="4499992" y="764704"/>
            <a:ext cx="3024336" cy="2371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09600"/>
            <a:ext cx="8507288" cy="1828800"/>
          </a:xfrm>
        </p:spPr>
        <p:txBody>
          <a:bodyPr/>
          <a:lstStyle/>
          <a:p>
            <a:r>
              <a:rPr lang="en-GB" dirty="0"/>
              <a:t>LEARNINGS FROM MS DHONI </a:t>
            </a:r>
            <a:endParaRPr lang="en-US" dirty="0"/>
          </a:p>
        </p:txBody>
      </p:sp>
      <p:sp>
        <p:nvSpPr>
          <p:cNvPr id="3" name="Text Placeholder 2"/>
          <p:cNvSpPr>
            <a:spLocks noGrp="1"/>
          </p:cNvSpPr>
          <p:nvPr>
            <p:ph type="body" idx="1"/>
          </p:nvPr>
        </p:nvSpPr>
        <p:spPr>
          <a:xfrm>
            <a:off x="251520" y="2996952"/>
            <a:ext cx="8454752" cy="3024336"/>
          </a:xfrm>
        </p:spPr>
        <p:txBody>
          <a:bodyPr/>
          <a:lstStyle/>
          <a:p>
            <a:r>
              <a:rPr lang="en-GB" sz="2400" b="1" dirty="0"/>
              <a:t>1. Never Stop Learning and always put Your Hard Work</a:t>
            </a:r>
          </a:p>
          <a:p>
            <a:r>
              <a:rPr lang="en-GB" sz="2400" b="1" dirty="0"/>
              <a:t>2. Staying Calm under Pressure – One ball at a Time</a:t>
            </a:r>
          </a:p>
          <a:p>
            <a:r>
              <a:rPr lang="en-GB" sz="2400" b="1" dirty="0"/>
              <a:t>3. Stay Focused never Allow anyone or anything overwhelms Your Life</a:t>
            </a:r>
          </a:p>
          <a:p>
            <a:r>
              <a:rPr lang="en-GB" sz="2400" b="1" dirty="0"/>
              <a:t>4. Have Confidence and Believe in Yourself</a:t>
            </a:r>
          </a:p>
          <a:p>
            <a:r>
              <a:rPr lang="en-GB" sz="2400" b="1" dirty="0"/>
              <a:t>5. Lead from the Front</a:t>
            </a:r>
          </a:p>
          <a:p>
            <a:r>
              <a:rPr lang="en-GB" sz="2400" b="1" dirty="0"/>
              <a:t>6. Take Risks and Trust your Instinct</a:t>
            </a:r>
          </a:p>
          <a:p>
            <a:endParaRPr lang="en-US" dirty="0"/>
          </a:p>
        </p:txBody>
      </p:sp>
      <p:pic>
        <p:nvPicPr>
          <p:cNvPr id="4" name="Picture 3" descr="images (2).jpg"/>
          <p:cNvPicPr>
            <a:picLocks noChangeAspect="1"/>
          </p:cNvPicPr>
          <p:nvPr/>
        </p:nvPicPr>
        <p:blipFill>
          <a:blip r:embed="rId2" cstate="print"/>
          <a:stretch>
            <a:fillRect/>
          </a:stretch>
        </p:blipFill>
        <p:spPr>
          <a:xfrm>
            <a:off x="7020272" y="476672"/>
            <a:ext cx="1924050" cy="2371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686800" cy="731168"/>
          </a:xfrm>
        </p:spPr>
        <p:txBody>
          <a:bodyPr/>
          <a:lstStyle/>
          <a:p>
            <a:r>
              <a:rPr lang="en-US" dirty="0"/>
              <a:t>Achievements AND </a:t>
            </a:r>
            <a:r>
              <a:rPr lang="en-US" b="0" dirty="0"/>
              <a:t>Awards</a:t>
            </a:r>
            <a:endParaRPr lang="en-US" dirty="0"/>
          </a:p>
        </p:txBody>
      </p:sp>
      <p:sp>
        <p:nvSpPr>
          <p:cNvPr id="3" name="Text Placeholder 2"/>
          <p:cNvSpPr>
            <a:spLocks noGrp="1"/>
          </p:cNvSpPr>
          <p:nvPr>
            <p:ph type="body" idx="1"/>
          </p:nvPr>
        </p:nvSpPr>
        <p:spPr>
          <a:xfrm>
            <a:off x="251520" y="1772816"/>
            <a:ext cx="8435280" cy="3312368"/>
          </a:xfrm>
        </p:spPr>
        <p:txBody>
          <a:bodyPr>
            <a:noAutofit/>
          </a:bodyPr>
          <a:lstStyle/>
          <a:p>
            <a:r>
              <a:rPr lang="en-GB" dirty="0"/>
              <a:t>ICC Men's ODI Team of the Year</a:t>
            </a:r>
          </a:p>
          <a:p>
            <a:r>
              <a:rPr lang="en-GB" dirty="0"/>
              <a:t>2014, 2013, 2012, ...</a:t>
            </a:r>
          </a:p>
          <a:p>
            <a:r>
              <a:rPr lang="en-GB" dirty="0"/>
              <a:t>Padma Bhushan</a:t>
            </a:r>
          </a:p>
          <a:p>
            <a:r>
              <a:rPr lang="en-GB" dirty="0"/>
              <a:t>2018</a:t>
            </a:r>
          </a:p>
          <a:p>
            <a:r>
              <a:rPr lang="en-GB" dirty="0"/>
              <a:t>Padma Shri</a:t>
            </a:r>
          </a:p>
          <a:p>
            <a:r>
              <a:rPr lang="en-GB" dirty="0"/>
              <a:t>2009</a:t>
            </a:r>
          </a:p>
          <a:p>
            <a:r>
              <a:rPr lang="en-GB" dirty="0"/>
              <a:t>ICC Men's ODI Cricketer of the Year</a:t>
            </a:r>
          </a:p>
          <a:p>
            <a:r>
              <a:rPr lang="en-GB" dirty="0"/>
              <a:t>2009, 2008</a:t>
            </a:r>
          </a:p>
          <a:p>
            <a:r>
              <a:rPr lang="en-GB" dirty="0"/>
              <a:t>ICC Award for Spirit of Cricket</a:t>
            </a:r>
          </a:p>
          <a:p>
            <a:r>
              <a:rPr lang="en-GB" dirty="0"/>
              <a:t>2011</a:t>
            </a:r>
          </a:p>
          <a:p>
            <a:r>
              <a:rPr lang="en-GB" dirty="0"/>
              <a:t>CNN-IBN Indian of the Year in Sports</a:t>
            </a:r>
          </a:p>
          <a:p>
            <a:r>
              <a:rPr lang="en-GB" dirty="0"/>
              <a:t>2011</a:t>
            </a:r>
          </a:p>
          <a:p>
            <a:r>
              <a:rPr lang="en-GB" dirty="0"/>
              <a:t>LG People's Choice Award</a:t>
            </a:r>
          </a:p>
          <a:p>
            <a:r>
              <a:rPr lang="en-GB" dirty="0"/>
              <a:t>2013</a:t>
            </a:r>
          </a:p>
          <a:p>
            <a:br>
              <a:rPr lang="en-GB" dirty="0"/>
            </a:br>
            <a:endParaRPr lang="en-US" dirty="0"/>
          </a:p>
        </p:txBody>
      </p:sp>
      <p:pic>
        <p:nvPicPr>
          <p:cNvPr id="4" name="Picture 3" descr="download (3).jpg"/>
          <p:cNvPicPr>
            <a:picLocks noChangeAspect="1"/>
          </p:cNvPicPr>
          <p:nvPr/>
        </p:nvPicPr>
        <p:blipFill>
          <a:blip r:embed="rId2" cstate="print"/>
          <a:stretch>
            <a:fillRect/>
          </a:stretch>
        </p:blipFill>
        <p:spPr>
          <a:xfrm>
            <a:off x="4860032" y="1412776"/>
            <a:ext cx="3240360" cy="26642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videoplayback">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cstate="print"/>
          <a:stretch>
            <a:fillRect/>
          </a:stretch>
        </p:blipFill>
        <p:spPr>
          <a:xfrm>
            <a:off x="395536" y="548680"/>
            <a:ext cx="8352928" cy="5760640"/>
          </a:xfrm>
          <a:prstGeom prst="rect">
            <a:avLst/>
          </a:prstGeom>
        </p:spPr>
      </p:pic>
    </p:spTree>
    <p:extLst>
      <p:ext uri="{BB962C8B-B14F-4D97-AF65-F5344CB8AC3E}">
        <p14:creationId xmlns:p14="http://schemas.microsoft.com/office/powerpoint/2010/main" val="110196569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467544" y="3933056"/>
            <a:ext cx="8219256" cy="1296144"/>
          </a:xfrm>
        </p:spPr>
        <p:txBody>
          <a:bodyPr>
            <a:normAutofit fontScale="92500" lnSpcReduction="10000"/>
          </a:bodyPr>
          <a:lstStyle/>
          <a:p>
            <a:r>
              <a:rPr lang="en-GB" sz="8800" dirty="0"/>
              <a:t>THANK YOU</a:t>
            </a:r>
            <a:endParaRPr lang="en-US" sz="8800" dirty="0"/>
          </a:p>
        </p:txBody>
      </p:sp>
      <p:pic>
        <p:nvPicPr>
          <p:cNvPr id="5" name="Picture 4" descr="images (3).jpg"/>
          <p:cNvPicPr>
            <a:picLocks noChangeAspect="1"/>
          </p:cNvPicPr>
          <p:nvPr/>
        </p:nvPicPr>
        <p:blipFill>
          <a:blip r:embed="rId2" cstate="print"/>
          <a:stretch>
            <a:fillRect/>
          </a:stretch>
        </p:blipFill>
        <p:spPr>
          <a:xfrm>
            <a:off x="467544" y="260648"/>
            <a:ext cx="8280920" cy="331236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115</TotalTime>
  <Words>317</Words>
  <Application>Microsoft Office PowerPoint</Application>
  <PresentationFormat>On-screen Show (4:3)</PresentationFormat>
  <Paragraphs>30</Paragraphs>
  <Slides>7</Slides>
  <Notes>0</Notes>
  <HiddenSlides>0</HiddenSlides>
  <MMClips>1</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PowerPoint Presentation</vt:lpstr>
      <vt:lpstr>MS DHONI  Early Life.</vt:lpstr>
      <vt:lpstr>DHONI’S CRICKET CAREER AND THE WORLD CUP</vt:lpstr>
      <vt:lpstr>LEARNINGS FROM MS DHONI </vt:lpstr>
      <vt:lpstr>Achievements AND Awards</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Unknown User</cp:lastModifiedBy>
  <cp:revision>12</cp:revision>
  <dcterms:created xsi:type="dcterms:W3CDTF">2023-04-12T17:59:04Z</dcterms:created>
  <dcterms:modified xsi:type="dcterms:W3CDTF">2023-04-23T12:31:09Z</dcterms:modified>
</cp:coreProperties>
</file>