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73" r:id="rId8"/>
    <p:sldId id="274" r:id="rId9"/>
    <p:sldId id="259" r:id="rId10"/>
    <p:sldId id="261" r:id="rId11"/>
    <p:sldId id="264" r:id="rId12"/>
    <p:sldId id="262" r:id="rId13"/>
    <p:sldId id="265" r:id="rId14"/>
    <p:sldId id="266" r:id="rId15"/>
    <p:sldId id="267" r:id="rId16"/>
    <p:sldId id="272" r:id="rId17"/>
    <p:sldId id="263" r:id="rId18"/>
    <p:sldId id="268" r:id="rId19"/>
    <p:sldId id="269" r:id="rId20"/>
    <p:sldId id="270" r:id="rId21"/>
    <p:sldId id="271"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E7053-DD3D-49C3-94CB-F675B6E3B1EB}" v="47" dt="2021-03-04T04:45:22.131"/>
    <p1510:client id="{35738258-C08E-4A38-B933-E65362671B45}" v="267" dt="2021-03-03T11:19:17.434"/>
    <p1510:client id="{41CBD4CA-1BAE-45C4-B7CD-654DF67551B1}" v="124" dt="2021-02-25T09:19:55.435"/>
    <p1510:client id="{46ECA2C1-7023-47C3-A1E1-8159D0C3D694}" v="457" dt="2021-03-03T10:37:47.885"/>
    <p1510:client id="{4EE5AE9B-DEF4-402E-BEB9-44BE966E071E}" v="610" dt="2021-03-03T03:45:55.729"/>
    <p1510:client id="{6029ADC2-D11B-4043-A519-F3BDA0899F92}" v="681" dt="2021-02-23T10:13:15.529"/>
    <p1510:client id="{78315A96-DE68-4AFA-B948-48ECE1E46BAF}" v="29" dt="2021-03-02T05:29:27.608"/>
    <p1510:client id="{7F61AFB1-0AA8-4D0E-9445-2982986CC09F}" v="115" dt="2021-03-03T11:34:23.719"/>
    <p1510:client id="{B3F9D033-AA13-4AEB-959F-7FBCCC9F2A0A}" v="192" dt="2021-03-02T03:23:39.536"/>
    <p1510:client id="{CD398FC8-C025-49FC-B272-65CE79BAA59D}" v="202" dt="2021-03-02T05:03:48.679"/>
    <p1510:client id="{FB2D422A-747A-4B59-A052-0F42B334D20B}" v="1" dt="2021-03-03T04:13:56.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6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6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aka Ghodke" userId="S::shalaka.ghodke@mitwpu.ac.in::3137abd5-2539-4a85-8dde-0d46a966062d" providerId="AD" clId="Web-{CD398FC8-C025-49FC-B272-65CE79BAA59D}"/>
    <pc:docChg chg="addSld modSld sldOrd">
      <pc:chgData name="Shalaka Ghodke" userId="S::shalaka.ghodke@mitwpu.ac.in::3137abd5-2539-4a85-8dde-0d46a966062d" providerId="AD" clId="Web-{CD398FC8-C025-49FC-B272-65CE79BAA59D}" dt="2021-03-02T05:03:48.679" v="120" actId="14100"/>
      <pc:docMkLst>
        <pc:docMk/>
      </pc:docMkLst>
      <pc:sldChg chg="modSp">
        <pc:chgData name="Shalaka Ghodke" userId="S::shalaka.ghodke@mitwpu.ac.in::3137abd5-2539-4a85-8dde-0d46a966062d" providerId="AD" clId="Web-{CD398FC8-C025-49FC-B272-65CE79BAA59D}" dt="2021-03-02T04:43:07.761" v="8" actId="20577"/>
        <pc:sldMkLst>
          <pc:docMk/>
          <pc:sldMk cId="1287578604" sldId="285"/>
        </pc:sldMkLst>
        <pc:spChg chg="mod">
          <ac:chgData name="Shalaka Ghodke" userId="S::shalaka.ghodke@mitwpu.ac.in::3137abd5-2539-4a85-8dde-0d46a966062d" providerId="AD" clId="Web-{CD398FC8-C025-49FC-B272-65CE79BAA59D}" dt="2021-03-02T04:43:07.761" v="8" actId="20577"/>
          <ac:spMkLst>
            <pc:docMk/>
            <pc:sldMk cId="1287578604" sldId="285"/>
            <ac:spMk id="3" creationId="{BB2F889E-CEA2-4568-96EB-E6A722E78F2D}"/>
          </ac:spMkLst>
        </pc:spChg>
      </pc:sldChg>
      <pc:sldChg chg="modSp new">
        <pc:chgData name="Shalaka Ghodke" userId="S::shalaka.ghodke@mitwpu.ac.in::3137abd5-2539-4a85-8dde-0d46a966062d" providerId="AD" clId="Web-{CD398FC8-C025-49FC-B272-65CE79BAA59D}" dt="2021-03-02T04:44:29.653" v="13" actId="20577"/>
        <pc:sldMkLst>
          <pc:docMk/>
          <pc:sldMk cId="245487382" sldId="286"/>
        </pc:sldMkLst>
        <pc:spChg chg="mod">
          <ac:chgData name="Shalaka Ghodke" userId="S::shalaka.ghodke@mitwpu.ac.in::3137abd5-2539-4a85-8dde-0d46a966062d" providerId="AD" clId="Web-{CD398FC8-C025-49FC-B272-65CE79BAA59D}" dt="2021-03-02T04:44:29.653" v="13" actId="20577"/>
          <ac:spMkLst>
            <pc:docMk/>
            <pc:sldMk cId="245487382" sldId="286"/>
            <ac:spMk id="2" creationId="{75319F75-379A-4297-883F-4086B16E3EC5}"/>
          </ac:spMkLst>
        </pc:spChg>
        <pc:spChg chg="mod">
          <ac:chgData name="Shalaka Ghodke" userId="S::shalaka.ghodke@mitwpu.ac.in::3137abd5-2539-4a85-8dde-0d46a966062d" providerId="AD" clId="Web-{CD398FC8-C025-49FC-B272-65CE79BAA59D}" dt="2021-03-02T04:44:23.778" v="11" actId="20577"/>
          <ac:spMkLst>
            <pc:docMk/>
            <pc:sldMk cId="245487382" sldId="286"/>
            <ac:spMk id="3" creationId="{827B43E0-5B44-4DA1-8DAB-1C09F346579F}"/>
          </ac:spMkLst>
        </pc:spChg>
      </pc:sldChg>
      <pc:sldChg chg="modSp new">
        <pc:chgData name="Shalaka Ghodke" userId="S::shalaka.ghodke@mitwpu.ac.in::3137abd5-2539-4a85-8dde-0d46a966062d" providerId="AD" clId="Web-{CD398FC8-C025-49FC-B272-65CE79BAA59D}" dt="2021-03-02T04:46:02.702" v="26" actId="20577"/>
        <pc:sldMkLst>
          <pc:docMk/>
          <pc:sldMk cId="2846258964" sldId="287"/>
        </pc:sldMkLst>
        <pc:spChg chg="mod">
          <ac:chgData name="Shalaka Ghodke" userId="S::shalaka.ghodke@mitwpu.ac.in::3137abd5-2539-4a85-8dde-0d46a966062d" providerId="AD" clId="Web-{CD398FC8-C025-49FC-B272-65CE79BAA59D}" dt="2021-03-02T04:45:12.154" v="20" actId="20577"/>
          <ac:spMkLst>
            <pc:docMk/>
            <pc:sldMk cId="2846258964" sldId="287"/>
            <ac:spMk id="2" creationId="{1D19ACB6-E834-42DF-9BE3-AA164B9D74AB}"/>
          </ac:spMkLst>
        </pc:spChg>
        <pc:spChg chg="mod">
          <ac:chgData name="Shalaka Ghodke" userId="S::shalaka.ghodke@mitwpu.ac.in::3137abd5-2539-4a85-8dde-0d46a966062d" providerId="AD" clId="Web-{CD398FC8-C025-49FC-B272-65CE79BAA59D}" dt="2021-03-02T04:46:02.702" v="26" actId="20577"/>
          <ac:spMkLst>
            <pc:docMk/>
            <pc:sldMk cId="2846258964" sldId="287"/>
            <ac:spMk id="3" creationId="{25D4F111-0BBD-4CFA-A799-CF2C98F2FDA7}"/>
          </ac:spMkLst>
        </pc:spChg>
      </pc:sldChg>
      <pc:sldChg chg="modSp new">
        <pc:chgData name="Shalaka Ghodke" userId="S::shalaka.ghodke@mitwpu.ac.in::3137abd5-2539-4a85-8dde-0d46a966062d" providerId="AD" clId="Web-{CD398FC8-C025-49FC-B272-65CE79BAA59D}" dt="2021-03-02T04:47:15.094" v="44" actId="20577"/>
        <pc:sldMkLst>
          <pc:docMk/>
          <pc:sldMk cId="1326379379" sldId="288"/>
        </pc:sldMkLst>
        <pc:spChg chg="mod">
          <ac:chgData name="Shalaka Ghodke" userId="S::shalaka.ghodke@mitwpu.ac.in::3137abd5-2539-4a85-8dde-0d46a966062d" providerId="AD" clId="Web-{CD398FC8-C025-49FC-B272-65CE79BAA59D}" dt="2021-03-02T04:46:40.641" v="30" actId="20577"/>
          <ac:spMkLst>
            <pc:docMk/>
            <pc:sldMk cId="1326379379" sldId="288"/>
            <ac:spMk id="2" creationId="{5DCD8513-3BE4-4BC6-A83E-91A79C3E6807}"/>
          </ac:spMkLst>
        </pc:spChg>
        <pc:spChg chg="mod">
          <ac:chgData name="Shalaka Ghodke" userId="S::shalaka.ghodke@mitwpu.ac.in::3137abd5-2539-4a85-8dde-0d46a966062d" providerId="AD" clId="Web-{CD398FC8-C025-49FC-B272-65CE79BAA59D}" dt="2021-03-02T04:47:15.094" v="44" actId="20577"/>
          <ac:spMkLst>
            <pc:docMk/>
            <pc:sldMk cId="1326379379" sldId="288"/>
            <ac:spMk id="3" creationId="{78BA4B01-17BA-413F-A290-6CCD5CCEE00D}"/>
          </ac:spMkLst>
        </pc:spChg>
      </pc:sldChg>
      <pc:sldChg chg="modSp new">
        <pc:chgData name="Shalaka Ghodke" userId="S::shalaka.ghodke@mitwpu.ac.in::3137abd5-2539-4a85-8dde-0d46a966062d" providerId="AD" clId="Web-{CD398FC8-C025-49FC-B272-65CE79BAA59D}" dt="2021-03-02T04:48:07.783" v="58" actId="20577"/>
        <pc:sldMkLst>
          <pc:docMk/>
          <pc:sldMk cId="3146471824" sldId="289"/>
        </pc:sldMkLst>
        <pc:spChg chg="mod">
          <ac:chgData name="Shalaka Ghodke" userId="S::shalaka.ghodke@mitwpu.ac.in::3137abd5-2539-4a85-8dde-0d46a966062d" providerId="AD" clId="Web-{CD398FC8-C025-49FC-B272-65CE79BAA59D}" dt="2021-03-02T04:47:22.220" v="46" actId="20577"/>
          <ac:spMkLst>
            <pc:docMk/>
            <pc:sldMk cId="3146471824" sldId="289"/>
            <ac:spMk id="2" creationId="{9BDBB394-A8E8-48DE-9B49-F6E90AF85C00}"/>
          </ac:spMkLst>
        </pc:spChg>
        <pc:spChg chg="mod">
          <ac:chgData name="Shalaka Ghodke" userId="S::shalaka.ghodke@mitwpu.ac.in::3137abd5-2539-4a85-8dde-0d46a966062d" providerId="AD" clId="Web-{CD398FC8-C025-49FC-B272-65CE79BAA59D}" dt="2021-03-02T04:48:07.783" v="58" actId="20577"/>
          <ac:spMkLst>
            <pc:docMk/>
            <pc:sldMk cId="3146471824" sldId="289"/>
            <ac:spMk id="3" creationId="{D4B15D6E-6C0A-44CA-8D99-31B35C04388E}"/>
          </ac:spMkLst>
        </pc:spChg>
      </pc:sldChg>
      <pc:sldChg chg="modSp new">
        <pc:chgData name="Shalaka Ghodke" userId="S::shalaka.ghodke@mitwpu.ac.in::3137abd5-2539-4a85-8dde-0d46a966062d" providerId="AD" clId="Web-{CD398FC8-C025-49FC-B272-65CE79BAA59D}" dt="2021-03-02T04:48:51.597" v="68" actId="20577"/>
        <pc:sldMkLst>
          <pc:docMk/>
          <pc:sldMk cId="2510061444" sldId="290"/>
        </pc:sldMkLst>
        <pc:spChg chg="mod">
          <ac:chgData name="Shalaka Ghodke" userId="S::shalaka.ghodke@mitwpu.ac.in::3137abd5-2539-4a85-8dde-0d46a966062d" providerId="AD" clId="Web-{CD398FC8-C025-49FC-B272-65CE79BAA59D}" dt="2021-03-02T04:48:23.612" v="60" actId="20577"/>
          <ac:spMkLst>
            <pc:docMk/>
            <pc:sldMk cId="2510061444" sldId="290"/>
            <ac:spMk id="2" creationId="{4094D45D-6BEF-4CCA-B26D-080BB058F6BF}"/>
          </ac:spMkLst>
        </pc:spChg>
        <pc:spChg chg="mod">
          <ac:chgData name="Shalaka Ghodke" userId="S::shalaka.ghodke@mitwpu.ac.in::3137abd5-2539-4a85-8dde-0d46a966062d" providerId="AD" clId="Web-{CD398FC8-C025-49FC-B272-65CE79BAA59D}" dt="2021-03-02T04:48:51.597" v="68" actId="20577"/>
          <ac:spMkLst>
            <pc:docMk/>
            <pc:sldMk cId="2510061444" sldId="290"/>
            <ac:spMk id="3" creationId="{6D02CAC9-27BD-496C-826A-AE3ED1697B79}"/>
          </ac:spMkLst>
        </pc:spChg>
      </pc:sldChg>
      <pc:sldChg chg="modSp new">
        <pc:chgData name="Shalaka Ghodke" userId="S::shalaka.ghodke@mitwpu.ac.in::3137abd5-2539-4a85-8dde-0d46a966062d" providerId="AD" clId="Web-{CD398FC8-C025-49FC-B272-65CE79BAA59D}" dt="2021-03-02T04:51:07.303" v="80" actId="20577"/>
        <pc:sldMkLst>
          <pc:docMk/>
          <pc:sldMk cId="4281763545" sldId="291"/>
        </pc:sldMkLst>
        <pc:spChg chg="mod">
          <ac:chgData name="Shalaka Ghodke" userId="S::shalaka.ghodke@mitwpu.ac.in::3137abd5-2539-4a85-8dde-0d46a966062d" providerId="AD" clId="Web-{CD398FC8-C025-49FC-B272-65CE79BAA59D}" dt="2021-03-02T04:49:07.066" v="73" actId="20577"/>
          <ac:spMkLst>
            <pc:docMk/>
            <pc:sldMk cId="4281763545" sldId="291"/>
            <ac:spMk id="2" creationId="{8B1F0CE3-57D9-4B11-BECA-4591CC234642}"/>
          </ac:spMkLst>
        </pc:spChg>
        <pc:spChg chg="mod">
          <ac:chgData name="Shalaka Ghodke" userId="S::shalaka.ghodke@mitwpu.ac.in::3137abd5-2539-4a85-8dde-0d46a966062d" providerId="AD" clId="Web-{CD398FC8-C025-49FC-B272-65CE79BAA59D}" dt="2021-03-02T04:51:07.303" v="80" actId="20577"/>
          <ac:spMkLst>
            <pc:docMk/>
            <pc:sldMk cId="4281763545" sldId="291"/>
            <ac:spMk id="3" creationId="{70304F10-6EB4-4BCD-91A1-4CFFE615F6F4}"/>
          </ac:spMkLst>
        </pc:spChg>
      </pc:sldChg>
      <pc:sldChg chg="modSp new">
        <pc:chgData name="Shalaka Ghodke" userId="S::shalaka.ghodke@mitwpu.ac.in::3137abd5-2539-4a85-8dde-0d46a966062d" providerId="AD" clId="Web-{CD398FC8-C025-49FC-B272-65CE79BAA59D}" dt="2021-03-02T05:02:25.708" v="100" actId="20577"/>
        <pc:sldMkLst>
          <pc:docMk/>
          <pc:sldMk cId="2015589790" sldId="292"/>
        </pc:sldMkLst>
        <pc:spChg chg="mod">
          <ac:chgData name="Shalaka Ghodke" userId="S::shalaka.ghodke@mitwpu.ac.in::3137abd5-2539-4a85-8dde-0d46a966062d" providerId="AD" clId="Web-{CD398FC8-C025-49FC-B272-65CE79BAA59D}" dt="2021-03-02T05:00:51.534" v="86" actId="20577"/>
          <ac:spMkLst>
            <pc:docMk/>
            <pc:sldMk cId="2015589790" sldId="292"/>
            <ac:spMk id="2" creationId="{25A553BA-576B-4E97-AA5A-B7F5717A97A2}"/>
          </ac:spMkLst>
        </pc:spChg>
        <pc:spChg chg="mod">
          <ac:chgData name="Shalaka Ghodke" userId="S::shalaka.ghodke@mitwpu.ac.in::3137abd5-2539-4a85-8dde-0d46a966062d" providerId="AD" clId="Web-{CD398FC8-C025-49FC-B272-65CE79BAA59D}" dt="2021-03-02T05:02:25.708" v="100" actId="20577"/>
          <ac:spMkLst>
            <pc:docMk/>
            <pc:sldMk cId="2015589790" sldId="292"/>
            <ac:spMk id="3" creationId="{73A28108-6F59-4DC9-B864-54050F5EB0AD}"/>
          </ac:spMkLst>
        </pc:spChg>
      </pc:sldChg>
      <pc:sldChg chg="modSp new ord">
        <pc:chgData name="Shalaka Ghodke" userId="S::shalaka.ghodke@mitwpu.ac.in::3137abd5-2539-4a85-8dde-0d46a966062d" providerId="AD" clId="Web-{CD398FC8-C025-49FC-B272-65CE79BAA59D}" dt="2021-03-02T05:03:48.679" v="120" actId="14100"/>
        <pc:sldMkLst>
          <pc:docMk/>
          <pc:sldMk cId="2985260506" sldId="293"/>
        </pc:sldMkLst>
        <pc:spChg chg="mod">
          <ac:chgData name="Shalaka Ghodke" userId="S::shalaka.ghodke@mitwpu.ac.in::3137abd5-2539-4a85-8dde-0d46a966062d" providerId="AD" clId="Web-{CD398FC8-C025-49FC-B272-65CE79BAA59D}" dt="2021-03-02T05:02:50.209" v="112" actId="20577"/>
          <ac:spMkLst>
            <pc:docMk/>
            <pc:sldMk cId="2985260506" sldId="293"/>
            <ac:spMk id="2" creationId="{1CE51F50-4293-46C1-9F00-B2D75841B238}"/>
          </ac:spMkLst>
        </pc:spChg>
        <pc:spChg chg="mod">
          <ac:chgData name="Shalaka Ghodke" userId="S::shalaka.ghodke@mitwpu.ac.in::3137abd5-2539-4a85-8dde-0d46a966062d" providerId="AD" clId="Web-{CD398FC8-C025-49FC-B272-65CE79BAA59D}" dt="2021-03-02T05:03:48.679" v="120" actId="14100"/>
          <ac:spMkLst>
            <pc:docMk/>
            <pc:sldMk cId="2985260506" sldId="293"/>
            <ac:spMk id="3" creationId="{5FC71E42-EAAF-4B88-8405-B12A13A4DAFE}"/>
          </ac:spMkLst>
        </pc:spChg>
      </pc:sldChg>
    </pc:docChg>
  </pc:docChgLst>
  <pc:docChgLst>
    <pc:chgData name="Shalaka Ghodke" userId="S::shalaka.ghodke@mitwpu.ac.in::3137abd5-2539-4a85-8dde-0d46a966062d" providerId="AD" clId="Web-{78315A96-DE68-4AFA-B948-48ECE1E46BAF}"/>
    <pc:docChg chg="addSld modSld">
      <pc:chgData name="Shalaka Ghodke" userId="S::shalaka.ghodke@mitwpu.ac.in::3137abd5-2539-4a85-8dde-0d46a966062d" providerId="AD" clId="Web-{78315A96-DE68-4AFA-B948-48ECE1E46BAF}" dt="2021-03-02T05:29:25.186" v="15" actId="20577"/>
      <pc:docMkLst>
        <pc:docMk/>
      </pc:docMkLst>
      <pc:sldChg chg="addSp delSp modSp new mod setBg">
        <pc:chgData name="Shalaka Ghodke" userId="S::shalaka.ghodke@mitwpu.ac.in::3137abd5-2539-4a85-8dde-0d46a966062d" providerId="AD" clId="Web-{78315A96-DE68-4AFA-B948-48ECE1E46BAF}" dt="2021-03-02T05:15:41.740" v="4"/>
        <pc:sldMkLst>
          <pc:docMk/>
          <pc:sldMk cId="4189913983" sldId="294"/>
        </pc:sldMkLst>
        <pc:spChg chg="mod">
          <ac:chgData name="Shalaka Ghodke" userId="S::shalaka.ghodke@mitwpu.ac.in::3137abd5-2539-4a85-8dde-0d46a966062d" providerId="AD" clId="Web-{78315A96-DE68-4AFA-B948-48ECE1E46BAF}" dt="2021-03-02T05:15:41.740" v="4"/>
          <ac:spMkLst>
            <pc:docMk/>
            <pc:sldMk cId="4189913983" sldId="294"/>
            <ac:spMk id="2" creationId="{CD0861E8-C065-4FCE-88D2-D3370C39B0B4}"/>
          </ac:spMkLst>
        </pc:spChg>
        <pc:spChg chg="del">
          <ac:chgData name="Shalaka Ghodke" userId="S::shalaka.ghodke@mitwpu.ac.in::3137abd5-2539-4a85-8dde-0d46a966062d" providerId="AD" clId="Web-{78315A96-DE68-4AFA-B948-48ECE1E46BAF}" dt="2021-03-02T05:15:37.146" v="3"/>
          <ac:spMkLst>
            <pc:docMk/>
            <pc:sldMk cId="4189913983" sldId="294"/>
            <ac:spMk id="3" creationId="{C9C0A2C0-DAF4-4665-BBF6-479339298ACD}"/>
          </ac:spMkLst>
        </pc:spChg>
        <pc:spChg chg="add">
          <ac:chgData name="Shalaka Ghodke" userId="S::shalaka.ghodke@mitwpu.ac.in::3137abd5-2539-4a85-8dde-0d46a966062d" providerId="AD" clId="Web-{78315A96-DE68-4AFA-B948-48ECE1E46BAF}" dt="2021-03-02T05:15:41.740" v="4"/>
          <ac:spMkLst>
            <pc:docMk/>
            <pc:sldMk cId="4189913983" sldId="294"/>
            <ac:spMk id="8" creationId="{97946F0D-BC57-4057-ACE8-EFECDF7AF85D}"/>
          </ac:spMkLst>
        </pc:spChg>
        <pc:spChg chg="add">
          <ac:chgData name="Shalaka Ghodke" userId="S::shalaka.ghodke@mitwpu.ac.in::3137abd5-2539-4a85-8dde-0d46a966062d" providerId="AD" clId="Web-{78315A96-DE68-4AFA-B948-48ECE1E46BAF}" dt="2021-03-02T05:15:41.740" v="4"/>
          <ac:spMkLst>
            <pc:docMk/>
            <pc:sldMk cId="4189913983" sldId="294"/>
            <ac:spMk id="11" creationId="{35A52B12-0826-4A26-ABA2-386F7211134E}"/>
          </ac:spMkLst>
        </pc:spChg>
        <pc:spChg chg="add">
          <ac:chgData name="Shalaka Ghodke" userId="S::shalaka.ghodke@mitwpu.ac.in::3137abd5-2539-4a85-8dde-0d46a966062d" providerId="AD" clId="Web-{78315A96-DE68-4AFA-B948-48ECE1E46BAF}" dt="2021-03-02T05:15:41.740" v="4"/>
          <ac:spMkLst>
            <pc:docMk/>
            <pc:sldMk cId="4189913983" sldId="294"/>
            <ac:spMk id="13" creationId="{3DD0DA68-F652-496F-B8B5-9A66255CA0CA}"/>
          </ac:spMkLst>
        </pc:spChg>
        <pc:spChg chg="add">
          <ac:chgData name="Shalaka Ghodke" userId="S::shalaka.ghodke@mitwpu.ac.in::3137abd5-2539-4a85-8dde-0d46a966062d" providerId="AD" clId="Web-{78315A96-DE68-4AFA-B948-48ECE1E46BAF}" dt="2021-03-02T05:15:41.740" v="4"/>
          <ac:spMkLst>
            <pc:docMk/>
            <pc:sldMk cId="4189913983" sldId="294"/>
            <ac:spMk id="15" creationId="{DDF50AF6-4E23-4BD9-92C7-45A3E16E4120}"/>
          </ac:spMkLst>
        </pc:spChg>
        <pc:picChg chg="add mod ord">
          <ac:chgData name="Shalaka Ghodke" userId="S::shalaka.ghodke@mitwpu.ac.in::3137abd5-2539-4a85-8dde-0d46a966062d" providerId="AD" clId="Web-{78315A96-DE68-4AFA-B948-48ECE1E46BAF}" dt="2021-03-02T05:15:41.740" v="4"/>
          <ac:picMkLst>
            <pc:docMk/>
            <pc:sldMk cId="4189913983" sldId="294"/>
            <ac:picMk id="4" creationId="{D2A6DB1E-CB82-43A4-8E47-8CA5247E2CE2}"/>
          </ac:picMkLst>
        </pc:picChg>
      </pc:sldChg>
      <pc:sldChg chg="addSp delSp modSp new mod setBg">
        <pc:chgData name="Shalaka Ghodke" userId="S::shalaka.ghodke@mitwpu.ac.in::3137abd5-2539-4a85-8dde-0d46a966062d" providerId="AD" clId="Web-{78315A96-DE68-4AFA-B948-48ECE1E46BAF}" dt="2021-03-02T05:17:10.977" v="9" actId="20577"/>
        <pc:sldMkLst>
          <pc:docMk/>
          <pc:sldMk cId="2144748746" sldId="295"/>
        </pc:sldMkLst>
        <pc:spChg chg="mod">
          <ac:chgData name="Shalaka Ghodke" userId="S::shalaka.ghodke@mitwpu.ac.in::3137abd5-2539-4a85-8dde-0d46a966062d" providerId="AD" clId="Web-{78315A96-DE68-4AFA-B948-48ECE1E46BAF}" dt="2021-03-02T05:17:10.977" v="9" actId="20577"/>
          <ac:spMkLst>
            <pc:docMk/>
            <pc:sldMk cId="2144748746" sldId="295"/>
            <ac:spMk id="2" creationId="{373324E9-615A-4E17-986D-4458E1A2065C}"/>
          </ac:spMkLst>
        </pc:spChg>
        <pc:spChg chg="del">
          <ac:chgData name="Shalaka Ghodke" userId="S::shalaka.ghodke@mitwpu.ac.in::3137abd5-2539-4a85-8dde-0d46a966062d" providerId="AD" clId="Web-{78315A96-DE68-4AFA-B948-48ECE1E46BAF}" dt="2021-03-02T05:17:02.867" v="6"/>
          <ac:spMkLst>
            <pc:docMk/>
            <pc:sldMk cId="2144748746" sldId="295"/>
            <ac:spMk id="3" creationId="{3332B545-6200-417C-8F7B-60812DA1ED61}"/>
          </ac:spMkLst>
        </pc:spChg>
        <pc:spChg chg="add">
          <ac:chgData name="Shalaka Ghodke" userId="S::shalaka.ghodke@mitwpu.ac.in::3137abd5-2539-4a85-8dde-0d46a966062d" providerId="AD" clId="Web-{78315A96-DE68-4AFA-B948-48ECE1E46BAF}" dt="2021-03-02T05:17:06.992" v="7"/>
          <ac:spMkLst>
            <pc:docMk/>
            <pc:sldMk cId="2144748746" sldId="295"/>
            <ac:spMk id="8" creationId="{3BFBB3A4-6F01-4AED-832B-1A462E41B8B5}"/>
          </ac:spMkLst>
        </pc:spChg>
        <pc:spChg chg="add">
          <ac:chgData name="Shalaka Ghodke" userId="S::shalaka.ghodke@mitwpu.ac.in::3137abd5-2539-4a85-8dde-0d46a966062d" providerId="AD" clId="Web-{78315A96-DE68-4AFA-B948-48ECE1E46BAF}" dt="2021-03-02T05:17:06.992" v="7"/>
          <ac:spMkLst>
            <pc:docMk/>
            <pc:sldMk cId="2144748746" sldId="295"/>
            <ac:spMk id="11" creationId="{35A52B12-0826-4A26-ABA2-386F7211134E}"/>
          </ac:spMkLst>
        </pc:spChg>
        <pc:spChg chg="add">
          <ac:chgData name="Shalaka Ghodke" userId="S::shalaka.ghodke@mitwpu.ac.in::3137abd5-2539-4a85-8dde-0d46a966062d" providerId="AD" clId="Web-{78315A96-DE68-4AFA-B948-48ECE1E46BAF}" dt="2021-03-02T05:17:06.992" v="7"/>
          <ac:spMkLst>
            <pc:docMk/>
            <pc:sldMk cId="2144748746" sldId="295"/>
            <ac:spMk id="13" creationId="{3DD0DA68-F652-496F-B8B5-9A66255CA0CA}"/>
          </ac:spMkLst>
        </pc:spChg>
        <pc:spChg chg="add">
          <ac:chgData name="Shalaka Ghodke" userId="S::shalaka.ghodke@mitwpu.ac.in::3137abd5-2539-4a85-8dde-0d46a966062d" providerId="AD" clId="Web-{78315A96-DE68-4AFA-B948-48ECE1E46BAF}" dt="2021-03-02T05:17:06.992" v="7"/>
          <ac:spMkLst>
            <pc:docMk/>
            <pc:sldMk cId="2144748746" sldId="295"/>
            <ac:spMk id="15" creationId="{DDF50AF6-4E23-4BD9-92C7-45A3E16E4120}"/>
          </ac:spMkLst>
        </pc:spChg>
        <pc:picChg chg="add mod ord">
          <ac:chgData name="Shalaka Ghodke" userId="S::shalaka.ghodke@mitwpu.ac.in::3137abd5-2539-4a85-8dde-0d46a966062d" providerId="AD" clId="Web-{78315A96-DE68-4AFA-B948-48ECE1E46BAF}" dt="2021-03-02T05:17:06.992" v="7"/>
          <ac:picMkLst>
            <pc:docMk/>
            <pc:sldMk cId="2144748746" sldId="295"/>
            <ac:picMk id="4" creationId="{3A6005DF-866D-48C2-A8DC-ED11038BB630}"/>
          </ac:picMkLst>
        </pc:picChg>
      </pc:sldChg>
      <pc:sldChg chg="addSp delSp modSp new mod setBg">
        <pc:chgData name="Shalaka Ghodke" userId="S::shalaka.ghodke@mitwpu.ac.in::3137abd5-2539-4a85-8dde-0d46a966062d" providerId="AD" clId="Web-{78315A96-DE68-4AFA-B948-48ECE1E46BAF}" dt="2021-03-02T05:29:25.186" v="15" actId="20577"/>
        <pc:sldMkLst>
          <pc:docMk/>
          <pc:sldMk cId="1834283333" sldId="296"/>
        </pc:sldMkLst>
        <pc:spChg chg="mod">
          <ac:chgData name="Shalaka Ghodke" userId="S::shalaka.ghodke@mitwpu.ac.in::3137abd5-2539-4a85-8dde-0d46a966062d" providerId="AD" clId="Web-{78315A96-DE68-4AFA-B948-48ECE1E46BAF}" dt="2021-03-02T05:29:25.186" v="15" actId="20577"/>
          <ac:spMkLst>
            <pc:docMk/>
            <pc:sldMk cId="1834283333" sldId="296"/>
            <ac:spMk id="2" creationId="{CE7D4B89-C521-49DA-885D-5BAB1D29CE0B}"/>
          </ac:spMkLst>
        </pc:spChg>
        <pc:spChg chg="del">
          <ac:chgData name="Shalaka Ghodke" userId="S::shalaka.ghodke@mitwpu.ac.in::3137abd5-2539-4a85-8dde-0d46a966062d" providerId="AD" clId="Web-{78315A96-DE68-4AFA-B948-48ECE1E46BAF}" dt="2021-03-02T05:29:17.483" v="11"/>
          <ac:spMkLst>
            <pc:docMk/>
            <pc:sldMk cId="1834283333" sldId="296"/>
            <ac:spMk id="3" creationId="{53864EAA-A896-48F4-A4F8-D971D9955F34}"/>
          </ac:spMkLst>
        </pc:spChg>
        <pc:spChg chg="add">
          <ac:chgData name="Shalaka Ghodke" userId="S::shalaka.ghodke@mitwpu.ac.in::3137abd5-2539-4a85-8dde-0d46a966062d" providerId="AD" clId="Web-{78315A96-DE68-4AFA-B948-48ECE1E46BAF}" dt="2021-03-02T05:29:20.123" v="12"/>
          <ac:spMkLst>
            <pc:docMk/>
            <pc:sldMk cId="1834283333" sldId="296"/>
            <ac:spMk id="8" creationId="{E360D1AA-89A3-4172-992E-1444A29B0C49}"/>
          </ac:spMkLst>
        </pc:spChg>
        <pc:spChg chg="add">
          <ac:chgData name="Shalaka Ghodke" userId="S::shalaka.ghodke@mitwpu.ac.in::3137abd5-2539-4a85-8dde-0d46a966062d" providerId="AD" clId="Web-{78315A96-DE68-4AFA-B948-48ECE1E46BAF}" dt="2021-03-02T05:29:20.123" v="12"/>
          <ac:spMkLst>
            <pc:docMk/>
            <pc:sldMk cId="1834283333" sldId="296"/>
            <ac:spMk id="11" creationId="{35A52B12-0826-4A26-ABA2-386F7211134E}"/>
          </ac:spMkLst>
        </pc:spChg>
        <pc:spChg chg="add">
          <ac:chgData name="Shalaka Ghodke" userId="S::shalaka.ghodke@mitwpu.ac.in::3137abd5-2539-4a85-8dde-0d46a966062d" providerId="AD" clId="Web-{78315A96-DE68-4AFA-B948-48ECE1E46BAF}" dt="2021-03-02T05:29:20.123" v="12"/>
          <ac:spMkLst>
            <pc:docMk/>
            <pc:sldMk cId="1834283333" sldId="296"/>
            <ac:spMk id="13" creationId="{3DD0DA68-F652-496F-B8B5-9A66255CA0CA}"/>
          </ac:spMkLst>
        </pc:spChg>
        <pc:spChg chg="add">
          <ac:chgData name="Shalaka Ghodke" userId="S::shalaka.ghodke@mitwpu.ac.in::3137abd5-2539-4a85-8dde-0d46a966062d" providerId="AD" clId="Web-{78315A96-DE68-4AFA-B948-48ECE1E46BAF}" dt="2021-03-02T05:29:20.123" v="12"/>
          <ac:spMkLst>
            <pc:docMk/>
            <pc:sldMk cId="1834283333" sldId="296"/>
            <ac:spMk id="15" creationId="{DDF50AF6-4E23-4BD9-92C7-45A3E16E4120}"/>
          </ac:spMkLst>
        </pc:spChg>
        <pc:picChg chg="add mod ord">
          <ac:chgData name="Shalaka Ghodke" userId="S::shalaka.ghodke@mitwpu.ac.in::3137abd5-2539-4a85-8dde-0d46a966062d" providerId="AD" clId="Web-{78315A96-DE68-4AFA-B948-48ECE1E46BAF}" dt="2021-03-02T05:29:20.123" v="12"/>
          <ac:picMkLst>
            <pc:docMk/>
            <pc:sldMk cId="1834283333" sldId="296"/>
            <ac:picMk id="4" creationId="{2C8BBFA9-2966-438E-8907-5835AC8558D6}"/>
          </ac:picMkLst>
        </pc:picChg>
      </pc:sldChg>
    </pc:docChg>
  </pc:docChgLst>
  <pc:docChgLst>
    <pc:chgData name="Shalaka Ghodke" userId="S::shalaka.ghodke@mitwpu.ac.in::3137abd5-2539-4a85-8dde-0d46a966062d" providerId="AD" clId="Web-{46ECA2C1-7023-47C3-A1E1-8159D0C3D694}"/>
    <pc:docChg chg="addSld modSld sldOrd">
      <pc:chgData name="Shalaka Ghodke" userId="S::shalaka.ghodke@mitwpu.ac.in::3137abd5-2539-4a85-8dde-0d46a966062d" providerId="AD" clId="Web-{46ECA2C1-7023-47C3-A1E1-8159D0C3D694}" dt="2021-03-03T10:37:47.885" v="248" actId="1076"/>
      <pc:docMkLst>
        <pc:docMk/>
      </pc:docMkLst>
      <pc:sldChg chg="modSp">
        <pc:chgData name="Shalaka Ghodke" userId="S::shalaka.ghodke@mitwpu.ac.in::3137abd5-2539-4a85-8dde-0d46a966062d" providerId="AD" clId="Web-{46ECA2C1-7023-47C3-A1E1-8159D0C3D694}" dt="2021-03-03T10:21:51.597" v="4" actId="20577"/>
        <pc:sldMkLst>
          <pc:docMk/>
          <pc:sldMk cId="2536917040" sldId="300"/>
        </pc:sldMkLst>
        <pc:spChg chg="mod">
          <ac:chgData name="Shalaka Ghodke" userId="S::shalaka.ghodke@mitwpu.ac.in::3137abd5-2539-4a85-8dde-0d46a966062d" providerId="AD" clId="Web-{46ECA2C1-7023-47C3-A1E1-8159D0C3D694}" dt="2021-03-03T10:21:51.597" v="4" actId="20577"/>
          <ac:spMkLst>
            <pc:docMk/>
            <pc:sldMk cId="2536917040" sldId="300"/>
            <ac:spMk id="2" creationId="{A65BDC17-50DC-40B8-BF54-91461E18B0C9}"/>
          </ac:spMkLst>
        </pc:spChg>
      </pc:sldChg>
      <pc:sldChg chg="modSp">
        <pc:chgData name="Shalaka Ghodke" userId="S::shalaka.ghodke@mitwpu.ac.in::3137abd5-2539-4a85-8dde-0d46a966062d" providerId="AD" clId="Web-{46ECA2C1-7023-47C3-A1E1-8159D0C3D694}" dt="2021-03-03T10:25:31.727" v="102" actId="20577"/>
        <pc:sldMkLst>
          <pc:docMk/>
          <pc:sldMk cId="519235624" sldId="302"/>
        </pc:sldMkLst>
        <pc:spChg chg="mod">
          <ac:chgData name="Shalaka Ghodke" userId="S::shalaka.ghodke@mitwpu.ac.in::3137abd5-2539-4a85-8dde-0d46a966062d" providerId="AD" clId="Web-{46ECA2C1-7023-47C3-A1E1-8159D0C3D694}" dt="2021-03-03T10:25:31.727" v="102" actId="20577"/>
          <ac:spMkLst>
            <pc:docMk/>
            <pc:sldMk cId="519235624" sldId="302"/>
            <ac:spMk id="2" creationId="{509420DD-02D8-4C9C-8F9B-85B57B2A571F}"/>
          </ac:spMkLst>
        </pc:spChg>
        <pc:spChg chg="mod">
          <ac:chgData name="Shalaka Ghodke" userId="S::shalaka.ghodke@mitwpu.ac.in::3137abd5-2539-4a85-8dde-0d46a966062d" providerId="AD" clId="Web-{46ECA2C1-7023-47C3-A1E1-8159D0C3D694}" dt="2021-03-03T10:24:45.163" v="82" actId="20577"/>
          <ac:spMkLst>
            <pc:docMk/>
            <pc:sldMk cId="519235624" sldId="302"/>
            <ac:spMk id="3" creationId="{A9A76217-123A-483F-B7CB-A09F04F07703}"/>
          </ac:spMkLst>
        </pc:spChg>
      </pc:sldChg>
      <pc:sldChg chg="modSp new">
        <pc:chgData name="Shalaka Ghodke" userId="S::shalaka.ghodke@mitwpu.ac.in::3137abd5-2539-4a85-8dde-0d46a966062d" providerId="AD" clId="Web-{46ECA2C1-7023-47C3-A1E1-8159D0C3D694}" dt="2021-03-03T10:25:29.336" v="101" actId="20577"/>
        <pc:sldMkLst>
          <pc:docMk/>
          <pc:sldMk cId="2823012119" sldId="303"/>
        </pc:sldMkLst>
        <pc:spChg chg="mod">
          <ac:chgData name="Shalaka Ghodke" userId="S::shalaka.ghodke@mitwpu.ac.in::3137abd5-2539-4a85-8dde-0d46a966062d" providerId="AD" clId="Web-{46ECA2C1-7023-47C3-A1E1-8159D0C3D694}" dt="2021-03-03T10:24:16.788" v="66" actId="20577"/>
          <ac:spMkLst>
            <pc:docMk/>
            <pc:sldMk cId="2823012119" sldId="303"/>
            <ac:spMk id="2" creationId="{D79AD6A4-32CD-402D-8F9E-FE8CC4A1328F}"/>
          </ac:spMkLst>
        </pc:spChg>
        <pc:spChg chg="mod">
          <ac:chgData name="Shalaka Ghodke" userId="S::shalaka.ghodke@mitwpu.ac.in::3137abd5-2539-4a85-8dde-0d46a966062d" providerId="AD" clId="Web-{46ECA2C1-7023-47C3-A1E1-8159D0C3D694}" dt="2021-03-03T10:25:29.336" v="101" actId="20577"/>
          <ac:spMkLst>
            <pc:docMk/>
            <pc:sldMk cId="2823012119" sldId="303"/>
            <ac:spMk id="3" creationId="{815BBB22-5843-4FA9-802C-954A3778D74B}"/>
          </ac:spMkLst>
        </pc:spChg>
      </pc:sldChg>
      <pc:sldChg chg="modSp new">
        <pc:chgData name="Shalaka Ghodke" userId="S::shalaka.ghodke@mitwpu.ac.in::3137abd5-2539-4a85-8dde-0d46a966062d" providerId="AD" clId="Web-{46ECA2C1-7023-47C3-A1E1-8159D0C3D694}" dt="2021-03-03T10:25:53.884" v="116" actId="20577"/>
        <pc:sldMkLst>
          <pc:docMk/>
          <pc:sldMk cId="4225725599" sldId="304"/>
        </pc:sldMkLst>
        <pc:spChg chg="mod">
          <ac:chgData name="Shalaka Ghodke" userId="S::shalaka.ghodke@mitwpu.ac.in::3137abd5-2539-4a85-8dde-0d46a966062d" providerId="AD" clId="Web-{46ECA2C1-7023-47C3-A1E1-8159D0C3D694}" dt="2021-03-03T10:24:57.601" v="86" actId="20577"/>
          <ac:spMkLst>
            <pc:docMk/>
            <pc:sldMk cId="4225725599" sldId="304"/>
            <ac:spMk id="2" creationId="{95CCD73E-98F1-4154-BBE8-B5F30383C97D}"/>
          </ac:spMkLst>
        </pc:spChg>
        <pc:spChg chg="mod">
          <ac:chgData name="Shalaka Ghodke" userId="S::shalaka.ghodke@mitwpu.ac.in::3137abd5-2539-4a85-8dde-0d46a966062d" providerId="AD" clId="Web-{46ECA2C1-7023-47C3-A1E1-8159D0C3D694}" dt="2021-03-03T10:25:53.884" v="116" actId="20577"/>
          <ac:spMkLst>
            <pc:docMk/>
            <pc:sldMk cId="4225725599" sldId="304"/>
            <ac:spMk id="3" creationId="{0A8AD9DA-C11D-4C68-97EA-2D170C3E32E1}"/>
          </ac:spMkLst>
        </pc:spChg>
      </pc:sldChg>
      <pc:sldChg chg="addSp delSp modSp new mod setBg modClrScheme chgLayout">
        <pc:chgData name="Shalaka Ghodke" userId="S::shalaka.ghodke@mitwpu.ac.in::3137abd5-2539-4a85-8dde-0d46a966062d" providerId="AD" clId="Web-{46ECA2C1-7023-47C3-A1E1-8159D0C3D694}" dt="2021-03-03T10:32:40.081" v="192" actId="20577"/>
        <pc:sldMkLst>
          <pc:docMk/>
          <pc:sldMk cId="2207594111" sldId="305"/>
        </pc:sldMkLst>
        <pc:spChg chg="mod ord">
          <ac:chgData name="Shalaka Ghodke" userId="S::shalaka.ghodke@mitwpu.ac.in::3137abd5-2539-4a85-8dde-0d46a966062d" providerId="AD" clId="Web-{46ECA2C1-7023-47C3-A1E1-8159D0C3D694}" dt="2021-03-03T10:32:05.221" v="184"/>
          <ac:spMkLst>
            <pc:docMk/>
            <pc:sldMk cId="2207594111" sldId="305"/>
            <ac:spMk id="2" creationId="{D025237C-D925-4602-9BCC-CAD0A63EBB03}"/>
          </ac:spMkLst>
        </pc:spChg>
        <pc:spChg chg="del">
          <ac:chgData name="Shalaka Ghodke" userId="S::shalaka.ghodke@mitwpu.ac.in::3137abd5-2539-4a85-8dde-0d46a966062d" providerId="AD" clId="Web-{46ECA2C1-7023-47C3-A1E1-8159D0C3D694}" dt="2021-03-03T10:27:04.057" v="117"/>
          <ac:spMkLst>
            <pc:docMk/>
            <pc:sldMk cId="2207594111" sldId="305"/>
            <ac:spMk id="3" creationId="{3EFAE484-3730-4FD8-B162-E0DC03100BA4}"/>
          </ac:spMkLst>
        </pc:spChg>
        <pc:spChg chg="add del mod ord">
          <ac:chgData name="Shalaka Ghodke" userId="S::shalaka.ghodke@mitwpu.ac.in::3137abd5-2539-4a85-8dde-0d46a966062d" providerId="AD" clId="Web-{46ECA2C1-7023-47C3-A1E1-8159D0C3D694}" dt="2021-03-03T10:28:18.653" v="122"/>
          <ac:spMkLst>
            <pc:docMk/>
            <pc:sldMk cId="2207594111" sldId="305"/>
            <ac:spMk id="5" creationId="{A3815060-1789-4725-AEFB-D51EC8EBEACE}"/>
          </ac:spMkLst>
        </pc:spChg>
        <pc:spChg chg="add del mod">
          <ac:chgData name="Shalaka Ghodke" userId="S::shalaka.ghodke@mitwpu.ac.in::3137abd5-2539-4a85-8dde-0d46a966062d" providerId="AD" clId="Web-{46ECA2C1-7023-47C3-A1E1-8159D0C3D694}" dt="2021-03-03T10:30:02.640" v="146"/>
          <ac:spMkLst>
            <pc:docMk/>
            <pc:sldMk cId="2207594111" sldId="305"/>
            <ac:spMk id="9" creationId="{A48C5909-A397-4109-BAFA-DF7414B5FC1E}"/>
          </ac:spMkLst>
        </pc:spChg>
        <pc:spChg chg="add mod">
          <ac:chgData name="Shalaka Ghodke" userId="S::shalaka.ghodke@mitwpu.ac.in::3137abd5-2539-4a85-8dde-0d46a966062d" providerId="AD" clId="Web-{46ECA2C1-7023-47C3-A1E1-8159D0C3D694}" dt="2021-03-03T10:32:40.081" v="192" actId="20577"/>
          <ac:spMkLst>
            <pc:docMk/>
            <pc:sldMk cId="2207594111" sldId="305"/>
            <ac:spMk id="10" creationId="{BAF945C5-33E8-4154-961C-45DC44D0AF92}"/>
          </ac:spMkLst>
        </pc:spChg>
        <pc:spChg chg="add del mod">
          <ac:chgData name="Shalaka Ghodke" userId="S::shalaka.ghodke@mitwpu.ac.in::3137abd5-2539-4a85-8dde-0d46a966062d" providerId="AD" clId="Web-{46ECA2C1-7023-47C3-A1E1-8159D0C3D694}" dt="2021-03-03T10:31:52.923" v="179"/>
          <ac:spMkLst>
            <pc:docMk/>
            <pc:sldMk cId="2207594111" sldId="305"/>
            <ac:spMk id="12" creationId="{48870996-390F-41DF-9954-7F53FFB44488}"/>
          </ac:spMkLst>
        </pc:spChg>
        <pc:spChg chg="add del">
          <ac:chgData name="Shalaka Ghodke" userId="S::shalaka.ghodke@mitwpu.ac.in::3137abd5-2539-4a85-8dde-0d46a966062d" providerId="AD" clId="Web-{46ECA2C1-7023-47C3-A1E1-8159D0C3D694}" dt="2021-03-03T10:32:05.189" v="183"/>
          <ac:spMkLst>
            <pc:docMk/>
            <pc:sldMk cId="2207594111" sldId="305"/>
            <ac:spMk id="13" creationId="{2DF7C36B-2A95-4DB1-A402-5367DFD51180}"/>
          </ac:spMkLst>
        </pc:spChg>
        <pc:spChg chg="add del mod">
          <ac:chgData name="Shalaka Ghodke" userId="S::shalaka.ghodke@mitwpu.ac.in::3137abd5-2539-4a85-8dde-0d46a966062d" providerId="AD" clId="Web-{46ECA2C1-7023-47C3-A1E1-8159D0C3D694}" dt="2021-03-03T10:31:51.173" v="178"/>
          <ac:spMkLst>
            <pc:docMk/>
            <pc:sldMk cId="2207594111" sldId="305"/>
            <ac:spMk id="14" creationId="{0E41CF1F-05D1-4D52-966B-20D6F6CA4E7D}"/>
          </ac:spMkLst>
        </pc:spChg>
        <pc:spChg chg="add del">
          <ac:chgData name="Shalaka Ghodke" userId="S::shalaka.ghodke@mitwpu.ac.in::3137abd5-2539-4a85-8dde-0d46a966062d" providerId="AD" clId="Web-{46ECA2C1-7023-47C3-A1E1-8159D0C3D694}" dt="2021-03-03T10:32:02.877" v="181"/>
          <ac:spMkLst>
            <pc:docMk/>
            <pc:sldMk cId="2207594111" sldId="305"/>
            <ac:spMk id="15" creationId="{3F89FC01-D0CF-4899-A184-1F007036308A}"/>
          </ac:spMkLst>
        </pc:spChg>
        <pc:spChg chg="add del">
          <ac:chgData name="Shalaka Ghodke" userId="S::shalaka.ghodke@mitwpu.ac.in::3137abd5-2539-4a85-8dde-0d46a966062d" providerId="AD" clId="Web-{46ECA2C1-7023-47C3-A1E1-8159D0C3D694}" dt="2021-03-03T10:32:05.189" v="183"/>
          <ac:spMkLst>
            <pc:docMk/>
            <pc:sldMk cId="2207594111" sldId="305"/>
            <ac:spMk id="16" creationId="{9FCA75FA-F681-4B5D-93C7-49F3DDA1D8E1}"/>
          </ac:spMkLst>
        </pc:spChg>
        <pc:spChg chg="add del">
          <ac:chgData name="Shalaka Ghodke" userId="S::shalaka.ghodke@mitwpu.ac.in::3137abd5-2539-4a85-8dde-0d46a966062d" providerId="AD" clId="Web-{46ECA2C1-7023-47C3-A1E1-8159D0C3D694}" dt="2021-03-03T10:32:02.877" v="181"/>
          <ac:spMkLst>
            <pc:docMk/>
            <pc:sldMk cId="2207594111" sldId="305"/>
            <ac:spMk id="17" creationId="{F4E5A9FF-C93F-4A6D-ABDE-2533C3017B89}"/>
          </ac:spMkLst>
        </pc:spChg>
        <pc:spChg chg="add del">
          <ac:chgData name="Shalaka Ghodke" userId="S::shalaka.ghodke@mitwpu.ac.in::3137abd5-2539-4a85-8dde-0d46a966062d" providerId="AD" clId="Web-{46ECA2C1-7023-47C3-A1E1-8159D0C3D694}" dt="2021-03-03T10:32:05.189" v="183"/>
          <ac:spMkLst>
            <pc:docMk/>
            <pc:sldMk cId="2207594111" sldId="305"/>
            <ac:spMk id="20" creationId="{311973C2-EB8B-452A-A698-4A252FD3AE28}"/>
          </ac:spMkLst>
        </pc:spChg>
        <pc:spChg chg="add del">
          <ac:chgData name="Shalaka Ghodke" userId="S::shalaka.ghodke@mitwpu.ac.in::3137abd5-2539-4a85-8dde-0d46a966062d" providerId="AD" clId="Web-{46ECA2C1-7023-47C3-A1E1-8159D0C3D694}" dt="2021-03-03T10:32:02.877" v="181"/>
          <ac:spMkLst>
            <pc:docMk/>
            <pc:sldMk cId="2207594111" sldId="305"/>
            <ac:spMk id="21" creationId="{ED008ECC-51D4-4E47-80DF-1D22FBBC5061}"/>
          </ac:spMkLst>
        </pc:spChg>
        <pc:spChg chg="add del">
          <ac:chgData name="Shalaka Ghodke" userId="S::shalaka.ghodke@mitwpu.ac.in::3137abd5-2539-4a85-8dde-0d46a966062d" providerId="AD" clId="Web-{46ECA2C1-7023-47C3-A1E1-8159D0C3D694}" dt="2021-03-03T10:32:05.189" v="183"/>
          <ac:spMkLst>
            <pc:docMk/>
            <pc:sldMk cId="2207594111" sldId="305"/>
            <ac:spMk id="22" creationId="{10162E77-11AD-44A7-84EC-40C59EEFBD2E}"/>
          </ac:spMkLst>
        </pc:spChg>
        <pc:spChg chg="add del">
          <ac:chgData name="Shalaka Ghodke" userId="S::shalaka.ghodke@mitwpu.ac.in::3137abd5-2539-4a85-8dde-0d46a966062d" providerId="AD" clId="Web-{46ECA2C1-7023-47C3-A1E1-8159D0C3D694}" dt="2021-03-03T10:32:02.877" v="181"/>
          <ac:spMkLst>
            <pc:docMk/>
            <pc:sldMk cId="2207594111" sldId="305"/>
            <ac:spMk id="25" creationId="{3EEBA64A-08C9-4EE7-A7DD-C4309E5753BA}"/>
          </ac:spMkLst>
        </pc:spChg>
        <pc:spChg chg="add">
          <ac:chgData name="Shalaka Ghodke" userId="S::shalaka.ghodke@mitwpu.ac.in::3137abd5-2539-4a85-8dde-0d46a966062d" providerId="AD" clId="Web-{46ECA2C1-7023-47C3-A1E1-8159D0C3D694}" dt="2021-03-03T10:32:05.221" v="184"/>
          <ac:spMkLst>
            <pc:docMk/>
            <pc:sldMk cId="2207594111" sldId="305"/>
            <ac:spMk id="26" creationId="{3F89FC01-D0CF-4899-A184-1F007036308A}"/>
          </ac:spMkLst>
        </pc:spChg>
        <pc:spChg chg="add del">
          <ac:chgData name="Shalaka Ghodke" userId="S::shalaka.ghodke@mitwpu.ac.in::3137abd5-2539-4a85-8dde-0d46a966062d" providerId="AD" clId="Web-{46ECA2C1-7023-47C3-A1E1-8159D0C3D694}" dt="2021-03-03T10:32:02.877" v="181"/>
          <ac:spMkLst>
            <pc:docMk/>
            <pc:sldMk cId="2207594111" sldId="305"/>
            <ac:spMk id="27" creationId="{0DA644F7-E61C-4BDD-9510-112510F64F97}"/>
          </ac:spMkLst>
        </pc:spChg>
        <pc:spChg chg="add">
          <ac:chgData name="Shalaka Ghodke" userId="S::shalaka.ghodke@mitwpu.ac.in::3137abd5-2539-4a85-8dde-0d46a966062d" providerId="AD" clId="Web-{46ECA2C1-7023-47C3-A1E1-8159D0C3D694}" dt="2021-03-03T10:32:05.221" v="184"/>
          <ac:spMkLst>
            <pc:docMk/>
            <pc:sldMk cId="2207594111" sldId="305"/>
            <ac:spMk id="28" creationId="{F4E5A9FF-C93F-4A6D-ABDE-2533C3017B89}"/>
          </ac:spMkLst>
        </pc:spChg>
        <pc:spChg chg="add">
          <ac:chgData name="Shalaka Ghodke" userId="S::shalaka.ghodke@mitwpu.ac.in::3137abd5-2539-4a85-8dde-0d46a966062d" providerId="AD" clId="Web-{46ECA2C1-7023-47C3-A1E1-8159D0C3D694}" dt="2021-03-03T10:32:05.221" v="184"/>
          <ac:spMkLst>
            <pc:docMk/>
            <pc:sldMk cId="2207594111" sldId="305"/>
            <ac:spMk id="30" creationId="{ED008ECC-51D4-4E47-80DF-1D22FBBC5061}"/>
          </ac:spMkLst>
        </pc:spChg>
        <pc:spChg chg="add">
          <ac:chgData name="Shalaka Ghodke" userId="S::shalaka.ghodke@mitwpu.ac.in::3137abd5-2539-4a85-8dde-0d46a966062d" providerId="AD" clId="Web-{46ECA2C1-7023-47C3-A1E1-8159D0C3D694}" dt="2021-03-03T10:32:05.221" v="184"/>
          <ac:spMkLst>
            <pc:docMk/>
            <pc:sldMk cId="2207594111" sldId="305"/>
            <ac:spMk id="32" creationId="{3EEBA64A-08C9-4EE7-A7DD-C4309E5753BA}"/>
          </ac:spMkLst>
        </pc:spChg>
        <pc:spChg chg="add">
          <ac:chgData name="Shalaka Ghodke" userId="S::shalaka.ghodke@mitwpu.ac.in::3137abd5-2539-4a85-8dde-0d46a966062d" providerId="AD" clId="Web-{46ECA2C1-7023-47C3-A1E1-8159D0C3D694}" dt="2021-03-03T10:32:05.221" v="184"/>
          <ac:spMkLst>
            <pc:docMk/>
            <pc:sldMk cId="2207594111" sldId="305"/>
            <ac:spMk id="33" creationId="{0DA644F7-E61C-4BDD-9510-112510F64F97}"/>
          </ac:spMkLst>
        </pc:spChg>
        <pc:picChg chg="add mod ord">
          <ac:chgData name="Shalaka Ghodke" userId="S::shalaka.ghodke@mitwpu.ac.in::3137abd5-2539-4a85-8dde-0d46a966062d" providerId="AD" clId="Web-{46ECA2C1-7023-47C3-A1E1-8159D0C3D694}" dt="2021-03-03T10:32:05.221" v="184"/>
          <ac:picMkLst>
            <pc:docMk/>
            <pc:sldMk cId="2207594111" sldId="305"/>
            <ac:picMk id="4" creationId="{62AE05C5-1F04-4D03-B1B9-8603FFF816A3}"/>
          </ac:picMkLst>
        </pc:picChg>
        <pc:picChg chg="add del mod ord">
          <ac:chgData name="Shalaka Ghodke" userId="S::shalaka.ghodke@mitwpu.ac.in::3137abd5-2539-4a85-8dde-0d46a966062d" providerId="AD" clId="Web-{46ECA2C1-7023-47C3-A1E1-8159D0C3D694}" dt="2021-03-03T10:28:16.778" v="121"/>
          <ac:picMkLst>
            <pc:docMk/>
            <pc:sldMk cId="2207594111" sldId="305"/>
            <ac:picMk id="6" creationId="{D87AFDF6-E93B-4A4B-9527-9E65C20C02FA}"/>
          </ac:picMkLst>
        </pc:picChg>
        <pc:picChg chg="add del mod ord">
          <ac:chgData name="Shalaka Ghodke" userId="S::shalaka.ghodke@mitwpu.ac.in::3137abd5-2539-4a85-8dde-0d46a966062d" providerId="AD" clId="Web-{46ECA2C1-7023-47C3-A1E1-8159D0C3D694}" dt="2021-03-03T10:28:25.325" v="124"/>
          <ac:picMkLst>
            <pc:docMk/>
            <pc:sldMk cId="2207594111" sldId="305"/>
            <ac:picMk id="7" creationId="{93DAE728-0C9B-44B0-9607-3040463102B4}"/>
          </ac:picMkLst>
        </pc:picChg>
        <pc:picChg chg="add del mod ord">
          <ac:chgData name="Shalaka Ghodke" userId="S::shalaka.ghodke@mitwpu.ac.in::3137abd5-2539-4a85-8dde-0d46a966062d" providerId="AD" clId="Web-{46ECA2C1-7023-47C3-A1E1-8159D0C3D694}" dt="2021-03-03T10:31:50.064" v="177"/>
          <ac:picMkLst>
            <pc:docMk/>
            <pc:sldMk cId="2207594111" sldId="305"/>
            <ac:picMk id="11" creationId="{500AAF87-2A7E-4C3D-B2FA-536184F0D7DF}"/>
          </ac:picMkLst>
        </pc:picChg>
        <pc:cxnChg chg="add del">
          <ac:chgData name="Shalaka Ghodke" userId="S::shalaka.ghodke@mitwpu.ac.in::3137abd5-2539-4a85-8dde-0d46a966062d" providerId="AD" clId="Web-{46ECA2C1-7023-47C3-A1E1-8159D0C3D694}" dt="2021-03-03T10:32:05.189" v="183"/>
          <ac:cxnSpMkLst>
            <pc:docMk/>
            <pc:sldMk cId="2207594111" sldId="305"/>
            <ac:cxnSpMk id="18" creationId="{834E074C-27C4-4E38-B099-012123B754E5}"/>
          </ac:cxnSpMkLst>
        </pc:cxnChg>
        <pc:cxnChg chg="add del">
          <ac:chgData name="Shalaka Ghodke" userId="S::shalaka.ghodke@mitwpu.ac.in::3137abd5-2539-4a85-8dde-0d46a966062d" providerId="AD" clId="Web-{46ECA2C1-7023-47C3-A1E1-8159D0C3D694}" dt="2021-03-03T10:32:02.877" v="181"/>
          <ac:cxnSpMkLst>
            <pc:docMk/>
            <pc:sldMk cId="2207594111" sldId="305"/>
            <ac:cxnSpMk id="19" creationId="{890A4124-979D-4376-AA58-6501D58B67BD}"/>
          </ac:cxnSpMkLst>
        </pc:cxnChg>
        <pc:cxnChg chg="add del">
          <ac:chgData name="Shalaka Ghodke" userId="S::shalaka.ghodke@mitwpu.ac.in::3137abd5-2539-4a85-8dde-0d46a966062d" providerId="AD" clId="Web-{46ECA2C1-7023-47C3-A1E1-8159D0C3D694}" dt="2021-03-03T10:32:02.877" v="181"/>
          <ac:cxnSpMkLst>
            <pc:docMk/>
            <pc:sldMk cId="2207594111" sldId="305"/>
            <ac:cxnSpMk id="23" creationId="{0EF352D9-7BCC-436E-8520-E9D0BAAA1833}"/>
          </ac:cxnSpMkLst>
        </pc:cxnChg>
        <pc:cxnChg chg="add del">
          <ac:chgData name="Shalaka Ghodke" userId="S::shalaka.ghodke@mitwpu.ac.in::3137abd5-2539-4a85-8dde-0d46a966062d" providerId="AD" clId="Web-{46ECA2C1-7023-47C3-A1E1-8159D0C3D694}" dt="2021-03-03T10:32:05.189" v="183"/>
          <ac:cxnSpMkLst>
            <pc:docMk/>
            <pc:sldMk cId="2207594111" sldId="305"/>
            <ac:cxnSpMk id="24" creationId="{5AB158E9-1B40-4CD6-95F0-95CA11DF7B7A}"/>
          </ac:cxnSpMkLst>
        </pc:cxnChg>
        <pc:cxnChg chg="add">
          <ac:chgData name="Shalaka Ghodke" userId="S::shalaka.ghodke@mitwpu.ac.in::3137abd5-2539-4a85-8dde-0d46a966062d" providerId="AD" clId="Web-{46ECA2C1-7023-47C3-A1E1-8159D0C3D694}" dt="2021-03-03T10:32:05.221" v="184"/>
          <ac:cxnSpMkLst>
            <pc:docMk/>
            <pc:sldMk cId="2207594111" sldId="305"/>
            <ac:cxnSpMk id="29" creationId="{890A4124-979D-4376-AA58-6501D58B67BD}"/>
          </ac:cxnSpMkLst>
        </pc:cxnChg>
        <pc:cxnChg chg="add">
          <ac:chgData name="Shalaka Ghodke" userId="S::shalaka.ghodke@mitwpu.ac.in::3137abd5-2539-4a85-8dde-0d46a966062d" providerId="AD" clId="Web-{46ECA2C1-7023-47C3-A1E1-8159D0C3D694}" dt="2021-03-03T10:32:05.221" v="184"/>
          <ac:cxnSpMkLst>
            <pc:docMk/>
            <pc:sldMk cId="2207594111" sldId="305"/>
            <ac:cxnSpMk id="31" creationId="{0EF352D9-7BCC-436E-8520-E9D0BAAA1833}"/>
          </ac:cxnSpMkLst>
        </pc:cxnChg>
      </pc:sldChg>
      <pc:sldChg chg="addSp delSp modSp new mod ord setBg">
        <pc:chgData name="Shalaka Ghodke" userId="S::shalaka.ghodke@mitwpu.ac.in::3137abd5-2539-4a85-8dde-0d46a966062d" providerId="AD" clId="Web-{46ECA2C1-7023-47C3-A1E1-8159D0C3D694}" dt="2021-03-03T10:33:38.317" v="210" actId="20577"/>
        <pc:sldMkLst>
          <pc:docMk/>
          <pc:sldMk cId="1726818960" sldId="306"/>
        </pc:sldMkLst>
        <pc:spChg chg="mod">
          <ac:chgData name="Shalaka Ghodke" userId="S::shalaka.ghodke@mitwpu.ac.in::3137abd5-2539-4a85-8dde-0d46a966062d" providerId="AD" clId="Web-{46ECA2C1-7023-47C3-A1E1-8159D0C3D694}" dt="2021-03-03T10:33:13.238" v="198" actId="20577"/>
          <ac:spMkLst>
            <pc:docMk/>
            <pc:sldMk cId="1726818960" sldId="306"/>
            <ac:spMk id="2" creationId="{59E4ED7F-DDC1-491B-BC60-4ACE1EEFC0D1}"/>
          </ac:spMkLst>
        </pc:spChg>
        <pc:spChg chg="del mod">
          <ac:chgData name="Shalaka Ghodke" userId="S::shalaka.ghodke@mitwpu.ac.in::3137abd5-2539-4a85-8dde-0d46a966062d" providerId="AD" clId="Web-{46ECA2C1-7023-47C3-A1E1-8159D0C3D694}" dt="2021-03-03T10:32:55.316" v="194"/>
          <ac:spMkLst>
            <pc:docMk/>
            <pc:sldMk cId="1726818960" sldId="306"/>
            <ac:spMk id="3" creationId="{1DEA38D3-3518-49C7-BF8C-1420EA288F7D}"/>
          </ac:spMkLst>
        </pc:spChg>
        <pc:spChg chg="add mod">
          <ac:chgData name="Shalaka Ghodke" userId="S::shalaka.ghodke@mitwpu.ac.in::3137abd5-2539-4a85-8dde-0d46a966062d" providerId="AD" clId="Web-{46ECA2C1-7023-47C3-A1E1-8159D0C3D694}" dt="2021-03-03T10:33:38.317" v="210" actId="20577"/>
          <ac:spMkLst>
            <pc:docMk/>
            <pc:sldMk cId="1726818960" sldId="306"/>
            <ac:spMk id="10" creationId="{41C19A9B-3689-49A3-BA1D-95C6E71320B7}"/>
          </ac:spMkLst>
        </pc:spChg>
        <pc:spChg chg="add">
          <ac:chgData name="Shalaka Ghodke" userId="S::shalaka.ghodke@mitwpu.ac.in::3137abd5-2539-4a85-8dde-0d46a966062d" providerId="AD" clId="Web-{46ECA2C1-7023-47C3-A1E1-8159D0C3D694}" dt="2021-03-03T10:32:58.862" v="195"/>
          <ac:spMkLst>
            <pc:docMk/>
            <pc:sldMk cId="1726818960" sldId="306"/>
            <ac:spMk id="13" creationId="{4B019A08-55AD-4038-B865-37DA596B8CE3}"/>
          </ac:spMkLst>
        </pc:spChg>
        <pc:spChg chg="add">
          <ac:chgData name="Shalaka Ghodke" userId="S::shalaka.ghodke@mitwpu.ac.in::3137abd5-2539-4a85-8dde-0d46a966062d" providerId="AD" clId="Web-{46ECA2C1-7023-47C3-A1E1-8159D0C3D694}" dt="2021-03-03T10:32:58.862" v="195"/>
          <ac:spMkLst>
            <pc:docMk/>
            <pc:sldMk cId="1726818960" sldId="306"/>
            <ac:spMk id="17" creationId="{1627C7B9-FD35-4E35-B741-E4A9A5F416ED}"/>
          </ac:spMkLst>
        </pc:spChg>
        <pc:spChg chg="add">
          <ac:chgData name="Shalaka Ghodke" userId="S::shalaka.ghodke@mitwpu.ac.in::3137abd5-2539-4a85-8dde-0d46a966062d" providerId="AD" clId="Web-{46ECA2C1-7023-47C3-A1E1-8159D0C3D694}" dt="2021-03-03T10:32:58.862" v="195"/>
          <ac:spMkLst>
            <pc:docMk/>
            <pc:sldMk cId="1726818960" sldId="306"/>
            <ac:spMk id="19" creationId="{476B7131-2035-43F9-84E8-2B4749D333B9}"/>
          </ac:spMkLst>
        </pc:spChg>
        <pc:picChg chg="add del mod">
          <ac:chgData name="Shalaka Ghodke" userId="S::shalaka.ghodke@mitwpu.ac.in::3137abd5-2539-4a85-8dde-0d46a966062d" providerId="AD" clId="Web-{46ECA2C1-7023-47C3-A1E1-8159D0C3D694}" dt="2021-03-03T10:31:46.298" v="176"/>
          <ac:picMkLst>
            <pc:docMk/>
            <pc:sldMk cId="1726818960" sldId="306"/>
            <ac:picMk id="5" creationId="{A37E9D65-19A2-4FA2-B5D9-A433267F9267}"/>
          </ac:picMkLst>
        </pc:picChg>
        <pc:picChg chg="add mod ord">
          <ac:chgData name="Shalaka Ghodke" userId="S::shalaka.ghodke@mitwpu.ac.in::3137abd5-2539-4a85-8dde-0d46a966062d" providerId="AD" clId="Web-{46ECA2C1-7023-47C3-A1E1-8159D0C3D694}" dt="2021-03-03T10:32:58.862" v="195"/>
          <ac:picMkLst>
            <pc:docMk/>
            <pc:sldMk cId="1726818960" sldId="306"/>
            <ac:picMk id="6" creationId="{899B4F3C-D776-44AE-B7CD-C1E46F50B8A2}"/>
          </ac:picMkLst>
        </pc:picChg>
        <pc:cxnChg chg="add">
          <ac:chgData name="Shalaka Ghodke" userId="S::shalaka.ghodke@mitwpu.ac.in::3137abd5-2539-4a85-8dde-0d46a966062d" providerId="AD" clId="Web-{46ECA2C1-7023-47C3-A1E1-8159D0C3D694}" dt="2021-03-03T10:32:58.862" v="195"/>
          <ac:cxnSpMkLst>
            <pc:docMk/>
            <pc:sldMk cId="1726818960" sldId="306"/>
            <ac:cxnSpMk id="15" creationId="{2BA067F2-7FAF-4758-9BC4-F7C88ED9044B}"/>
          </ac:cxnSpMkLst>
        </pc:cxnChg>
      </pc:sldChg>
      <pc:sldChg chg="modSp new">
        <pc:chgData name="Shalaka Ghodke" userId="S::shalaka.ghodke@mitwpu.ac.in::3137abd5-2539-4a85-8dde-0d46a966062d" providerId="AD" clId="Web-{46ECA2C1-7023-47C3-A1E1-8159D0C3D694}" dt="2021-03-03T10:35:17.116" v="239" actId="20577"/>
        <pc:sldMkLst>
          <pc:docMk/>
          <pc:sldMk cId="3352143552" sldId="307"/>
        </pc:sldMkLst>
        <pc:spChg chg="mod">
          <ac:chgData name="Shalaka Ghodke" userId="S::shalaka.ghodke@mitwpu.ac.in::3137abd5-2539-4a85-8dde-0d46a966062d" providerId="AD" clId="Web-{46ECA2C1-7023-47C3-A1E1-8159D0C3D694}" dt="2021-03-03T10:33:58.395" v="212" actId="20577"/>
          <ac:spMkLst>
            <pc:docMk/>
            <pc:sldMk cId="3352143552" sldId="307"/>
            <ac:spMk id="2" creationId="{E729AD16-7800-42BA-986D-CB87E54CDD5D}"/>
          </ac:spMkLst>
        </pc:spChg>
        <pc:spChg chg="mod">
          <ac:chgData name="Shalaka Ghodke" userId="S::shalaka.ghodke@mitwpu.ac.in::3137abd5-2539-4a85-8dde-0d46a966062d" providerId="AD" clId="Web-{46ECA2C1-7023-47C3-A1E1-8159D0C3D694}" dt="2021-03-03T10:35:17.116" v="239" actId="20577"/>
          <ac:spMkLst>
            <pc:docMk/>
            <pc:sldMk cId="3352143552" sldId="307"/>
            <ac:spMk id="3" creationId="{F17F7A06-91BE-408E-8FC0-6361076F578A}"/>
          </ac:spMkLst>
        </pc:spChg>
      </pc:sldChg>
      <pc:sldChg chg="addSp delSp modSp new">
        <pc:chgData name="Shalaka Ghodke" userId="S::shalaka.ghodke@mitwpu.ac.in::3137abd5-2539-4a85-8dde-0d46a966062d" providerId="AD" clId="Web-{46ECA2C1-7023-47C3-A1E1-8159D0C3D694}" dt="2021-03-03T10:37:47.885" v="248" actId="1076"/>
        <pc:sldMkLst>
          <pc:docMk/>
          <pc:sldMk cId="3646622624" sldId="308"/>
        </pc:sldMkLst>
        <pc:spChg chg="mod">
          <ac:chgData name="Shalaka Ghodke" userId="S::shalaka.ghodke@mitwpu.ac.in::3137abd5-2539-4a85-8dde-0d46a966062d" providerId="AD" clId="Web-{46ECA2C1-7023-47C3-A1E1-8159D0C3D694}" dt="2021-03-03T10:37:20.478" v="242" actId="20577"/>
          <ac:spMkLst>
            <pc:docMk/>
            <pc:sldMk cId="3646622624" sldId="308"/>
            <ac:spMk id="2" creationId="{3BE50AAF-BDEF-4F0C-9C91-5F9B08A06BFF}"/>
          </ac:spMkLst>
        </pc:spChg>
        <pc:spChg chg="del mod">
          <ac:chgData name="Shalaka Ghodke" userId="S::shalaka.ghodke@mitwpu.ac.in::3137abd5-2539-4a85-8dde-0d46a966062d" providerId="AD" clId="Web-{46ECA2C1-7023-47C3-A1E1-8159D0C3D694}" dt="2021-03-03T10:37:33.666" v="245"/>
          <ac:spMkLst>
            <pc:docMk/>
            <pc:sldMk cId="3646622624" sldId="308"/>
            <ac:spMk id="3" creationId="{C82CC8FF-F4E5-4F87-8753-A9D830001046}"/>
          </ac:spMkLst>
        </pc:spChg>
        <pc:picChg chg="add mod ord">
          <ac:chgData name="Shalaka Ghodke" userId="S::shalaka.ghodke@mitwpu.ac.in::3137abd5-2539-4a85-8dde-0d46a966062d" providerId="AD" clId="Web-{46ECA2C1-7023-47C3-A1E1-8159D0C3D694}" dt="2021-03-03T10:37:47.885" v="248" actId="1076"/>
          <ac:picMkLst>
            <pc:docMk/>
            <pc:sldMk cId="3646622624" sldId="308"/>
            <ac:picMk id="4" creationId="{5716380A-6344-4A41-BB5C-0A3BEF2F09C3}"/>
          </ac:picMkLst>
        </pc:picChg>
      </pc:sldChg>
    </pc:docChg>
  </pc:docChgLst>
  <pc:docChgLst>
    <pc:chgData name="Shalaka Ghodke" userId="S::shalaka.ghodke@mitwpu.ac.in::3137abd5-2539-4a85-8dde-0d46a966062d" providerId="AD" clId="Web-{41CBD4CA-1BAE-45C4-B7CD-654DF67551B1}"/>
    <pc:docChg chg="addSld modSld">
      <pc:chgData name="Shalaka Ghodke" userId="S::shalaka.ghodke@mitwpu.ac.in::3137abd5-2539-4a85-8dde-0d46a966062d" providerId="AD" clId="Web-{41CBD4CA-1BAE-45C4-B7CD-654DF67551B1}" dt="2021-02-25T09:19:55.435" v="59"/>
      <pc:docMkLst>
        <pc:docMk/>
      </pc:docMkLst>
      <pc:sldChg chg="modSp">
        <pc:chgData name="Shalaka Ghodke" userId="S::shalaka.ghodke@mitwpu.ac.in::3137abd5-2539-4a85-8dde-0d46a966062d" providerId="AD" clId="Web-{41CBD4CA-1BAE-45C4-B7CD-654DF67551B1}" dt="2021-02-25T09:15:45.007" v="30" actId="20577"/>
        <pc:sldMkLst>
          <pc:docMk/>
          <pc:sldMk cId="3361431046" sldId="273"/>
        </pc:sldMkLst>
        <pc:spChg chg="mod">
          <ac:chgData name="Shalaka Ghodke" userId="S::shalaka.ghodke@mitwpu.ac.in::3137abd5-2539-4a85-8dde-0d46a966062d" providerId="AD" clId="Web-{41CBD4CA-1BAE-45C4-B7CD-654DF67551B1}" dt="2021-02-25T09:15:45.007" v="30" actId="20577"/>
          <ac:spMkLst>
            <pc:docMk/>
            <pc:sldMk cId="3361431046" sldId="273"/>
            <ac:spMk id="2" creationId="{00771F9B-07C3-4437-8173-E2FC77656774}"/>
          </ac:spMkLst>
        </pc:spChg>
        <pc:spChg chg="mod">
          <ac:chgData name="Shalaka Ghodke" userId="S::shalaka.ghodke@mitwpu.ac.in::3137abd5-2539-4a85-8dde-0d46a966062d" providerId="AD" clId="Web-{41CBD4CA-1BAE-45C4-B7CD-654DF67551B1}" dt="2021-02-25T09:15:40.382" v="27" actId="20577"/>
          <ac:spMkLst>
            <pc:docMk/>
            <pc:sldMk cId="3361431046" sldId="273"/>
            <ac:spMk id="3" creationId="{ADDD56BC-0915-4114-9E2A-F31109D1EE1D}"/>
          </ac:spMkLst>
        </pc:spChg>
      </pc:sldChg>
      <pc:sldChg chg="modSp new">
        <pc:chgData name="Shalaka Ghodke" userId="S::shalaka.ghodke@mitwpu.ac.in::3137abd5-2539-4a85-8dde-0d46a966062d" providerId="AD" clId="Web-{41CBD4CA-1BAE-45C4-B7CD-654DF67551B1}" dt="2021-02-25T09:16:11.508" v="37" actId="20577"/>
        <pc:sldMkLst>
          <pc:docMk/>
          <pc:sldMk cId="3654132784" sldId="274"/>
        </pc:sldMkLst>
        <pc:spChg chg="mod">
          <ac:chgData name="Shalaka Ghodke" userId="S::shalaka.ghodke@mitwpu.ac.in::3137abd5-2539-4a85-8dde-0d46a966062d" providerId="AD" clId="Web-{41CBD4CA-1BAE-45C4-B7CD-654DF67551B1}" dt="2021-02-25T09:15:59.929" v="34" actId="20577"/>
          <ac:spMkLst>
            <pc:docMk/>
            <pc:sldMk cId="3654132784" sldId="274"/>
            <ac:spMk id="2" creationId="{055B01B2-13C0-4A0F-B578-6DFF7140917F}"/>
          </ac:spMkLst>
        </pc:spChg>
        <pc:spChg chg="mod">
          <ac:chgData name="Shalaka Ghodke" userId="S::shalaka.ghodke@mitwpu.ac.in::3137abd5-2539-4a85-8dde-0d46a966062d" providerId="AD" clId="Web-{41CBD4CA-1BAE-45C4-B7CD-654DF67551B1}" dt="2021-02-25T09:16:11.508" v="37" actId="20577"/>
          <ac:spMkLst>
            <pc:docMk/>
            <pc:sldMk cId="3654132784" sldId="274"/>
            <ac:spMk id="3" creationId="{FDDD7542-9660-4D6B-8D1E-9F2C24E3771A}"/>
          </ac:spMkLst>
        </pc:spChg>
      </pc:sldChg>
      <pc:sldChg chg="addSp delSp modSp new">
        <pc:chgData name="Shalaka Ghodke" userId="S::shalaka.ghodke@mitwpu.ac.in::3137abd5-2539-4a85-8dde-0d46a966062d" providerId="AD" clId="Web-{41CBD4CA-1BAE-45C4-B7CD-654DF67551B1}" dt="2021-02-25T09:17:26.025" v="53" actId="20577"/>
        <pc:sldMkLst>
          <pc:docMk/>
          <pc:sldMk cId="1798343668" sldId="275"/>
        </pc:sldMkLst>
        <pc:spChg chg="mod">
          <ac:chgData name="Shalaka Ghodke" userId="S::shalaka.ghodke@mitwpu.ac.in::3137abd5-2539-4a85-8dde-0d46a966062d" providerId="AD" clId="Web-{41CBD4CA-1BAE-45C4-B7CD-654DF67551B1}" dt="2021-02-25T09:16:27.086" v="42" actId="20577"/>
          <ac:spMkLst>
            <pc:docMk/>
            <pc:sldMk cId="1798343668" sldId="275"/>
            <ac:spMk id="2" creationId="{8D7E484C-E257-449F-8F71-40C7767562CA}"/>
          </ac:spMkLst>
        </pc:spChg>
        <pc:spChg chg="mod">
          <ac:chgData name="Shalaka Ghodke" userId="S::shalaka.ghodke@mitwpu.ac.in::3137abd5-2539-4a85-8dde-0d46a966062d" providerId="AD" clId="Web-{41CBD4CA-1BAE-45C4-B7CD-654DF67551B1}" dt="2021-02-25T09:17:26.025" v="53" actId="20577"/>
          <ac:spMkLst>
            <pc:docMk/>
            <pc:sldMk cId="1798343668" sldId="275"/>
            <ac:spMk id="3" creationId="{C3A7C6DC-FA85-438A-9B55-519C99CDF86A}"/>
          </ac:spMkLst>
        </pc:spChg>
        <pc:picChg chg="add del mod">
          <ac:chgData name="Shalaka Ghodke" userId="S::shalaka.ghodke@mitwpu.ac.in::3137abd5-2539-4a85-8dde-0d46a966062d" providerId="AD" clId="Web-{41CBD4CA-1BAE-45C4-B7CD-654DF67551B1}" dt="2021-02-25T09:16:42.899" v="45"/>
          <ac:picMkLst>
            <pc:docMk/>
            <pc:sldMk cId="1798343668" sldId="275"/>
            <ac:picMk id="4" creationId="{25D9A292-A174-4F3E-9C22-7A16D6295478}"/>
          </ac:picMkLst>
        </pc:picChg>
        <pc:picChg chg="add mod">
          <ac:chgData name="Shalaka Ghodke" userId="S::shalaka.ghodke@mitwpu.ac.in::3137abd5-2539-4a85-8dde-0d46a966062d" providerId="AD" clId="Web-{41CBD4CA-1BAE-45C4-B7CD-654DF67551B1}" dt="2021-02-25T09:16:59.134" v="50" actId="1076"/>
          <ac:picMkLst>
            <pc:docMk/>
            <pc:sldMk cId="1798343668" sldId="275"/>
            <ac:picMk id="5" creationId="{B574B6D4-5F64-4A9C-8C61-9179F0F603CB}"/>
          </ac:picMkLst>
        </pc:picChg>
      </pc:sldChg>
      <pc:sldChg chg="addSp delSp modSp new mod setBg">
        <pc:chgData name="Shalaka Ghodke" userId="S::shalaka.ghodke@mitwpu.ac.in::3137abd5-2539-4a85-8dde-0d46a966062d" providerId="AD" clId="Web-{41CBD4CA-1BAE-45C4-B7CD-654DF67551B1}" dt="2021-02-25T09:19:50.982" v="58"/>
        <pc:sldMkLst>
          <pc:docMk/>
          <pc:sldMk cId="2389385655" sldId="276"/>
        </pc:sldMkLst>
        <pc:spChg chg="mod">
          <ac:chgData name="Shalaka Ghodke" userId="S::shalaka.ghodke@mitwpu.ac.in::3137abd5-2539-4a85-8dde-0d46a966062d" providerId="AD" clId="Web-{41CBD4CA-1BAE-45C4-B7CD-654DF67551B1}" dt="2021-02-25T09:19:50.982" v="58"/>
          <ac:spMkLst>
            <pc:docMk/>
            <pc:sldMk cId="2389385655" sldId="276"/>
            <ac:spMk id="2" creationId="{4EFFBD1E-2F95-4253-A71A-EE9D55EEEC88}"/>
          </ac:spMkLst>
        </pc:spChg>
        <pc:spChg chg="del">
          <ac:chgData name="Shalaka Ghodke" userId="S::shalaka.ghodke@mitwpu.ac.in::3137abd5-2539-4a85-8dde-0d46a966062d" providerId="AD" clId="Web-{41CBD4CA-1BAE-45C4-B7CD-654DF67551B1}" dt="2021-02-25T09:19:46.575" v="57"/>
          <ac:spMkLst>
            <pc:docMk/>
            <pc:sldMk cId="2389385655" sldId="276"/>
            <ac:spMk id="3" creationId="{7C30DC48-0C48-44BE-9E97-34228F4BE5FC}"/>
          </ac:spMkLst>
        </pc:spChg>
        <pc:spChg chg="add">
          <ac:chgData name="Shalaka Ghodke" userId="S::shalaka.ghodke@mitwpu.ac.in::3137abd5-2539-4a85-8dde-0d46a966062d" providerId="AD" clId="Web-{41CBD4CA-1BAE-45C4-B7CD-654DF67551B1}" dt="2021-02-25T09:19:50.982" v="58"/>
          <ac:spMkLst>
            <pc:docMk/>
            <pc:sldMk cId="2389385655" sldId="276"/>
            <ac:spMk id="8" creationId="{5D602DC7-2B09-4C15-85C4-25B129EBEC1A}"/>
          </ac:spMkLst>
        </pc:spChg>
        <pc:spChg chg="add">
          <ac:chgData name="Shalaka Ghodke" userId="S::shalaka.ghodke@mitwpu.ac.in::3137abd5-2539-4a85-8dde-0d46a966062d" providerId="AD" clId="Web-{41CBD4CA-1BAE-45C4-B7CD-654DF67551B1}" dt="2021-02-25T09:19:50.982" v="58"/>
          <ac:spMkLst>
            <pc:docMk/>
            <pc:sldMk cId="2389385655" sldId="276"/>
            <ac:spMk id="11" creationId="{35A52B12-0826-4A26-ABA2-386F7211134E}"/>
          </ac:spMkLst>
        </pc:spChg>
        <pc:spChg chg="add">
          <ac:chgData name="Shalaka Ghodke" userId="S::shalaka.ghodke@mitwpu.ac.in::3137abd5-2539-4a85-8dde-0d46a966062d" providerId="AD" clId="Web-{41CBD4CA-1BAE-45C4-B7CD-654DF67551B1}" dt="2021-02-25T09:19:50.982" v="58"/>
          <ac:spMkLst>
            <pc:docMk/>
            <pc:sldMk cId="2389385655" sldId="276"/>
            <ac:spMk id="13" creationId="{3DD0DA68-F652-496F-B8B5-9A66255CA0CA}"/>
          </ac:spMkLst>
        </pc:spChg>
        <pc:spChg chg="add">
          <ac:chgData name="Shalaka Ghodke" userId="S::shalaka.ghodke@mitwpu.ac.in::3137abd5-2539-4a85-8dde-0d46a966062d" providerId="AD" clId="Web-{41CBD4CA-1BAE-45C4-B7CD-654DF67551B1}" dt="2021-02-25T09:19:50.982" v="58"/>
          <ac:spMkLst>
            <pc:docMk/>
            <pc:sldMk cId="2389385655" sldId="276"/>
            <ac:spMk id="15" creationId="{DDF50AF6-4E23-4BD9-92C7-45A3E16E4120}"/>
          </ac:spMkLst>
        </pc:spChg>
        <pc:picChg chg="add mod ord">
          <ac:chgData name="Shalaka Ghodke" userId="S::shalaka.ghodke@mitwpu.ac.in::3137abd5-2539-4a85-8dde-0d46a966062d" providerId="AD" clId="Web-{41CBD4CA-1BAE-45C4-B7CD-654DF67551B1}" dt="2021-02-25T09:19:50.982" v="58"/>
          <ac:picMkLst>
            <pc:docMk/>
            <pc:sldMk cId="2389385655" sldId="276"/>
            <ac:picMk id="4" creationId="{B7967A16-811D-4793-9C45-DF87B0305308}"/>
          </ac:picMkLst>
        </pc:picChg>
      </pc:sldChg>
      <pc:sldChg chg="new">
        <pc:chgData name="Shalaka Ghodke" userId="S::shalaka.ghodke@mitwpu.ac.in::3137abd5-2539-4a85-8dde-0d46a966062d" providerId="AD" clId="Web-{41CBD4CA-1BAE-45C4-B7CD-654DF67551B1}" dt="2021-02-25T09:19:55.435" v="59"/>
        <pc:sldMkLst>
          <pc:docMk/>
          <pc:sldMk cId="71349395" sldId="277"/>
        </pc:sldMkLst>
      </pc:sldChg>
    </pc:docChg>
  </pc:docChgLst>
  <pc:docChgLst>
    <pc:chgData name="Shalaka Ghodke" userId="S::shalaka.ghodke@mitwpu.ac.in::3137abd5-2539-4a85-8dde-0d46a966062d" providerId="AD" clId="Web-{FB2D422A-747A-4B59-A052-0F42B334D20B}"/>
    <pc:docChg chg="addSld">
      <pc:chgData name="Shalaka Ghodke" userId="S::shalaka.ghodke@mitwpu.ac.in::3137abd5-2539-4a85-8dde-0d46a966062d" providerId="AD" clId="Web-{FB2D422A-747A-4B59-A052-0F42B334D20B}" dt="2021-03-03T04:13:56.344" v="0"/>
      <pc:docMkLst>
        <pc:docMk/>
      </pc:docMkLst>
      <pc:sldChg chg="new">
        <pc:chgData name="Shalaka Ghodke" userId="S::shalaka.ghodke@mitwpu.ac.in::3137abd5-2539-4a85-8dde-0d46a966062d" providerId="AD" clId="Web-{FB2D422A-747A-4B59-A052-0F42B334D20B}" dt="2021-03-03T04:13:56.344" v="0"/>
        <pc:sldMkLst>
          <pc:docMk/>
          <pc:sldMk cId="519235624" sldId="302"/>
        </pc:sldMkLst>
      </pc:sldChg>
    </pc:docChg>
  </pc:docChgLst>
  <pc:docChgLst>
    <pc:chgData name="Shalaka Ghodke" userId="S::shalaka.ghodke@mitwpu.ac.in::3137abd5-2539-4a85-8dde-0d46a966062d" providerId="AD" clId="Web-{1ACE7053-DD3D-49C3-94CB-F675B6E3B1EB}"/>
    <pc:docChg chg="addSld delSld modSld">
      <pc:chgData name="Shalaka Ghodke" userId="S::shalaka.ghodke@mitwpu.ac.in::3137abd5-2539-4a85-8dde-0d46a966062d" providerId="AD" clId="Web-{1ACE7053-DD3D-49C3-94CB-F675B6E3B1EB}" dt="2021-03-04T04:04:38.668" v="19" actId="20577"/>
      <pc:docMkLst>
        <pc:docMk/>
      </pc:docMkLst>
      <pc:sldChg chg="modSp">
        <pc:chgData name="Shalaka Ghodke" userId="S::shalaka.ghodke@mitwpu.ac.in::3137abd5-2539-4a85-8dde-0d46a966062d" providerId="AD" clId="Web-{1ACE7053-DD3D-49C3-94CB-F675B6E3B1EB}" dt="2021-03-04T03:44:37.562" v="9" actId="20577"/>
        <pc:sldMkLst>
          <pc:docMk/>
          <pc:sldMk cId="2823012119" sldId="303"/>
        </pc:sldMkLst>
        <pc:spChg chg="mod">
          <ac:chgData name="Shalaka Ghodke" userId="S::shalaka.ghodke@mitwpu.ac.in::3137abd5-2539-4a85-8dde-0d46a966062d" providerId="AD" clId="Web-{1ACE7053-DD3D-49C3-94CB-F675B6E3B1EB}" dt="2021-03-04T03:44:37.562" v="9" actId="20577"/>
          <ac:spMkLst>
            <pc:docMk/>
            <pc:sldMk cId="2823012119" sldId="303"/>
            <ac:spMk id="2" creationId="{D79AD6A4-32CD-402D-8F9E-FE8CC4A1328F}"/>
          </ac:spMkLst>
        </pc:spChg>
      </pc:sldChg>
      <pc:sldChg chg="modSp">
        <pc:chgData name="Shalaka Ghodke" userId="S::shalaka.ghodke@mitwpu.ac.in::3137abd5-2539-4a85-8dde-0d46a966062d" providerId="AD" clId="Web-{1ACE7053-DD3D-49C3-94CB-F675B6E3B1EB}" dt="2021-03-04T03:44:48.156" v="13" actId="20577"/>
        <pc:sldMkLst>
          <pc:docMk/>
          <pc:sldMk cId="4225725599" sldId="304"/>
        </pc:sldMkLst>
        <pc:spChg chg="mod">
          <ac:chgData name="Shalaka Ghodke" userId="S::shalaka.ghodke@mitwpu.ac.in::3137abd5-2539-4a85-8dde-0d46a966062d" providerId="AD" clId="Web-{1ACE7053-DD3D-49C3-94CB-F675B6E3B1EB}" dt="2021-03-04T03:44:48.156" v="13" actId="20577"/>
          <ac:spMkLst>
            <pc:docMk/>
            <pc:sldMk cId="4225725599" sldId="304"/>
            <ac:spMk id="3" creationId="{0A8AD9DA-C11D-4C68-97EA-2D170C3E32E1}"/>
          </ac:spMkLst>
        </pc:spChg>
      </pc:sldChg>
      <pc:sldChg chg="modSp">
        <pc:chgData name="Shalaka Ghodke" userId="S::shalaka.ghodke@mitwpu.ac.in::3137abd5-2539-4a85-8dde-0d46a966062d" providerId="AD" clId="Web-{1ACE7053-DD3D-49C3-94CB-F675B6E3B1EB}" dt="2021-03-04T04:01:16.351" v="17" actId="20577"/>
        <pc:sldMkLst>
          <pc:docMk/>
          <pc:sldMk cId="2304471989" sldId="310"/>
        </pc:sldMkLst>
        <pc:spChg chg="mod">
          <ac:chgData name="Shalaka Ghodke" userId="S::shalaka.ghodke@mitwpu.ac.in::3137abd5-2539-4a85-8dde-0d46a966062d" providerId="AD" clId="Web-{1ACE7053-DD3D-49C3-94CB-F675B6E3B1EB}" dt="2021-03-04T04:01:12.523" v="14" actId="20577"/>
          <ac:spMkLst>
            <pc:docMk/>
            <pc:sldMk cId="2304471989" sldId="310"/>
            <ac:spMk id="3" creationId="{BB44BF27-1D2C-4AC2-9ADC-B5A123B21709}"/>
          </ac:spMkLst>
        </pc:spChg>
        <pc:spChg chg="mod">
          <ac:chgData name="Shalaka Ghodke" userId="S::shalaka.ghodke@mitwpu.ac.in::3137abd5-2539-4a85-8dde-0d46a966062d" providerId="AD" clId="Web-{1ACE7053-DD3D-49C3-94CB-F675B6E3B1EB}" dt="2021-03-04T04:01:16.351" v="17" actId="20577"/>
          <ac:spMkLst>
            <pc:docMk/>
            <pc:sldMk cId="2304471989" sldId="310"/>
            <ac:spMk id="6" creationId="{82CE385A-D8E0-4267-B7D2-22BCACBF747E}"/>
          </ac:spMkLst>
        </pc:spChg>
      </pc:sldChg>
      <pc:sldChg chg="modSp">
        <pc:chgData name="Shalaka Ghodke" userId="S::shalaka.ghodke@mitwpu.ac.in::3137abd5-2539-4a85-8dde-0d46a966062d" providerId="AD" clId="Web-{1ACE7053-DD3D-49C3-94CB-F675B6E3B1EB}" dt="2021-03-04T04:04:38.668" v="19" actId="20577"/>
        <pc:sldMkLst>
          <pc:docMk/>
          <pc:sldMk cId="1876194283" sldId="313"/>
        </pc:sldMkLst>
        <pc:spChg chg="mod">
          <ac:chgData name="Shalaka Ghodke" userId="S::shalaka.ghodke@mitwpu.ac.in::3137abd5-2539-4a85-8dde-0d46a966062d" providerId="AD" clId="Web-{1ACE7053-DD3D-49C3-94CB-F675B6E3B1EB}" dt="2021-03-04T04:04:38.668" v="19" actId="20577"/>
          <ac:spMkLst>
            <pc:docMk/>
            <pc:sldMk cId="1876194283" sldId="313"/>
            <ac:spMk id="3" creationId="{607B1A08-F4DA-4B16-B72A-DE94D7A37674}"/>
          </ac:spMkLst>
        </pc:spChg>
      </pc:sldChg>
      <pc:sldChg chg="modSp new del">
        <pc:chgData name="Shalaka Ghodke" userId="S::shalaka.ghodke@mitwpu.ac.in::3137abd5-2539-4a85-8dde-0d46a966062d" providerId="AD" clId="Web-{1ACE7053-DD3D-49C3-94CB-F675B6E3B1EB}" dt="2021-03-04T03:44:39.375" v="10"/>
        <pc:sldMkLst>
          <pc:docMk/>
          <pc:sldMk cId="3077112640" sldId="315"/>
        </pc:sldMkLst>
        <pc:spChg chg="mod">
          <ac:chgData name="Shalaka Ghodke" userId="S::shalaka.ghodke@mitwpu.ac.in::3137abd5-2539-4a85-8dde-0d46a966062d" providerId="AD" clId="Web-{1ACE7053-DD3D-49C3-94CB-F675B6E3B1EB}" dt="2021-03-04T03:44:05.827" v="7" actId="20577"/>
          <ac:spMkLst>
            <pc:docMk/>
            <pc:sldMk cId="3077112640" sldId="315"/>
            <ac:spMk id="2" creationId="{5237C936-102B-43C3-983C-EC75AEB3CE5A}"/>
          </ac:spMkLst>
        </pc:spChg>
      </pc:sldChg>
    </pc:docChg>
  </pc:docChgLst>
  <pc:docChgLst>
    <pc:chgData name="Shalaka Ghodke" userId="S::shalaka.ghodke@mitwpu.ac.in::3137abd5-2539-4a85-8dde-0d46a966062d" providerId="AD" clId="Web-{B3F9D033-AA13-4AEB-959F-7FBCCC9F2A0A}"/>
    <pc:docChg chg="addSld modSld">
      <pc:chgData name="Shalaka Ghodke" userId="S::shalaka.ghodke@mitwpu.ac.in::3137abd5-2539-4a85-8dde-0d46a966062d" providerId="AD" clId="Web-{B3F9D033-AA13-4AEB-959F-7FBCCC9F2A0A}" dt="2021-03-02T03:23:36.239" v="97" actId="20577"/>
      <pc:docMkLst>
        <pc:docMk/>
      </pc:docMkLst>
      <pc:sldChg chg="modSp">
        <pc:chgData name="Shalaka Ghodke" userId="S::shalaka.ghodke@mitwpu.ac.in::3137abd5-2539-4a85-8dde-0d46a966062d" providerId="AD" clId="Web-{B3F9D033-AA13-4AEB-959F-7FBCCC9F2A0A}" dt="2021-03-02T03:11:30.269" v="5" actId="20577"/>
        <pc:sldMkLst>
          <pc:docMk/>
          <pc:sldMk cId="71349395" sldId="277"/>
        </pc:sldMkLst>
        <pc:spChg chg="mod">
          <ac:chgData name="Shalaka Ghodke" userId="S::shalaka.ghodke@mitwpu.ac.in::3137abd5-2539-4a85-8dde-0d46a966062d" providerId="AD" clId="Web-{B3F9D033-AA13-4AEB-959F-7FBCCC9F2A0A}" dt="2021-03-02T03:10:37.674" v="0" actId="20577"/>
          <ac:spMkLst>
            <pc:docMk/>
            <pc:sldMk cId="71349395" sldId="277"/>
            <ac:spMk id="2" creationId="{DAFDB457-BE01-4938-BBFF-8A47F2A9FE76}"/>
          </ac:spMkLst>
        </pc:spChg>
        <pc:spChg chg="mod">
          <ac:chgData name="Shalaka Ghodke" userId="S::shalaka.ghodke@mitwpu.ac.in::3137abd5-2539-4a85-8dde-0d46a966062d" providerId="AD" clId="Web-{B3F9D033-AA13-4AEB-959F-7FBCCC9F2A0A}" dt="2021-03-02T03:11:30.269" v="5" actId="20577"/>
          <ac:spMkLst>
            <pc:docMk/>
            <pc:sldMk cId="71349395" sldId="277"/>
            <ac:spMk id="3" creationId="{65834DFC-707D-4554-8B1E-62455CB3DA96}"/>
          </ac:spMkLst>
        </pc:spChg>
      </pc:sldChg>
      <pc:sldChg chg="modSp new">
        <pc:chgData name="Shalaka Ghodke" userId="S::shalaka.ghodke@mitwpu.ac.in::3137abd5-2539-4a85-8dde-0d46a966062d" providerId="AD" clId="Web-{B3F9D033-AA13-4AEB-959F-7FBCCC9F2A0A}" dt="2021-03-02T03:11:48.238" v="12" actId="20577"/>
        <pc:sldMkLst>
          <pc:docMk/>
          <pc:sldMk cId="1521208017" sldId="278"/>
        </pc:sldMkLst>
        <pc:spChg chg="mod">
          <ac:chgData name="Shalaka Ghodke" userId="S::shalaka.ghodke@mitwpu.ac.in::3137abd5-2539-4a85-8dde-0d46a966062d" providerId="AD" clId="Web-{B3F9D033-AA13-4AEB-959F-7FBCCC9F2A0A}" dt="2021-03-02T03:11:35.473" v="9" actId="20577"/>
          <ac:spMkLst>
            <pc:docMk/>
            <pc:sldMk cId="1521208017" sldId="278"/>
            <ac:spMk id="2" creationId="{97326044-D95A-4C52-ACC9-7EC4B3BB52A5}"/>
          </ac:spMkLst>
        </pc:spChg>
        <pc:spChg chg="mod">
          <ac:chgData name="Shalaka Ghodke" userId="S::shalaka.ghodke@mitwpu.ac.in::3137abd5-2539-4a85-8dde-0d46a966062d" providerId="AD" clId="Web-{B3F9D033-AA13-4AEB-959F-7FBCCC9F2A0A}" dt="2021-03-02T03:11:48.238" v="12" actId="20577"/>
          <ac:spMkLst>
            <pc:docMk/>
            <pc:sldMk cId="1521208017" sldId="278"/>
            <ac:spMk id="3" creationId="{DF1BF086-7B38-46BF-A3E8-2620C113D3D5}"/>
          </ac:spMkLst>
        </pc:spChg>
      </pc:sldChg>
      <pc:sldChg chg="modSp new">
        <pc:chgData name="Shalaka Ghodke" userId="S::shalaka.ghodke@mitwpu.ac.in::3137abd5-2539-4a85-8dde-0d46a966062d" providerId="AD" clId="Web-{B3F9D033-AA13-4AEB-959F-7FBCCC9F2A0A}" dt="2021-03-02T03:12:37.802" v="19" actId="20577"/>
        <pc:sldMkLst>
          <pc:docMk/>
          <pc:sldMk cId="4188358024" sldId="279"/>
        </pc:sldMkLst>
        <pc:spChg chg="mod">
          <ac:chgData name="Shalaka Ghodke" userId="S::shalaka.ghodke@mitwpu.ac.in::3137abd5-2539-4a85-8dde-0d46a966062d" providerId="AD" clId="Web-{B3F9D033-AA13-4AEB-959F-7FBCCC9F2A0A}" dt="2021-03-02T03:12:37.802" v="19" actId="20577"/>
          <ac:spMkLst>
            <pc:docMk/>
            <pc:sldMk cId="4188358024" sldId="279"/>
            <ac:spMk id="2" creationId="{4BCE20B2-A253-402C-918F-E79DBA012332}"/>
          </ac:spMkLst>
        </pc:spChg>
        <pc:spChg chg="mod">
          <ac:chgData name="Shalaka Ghodke" userId="S::shalaka.ghodke@mitwpu.ac.in::3137abd5-2539-4a85-8dde-0d46a966062d" providerId="AD" clId="Web-{B3F9D033-AA13-4AEB-959F-7FBCCC9F2A0A}" dt="2021-03-02T03:12:35.646" v="17" actId="20577"/>
          <ac:spMkLst>
            <pc:docMk/>
            <pc:sldMk cId="4188358024" sldId="279"/>
            <ac:spMk id="3" creationId="{35475416-ABA1-453E-8FD4-0EB4FD031812}"/>
          </ac:spMkLst>
        </pc:spChg>
      </pc:sldChg>
      <pc:sldChg chg="modSp new">
        <pc:chgData name="Shalaka Ghodke" userId="S::shalaka.ghodke@mitwpu.ac.in::3137abd5-2539-4a85-8dde-0d46a966062d" providerId="AD" clId="Web-{B3F9D033-AA13-4AEB-959F-7FBCCC9F2A0A}" dt="2021-03-02T03:21:51.721" v="87" actId="20577"/>
        <pc:sldMkLst>
          <pc:docMk/>
          <pc:sldMk cId="1031471909" sldId="280"/>
        </pc:sldMkLst>
        <pc:spChg chg="mod">
          <ac:chgData name="Shalaka Ghodke" userId="S::shalaka.ghodke@mitwpu.ac.in::3137abd5-2539-4a85-8dde-0d46a966062d" providerId="AD" clId="Web-{B3F9D033-AA13-4AEB-959F-7FBCCC9F2A0A}" dt="2021-03-02T03:13:08.584" v="27" actId="20577"/>
          <ac:spMkLst>
            <pc:docMk/>
            <pc:sldMk cId="1031471909" sldId="280"/>
            <ac:spMk id="2" creationId="{A9E53A0B-1809-4E76-AB0F-3E453A511056}"/>
          </ac:spMkLst>
        </pc:spChg>
        <pc:spChg chg="mod">
          <ac:chgData name="Shalaka Ghodke" userId="S::shalaka.ghodke@mitwpu.ac.in::3137abd5-2539-4a85-8dde-0d46a966062d" providerId="AD" clId="Web-{B3F9D033-AA13-4AEB-959F-7FBCCC9F2A0A}" dt="2021-03-02T03:21:51.721" v="87" actId="20577"/>
          <ac:spMkLst>
            <pc:docMk/>
            <pc:sldMk cId="1031471909" sldId="280"/>
            <ac:spMk id="3" creationId="{29AF9619-582F-4FD5-A2B7-4C1070090945}"/>
          </ac:spMkLst>
        </pc:spChg>
      </pc:sldChg>
      <pc:sldChg chg="modSp new">
        <pc:chgData name="Shalaka Ghodke" userId="S::shalaka.ghodke@mitwpu.ac.in::3137abd5-2539-4a85-8dde-0d46a966062d" providerId="AD" clId="Web-{B3F9D033-AA13-4AEB-959F-7FBCCC9F2A0A}" dt="2021-03-02T03:16:36.729" v="62" actId="20577"/>
        <pc:sldMkLst>
          <pc:docMk/>
          <pc:sldMk cId="4183676721" sldId="281"/>
        </pc:sldMkLst>
        <pc:spChg chg="mod">
          <ac:chgData name="Shalaka Ghodke" userId="S::shalaka.ghodke@mitwpu.ac.in::3137abd5-2539-4a85-8dde-0d46a966062d" providerId="AD" clId="Web-{B3F9D033-AA13-4AEB-959F-7FBCCC9F2A0A}" dt="2021-03-02T03:15:21.696" v="47" actId="20577"/>
          <ac:spMkLst>
            <pc:docMk/>
            <pc:sldMk cId="4183676721" sldId="281"/>
            <ac:spMk id="2" creationId="{E52F611A-3C14-486E-B678-03E97FCAB99B}"/>
          </ac:spMkLst>
        </pc:spChg>
        <pc:spChg chg="mod">
          <ac:chgData name="Shalaka Ghodke" userId="S::shalaka.ghodke@mitwpu.ac.in::3137abd5-2539-4a85-8dde-0d46a966062d" providerId="AD" clId="Web-{B3F9D033-AA13-4AEB-959F-7FBCCC9F2A0A}" dt="2021-03-02T03:16:36.729" v="62" actId="20577"/>
          <ac:spMkLst>
            <pc:docMk/>
            <pc:sldMk cId="4183676721" sldId="281"/>
            <ac:spMk id="3" creationId="{3291EDA4-3A4A-4896-ABF2-3AB1DCD1CDD7}"/>
          </ac:spMkLst>
        </pc:spChg>
      </pc:sldChg>
      <pc:sldChg chg="modSp new">
        <pc:chgData name="Shalaka Ghodke" userId="S::shalaka.ghodke@mitwpu.ac.in::3137abd5-2539-4a85-8dde-0d46a966062d" providerId="AD" clId="Web-{B3F9D033-AA13-4AEB-959F-7FBCCC9F2A0A}" dt="2021-03-02T03:21:10.267" v="84" actId="20577"/>
        <pc:sldMkLst>
          <pc:docMk/>
          <pc:sldMk cId="262715752" sldId="282"/>
        </pc:sldMkLst>
        <pc:spChg chg="mod">
          <ac:chgData name="Shalaka Ghodke" userId="S::shalaka.ghodke@mitwpu.ac.in::3137abd5-2539-4a85-8dde-0d46a966062d" providerId="AD" clId="Web-{B3F9D033-AA13-4AEB-959F-7FBCCC9F2A0A}" dt="2021-03-02T03:16:22.870" v="57" actId="20577"/>
          <ac:spMkLst>
            <pc:docMk/>
            <pc:sldMk cId="262715752" sldId="282"/>
            <ac:spMk id="2" creationId="{C10CBF29-51F9-4C1A-99C1-3620875D045D}"/>
          </ac:spMkLst>
        </pc:spChg>
        <pc:spChg chg="mod">
          <ac:chgData name="Shalaka Ghodke" userId="S::shalaka.ghodke@mitwpu.ac.in::3137abd5-2539-4a85-8dde-0d46a966062d" providerId="AD" clId="Web-{B3F9D033-AA13-4AEB-959F-7FBCCC9F2A0A}" dt="2021-03-02T03:21:10.267" v="84" actId="20577"/>
          <ac:spMkLst>
            <pc:docMk/>
            <pc:sldMk cId="262715752" sldId="282"/>
            <ac:spMk id="3" creationId="{AF69DC50-676E-4CC7-84AF-37D0A0199073}"/>
          </ac:spMkLst>
        </pc:spChg>
      </pc:sldChg>
      <pc:sldChg chg="modSp new">
        <pc:chgData name="Shalaka Ghodke" userId="S::shalaka.ghodke@mitwpu.ac.in::3137abd5-2539-4a85-8dde-0d46a966062d" providerId="AD" clId="Web-{B3F9D033-AA13-4AEB-959F-7FBCCC9F2A0A}" dt="2021-03-02T03:17:42.528" v="74" actId="14100"/>
        <pc:sldMkLst>
          <pc:docMk/>
          <pc:sldMk cId="2124116955" sldId="283"/>
        </pc:sldMkLst>
        <pc:spChg chg="mod">
          <ac:chgData name="Shalaka Ghodke" userId="S::shalaka.ghodke@mitwpu.ac.in::3137abd5-2539-4a85-8dde-0d46a966062d" providerId="AD" clId="Web-{B3F9D033-AA13-4AEB-959F-7FBCCC9F2A0A}" dt="2021-03-02T03:17:19.012" v="67" actId="20577"/>
          <ac:spMkLst>
            <pc:docMk/>
            <pc:sldMk cId="2124116955" sldId="283"/>
            <ac:spMk id="2" creationId="{526BA253-D727-4991-98FD-5BDBA19C7716}"/>
          </ac:spMkLst>
        </pc:spChg>
        <pc:spChg chg="mod">
          <ac:chgData name="Shalaka Ghodke" userId="S::shalaka.ghodke@mitwpu.ac.in::3137abd5-2539-4a85-8dde-0d46a966062d" providerId="AD" clId="Web-{B3F9D033-AA13-4AEB-959F-7FBCCC9F2A0A}" dt="2021-03-02T03:17:42.528" v="74" actId="14100"/>
          <ac:spMkLst>
            <pc:docMk/>
            <pc:sldMk cId="2124116955" sldId="283"/>
            <ac:spMk id="3" creationId="{989667FA-3AA7-4010-B28F-BD35F56D23C4}"/>
          </ac:spMkLst>
        </pc:spChg>
      </pc:sldChg>
      <pc:sldChg chg="modSp new">
        <pc:chgData name="Shalaka Ghodke" userId="S::shalaka.ghodke@mitwpu.ac.in::3137abd5-2539-4a85-8dde-0d46a966062d" providerId="AD" clId="Web-{B3F9D033-AA13-4AEB-959F-7FBCCC9F2A0A}" dt="2021-03-02T03:18:19.435" v="83" actId="20577"/>
        <pc:sldMkLst>
          <pc:docMk/>
          <pc:sldMk cId="1639874204" sldId="284"/>
        </pc:sldMkLst>
        <pc:spChg chg="mod">
          <ac:chgData name="Shalaka Ghodke" userId="S::shalaka.ghodke@mitwpu.ac.in::3137abd5-2539-4a85-8dde-0d46a966062d" providerId="AD" clId="Web-{B3F9D033-AA13-4AEB-959F-7FBCCC9F2A0A}" dt="2021-03-02T03:18:06.591" v="78" actId="20577"/>
          <ac:spMkLst>
            <pc:docMk/>
            <pc:sldMk cId="1639874204" sldId="284"/>
            <ac:spMk id="2" creationId="{A6AD4D81-A573-43DD-8E19-62A02BC8381B}"/>
          </ac:spMkLst>
        </pc:spChg>
        <pc:spChg chg="mod">
          <ac:chgData name="Shalaka Ghodke" userId="S::shalaka.ghodke@mitwpu.ac.in::3137abd5-2539-4a85-8dde-0d46a966062d" providerId="AD" clId="Web-{B3F9D033-AA13-4AEB-959F-7FBCCC9F2A0A}" dt="2021-03-02T03:18:19.435" v="83" actId="20577"/>
          <ac:spMkLst>
            <pc:docMk/>
            <pc:sldMk cId="1639874204" sldId="284"/>
            <ac:spMk id="3" creationId="{38CD36F7-9135-44A0-A75F-22AD7970B6AB}"/>
          </ac:spMkLst>
        </pc:spChg>
      </pc:sldChg>
      <pc:sldChg chg="modSp new">
        <pc:chgData name="Shalaka Ghodke" userId="S::shalaka.ghodke@mitwpu.ac.in::3137abd5-2539-4a85-8dde-0d46a966062d" providerId="AD" clId="Web-{B3F9D033-AA13-4AEB-959F-7FBCCC9F2A0A}" dt="2021-03-02T03:23:36.239" v="97" actId="20577"/>
        <pc:sldMkLst>
          <pc:docMk/>
          <pc:sldMk cId="1287578604" sldId="285"/>
        </pc:sldMkLst>
        <pc:spChg chg="mod">
          <ac:chgData name="Shalaka Ghodke" userId="S::shalaka.ghodke@mitwpu.ac.in::3137abd5-2539-4a85-8dde-0d46a966062d" providerId="AD" clId="Web-{B3F9D033-AA13-4AEB-959F-7FBCCC9F2A0A}" dt="2021-03-02T03:23:36.239" v="97" actId="20577"/>
          <ac:spMkLst>
            <pc:docMk/>
            <pc:sldMk cId="1287578604" sldId="285"/>
            <ac:spMk id="2" creationId="{4E300B07-5F74-4E72-BC87-2C3BED34C6CE}"/>
          </ac:spMkLst>
        </pc:spChg>
      </pc:sldChg>
    </pc:docChg>
  </pc:docChgLst>
  <pc:docChgLst>
    <pc:chgData name="Shalaka Ghodke" userId="S::shalaka.ghodke@mitwpu.ac.in::3137abd5-2539-4a85-8dde-0d46a966062d" providerId="AD" clId="Web-{35738258-C08E-4A38-B933-E65362671B45}"/>
    <pc:docChg chg="addSld modSld sldOrd">
      <pc:chgData name="Shalaka Ghodke" userId="S::shalaka.ghodke@mitwpu.ac.in::3137abd5-2539-4a85-8dde-0d46a966062d" providerId="AD" clId="Web-{35738258-C08E-4A38-B933-E65362671B45}" dt="2021-03-03T11:19:15.996" v="165" actId="20577"/>
      <pc:docMkLst>
        <pc:docMk/>
      </pc:docMkLst>
      <pc:sldChg chg="modSp">
        <pc:chgData name="Shalaka Ghodke" userId="S::shalaka.ghodke@mitwpu.ac.in::3137abd5-2539-4a85-8dde-0d46a966062d" providerId="AD" clId="Web-{35738258-C08E-4A38-B933-E65362671B45}" dt="2021-03-03T10:47:22.032" v="25" actId="20577"/>
        <pc:sldMkLst>
          <pc:docMk/>
          <pc:sldMk cId="2536917040" sldId="300"/>
        </pc:sldMkLst>
        <pc:spChg chg="mod">
          <ac:chgData name="Shalaka Ghodke" userId="S::shalaka.ghodke@mitwpu.ac.in::3137abd5-2539-4a85-8dde-0d46a966062d" providerId="AD" clId="Web-{35738258-C08E-4A38-B933-E65362671B45}" dt="2021-03-03T10:47:22.032" v="25" actId="20577"/>
          <ac:spMkLst>
            <pc:docMk/>
            <pc:sldMk cId="2536917040" sldId="300"/>
            <ac:spMk id="3" creationId="{05E099D9-5265-4C7E-B4E3-D169BD29AD78}"/>
          </ac:spMkLst>
        </pc:spChg>
      </pc:sldChg>
      <pc:sldChg chg="modSp">
        <pc:chgData name="Shalaka Ghodke" userId="S::shalaka.ghodke@mitwpu.ac.in::3137abd5-2539-4a85-8dde-0d46a966062d" providerId="AD" clId="Web-{35738258-C08E-4A38-B933-E65362671B45}" dt="2021-03-03T10:48:52.534" v="40" actId="20577"/>
        <pc:sldMkLst>
          <pc:docMk/>
          <pc:sldMk cId="519235624" sldId="302"/>
        </pc:sldMkLst>
        <pc:spChg chg="mod">
          <ac:chgData name="Shalaka Ghodke" userId="S::shalaka.ghodke@mitwpu.ac.in::3137abd5-2539-4a85-8dde-0d46a966062d" providerId="AD" clId="Web-{35738258-C08E-4A38-B933-E65362671B45}" dt="2021-03-03T10:48:52.534" v="40" actId="20577"/>
          <ac:spMkLst>
            <pc:docMk/>
            <pc:sldMk cId="519235624" sldId="302"/>
            <ac:spMk id="3" creationId="{A9A76217-123A-483F-B7CB-A09F04F07703}"/>
          </ac:spMkLst>
        </pc:spChg>
      </pc:sldChg>
      <pc:sldChg chg="modSp">
        <pc:chgData name="Shalaka Ghodke" userId="S::shalaka.ghodke@mitwpu.ac.in::3137abd5-2539-4a85-8dde-0d46a966062d" providerId="AD" clId="Web-{35738258-C08E-4A38-B933-E65362671B45}" dt="2021-03-03T11:14:04.644" v="83" actId="20577"/>
        <pc:sldMkLst>
          <pc:docMk/>
          <pc:sldMk cId="2823012119" sldId="303"/>
        </pc:sldMkLst>
        <pc:spChg chg="mod">
          <ac:chgData name="Shalaka Ghodke" userId="S::shalaka.ghodke@mitwpu.ac.in::3137abd5-2539-4a85-8dde-0d46a966062d" providerId="AD" clId="Web-{35738258-C08E-4A38-B933-E65362671B45}" dt="2021-03-03T11:14:04.644" v="83" actId="20577"/>
          <ac:spMkLst>
            <pc:docMk/>
            <pc:sldMk cId="2823012119" sldId="303"/>
            <ac:spMk id="2" creationId="{D79AD6A4-32CD-402D-8F9E-FE8CC4A1328F}"/>
          </ac:spMkLst>
        </pc:spChg>
      </pc:sldChg>
      <pc:sldChg chg="addSp delSp modSp">
        <pc:chgData name="Shalaka Ghodke" userId="S::shalaka.ghodke@mitwpu.ac.in::3137abd5-2539-4a85-8dde-0d46a966062d" providerId="AD" clId="Web-{35738258-C08E-4A38-B933-E65362671B45}" dt="2021-03-03T11:12:11.015" v="59" actId="14100"/>
        <pc:sldMkLst>
          <pc:docMk/>
          <pc:sldMk cId="2207594111" sldId="305"/>
        </pc:sldMkLst>
        <pc:spChg chg="mod">
          <ac:chgData name="Shalaka Ghodke" userId="S::shalaka.ghodke@mitwpu.ac.in::3137abd5-2539-4a85-8dde-0d46a966062d" providerId="AD" clId="Web-{35738258-C08E-4A38-B933-E65362671B45}" dt="2021-03-03T11:11:43.405" v="50"/>
          <ac:spMkLst>
            <pc:docMk/>
            <pc:sldMk cId="2207594111" sldId="305"/>
            <ac:spMk id="2" creationId="{D025237C-D925-4602-9BCC-CAD0A63EBB03}"/>
          </ac:spMkLst>
        </pc:spChg>
        <pc:spChg chg="add del mod">
          <ac:chgData name="Shalaka Ghodke" userId="S::shalaka.ghodke@mitwpu.ac.in::3137abd5-2539-4a85-8dde-0d46a966062d" providerId="AD" clId="Web-{35738258-C08E-4A38-B933-E65362671B45}" dt="2021-03-03T11:11:24.530" v="45"/>
          <ac:spMkLst>
            <pc:docMk/>
            <pc:sldMk cId="2207594111" sldId="305"/>
            <ac:spMk id="5" creationId="{F975D756-9871-474A-9D61-CE74A88E4FD5}"/>
          </ac:spMkLst>
        </pc:spChg>
        <pc:spChg chg="mod ord">
          <ac:chgData name="Shalaka Ghodke" userId="S::shalaka.ghodke@mitwpu.ac.in::3137abd5-2539-4a85-8dde-0d46a966062d" providerId="AD" clId="Web-{35738258-C08E-4A38-B933-E65362671B45}" dt="2021-03-03T11:12:11.015" v="59" actId="14100"/>
          <ac:spMkLst>
            <pc:docMk/>
            <pc:sldMk cId="2207594111" sldId="305"/>
            <ac:spMk id="10" creationId="{BAF945C5-33E8-4154-961C-45DC44D0AF92}"/>
          </ac:spMkLst>
        </pc:spChg>
        <pc:spChg chg="add del">
          <ac:chgData name="Shalaka Ghodke" userId="S::shalaka.ghodke@mitwpu.ac.in::3137abd5-2539-4a85-8dde-0d46a966062d" providerId="AD" clId="Web-{35738258-C08E-4A38-B933-E65362671B45}" dt="2021-03-03T11:11:43.405" v="50"/>
          <ac:spMkLst>
            <pc:docMk/>
            <pc:sldMk cId="2207594111" sldId="305"/>
            <ac:spMk id="26" creationId="{3F89FC01-D0CF-4899-A184-1F007036308A}"/>
          </ac:spMkLst>
        </pc:spChg>
        <pc:spChg chg="add del">
          <ac:chgData name="Shalaka Ghodke" userId="S::shalaka.ghodke@mitwpu.ac.in::3137abd5-2539-4a85-8dde-0d46a966062d" providerId="AD" clId="Web-{35738258-C08E-4A38-B933-E65362671B45}" dt="2021-03-03T11:11:43.405" v="50"/>
          <ac:spMkLst>
            <pc:docMk/>
            <pc:sldMk cId="2207594111" sldId="305"/>
            <ac:spMk id="28" creationId="{F4E5A9FF-C93F-4A6D-ABDE-2533C3017B89}"/>
          </ac:spMkLst>
        </pc:spChg>
        <pc:spChg chg="add del">
          <ac:chgData name="Shalaka Ghodke" userId="S::shalaka.ghodke@mitwpu.ac.in::3137abd5-2539-4a85-8dde-0d46a966062d" providerId="AD" clId="Web-{35738258-C08E-4A38-B933-E65362671B45}" dt="2021-03-03T11:11:43.405" v="50"/>
          <ac:spMkLst>
            <pc:docMk/>
            <pc:sldMk cId="2207594111" sldId="305"/>
            <ac:spMk id="30" creationId="{ED008ECC-51D4-4E47-80DF-1D22FBBC5061}"/>
          </ac:spMkLst>
        </pc:spChg>
        <pc:spChg chg="add del">
          <ac:chgData name="Shalaka Ghodke" userId="S::shalaka.ghodke@mitwpu.ac.in::3137abd5-2539-4a85-8dde-0d46a966062d" providerId="AD" clId="Web-{35738258-C08E-4A38-B933-E65362671B45}" dt="2021-03-03T11:11:43.405" v="50"/>
          <ac:spMkLst>
            <pc:docMk/>
            <pc:sldMk cId="2207594111" sldId="305"/>
            <ac:spMk id="32" creationId="{3EEBA64A-08C9-4EE7-A7DD-C4309E5753BA}"/>
          </ac:spMkLst>
        </pc:spChg>
        <pc:spChg chg="add del">
          <ac:chgData name="Shalaka Ghodke" userId="S::shalaka.ghodke@mitwpu.ac.in::3137abd5-2539-4a85-8dde-0d46a966062d" providerId="AD" clId="Web-{35738258-C08E-4A38-B933-E65362671B45}" dt="2021-03-03T11:11:43.405" v="50"/>
          <ac:spMkLst>
            <pc:docMk/>
            <pc:sldMk cId="2207594111" sldId="305"/>
            <ac:spMk id="33" creationId="{0DA644F7-E61C-4BDD-9510-112510F64F97}"/>
          </ac:spMkLst>
        </pc:spChg>
        <pc:spChg chg="add del">
          <ac:chgData name="Shalaka Ghodke" userId="S::shalaka.ghodke@mitwpu.ac.in::3137abd5-2539-4a85-8dde-0d46a966062d" providerId="AD" clId="Web-{35738258-C08E-4A38-B933-E65362671B45}" dt="2021-03-03T11:11:43.390" v="49"/>
          <ac:spMkLst>
            <pc:docMk/>
            <pc:sldMk cId="2207594111" sldId="305"/>
            <ac:spMk id="35" creationId="{2DF7C36B-2A95-4DB1-A402-5367DFD51180}"/>
          </ac:spMkLst>
        </pc:spChg>
        <pc:spChg chg="add del">
          <ac:chgData name="Shalaka Ghodke" userId="S::shalaka.ghodke@mitwpu.ac.in::3137abd5-2539-4a85-8dde-0d46a966062d" providerId="AD" clId="Web-{35738258-C08E-4A38-B933-E65362671B45}" dt="2021-03-03T11:11:43.390" v="49"/>
          <ac:spMkLst>
            <pc:docMk/>
            <pc:sldMk cId="2207594111" sldId="305"/>
            <ac:spMk id="36" creationId="{9FCA75FA-F681-4B5D-93C7-49F3DDA1D8E1}"/>
          </ac:spMkLst>
        </pc:spChg>
        <pc:spChg chg="add del">
          <ac:chgData name="Shalaka Ghodke" userId="S::shalaka.ghodke@mitwpu.ac.in::3137abd5-2539-4a85-8dde-0d46a966062d" providerId="AD" clId="Web-{35738258-C08E-4A38-B933-E65362671B45}" dt="2021-03-03T11:11:40.593" v="47"/>
          <ac:spMkLst>
            <pc:docMk/>
            <pc:sldMk cId="2207594111" sldId="305"/>
            <ac:spMk id="38" creationId="{3F89FC01-D0CF-4899-A184-1F007036308A}"/>
          </ac:spMkLst>
        </pc:spChg>
        <pc:spChg chg="add del">
          <ac:chgData name="Shalaka Ghodke" userId="S::shalaka.ghodke@mitwpu.ac.in::3137abd5-2539-4a85-8dde-0d46a966062d" providerId="AD" clId="Web-{35738258-C08E-4A38-B933-E65362671B45}" dt="2021-03-03T11:11:43.390" v="49"/>
          <ac:spMkLst>
            <pc:docMk/>
            <pc:sldMk cId="2207594111" sldId="305"/>
            <ac:spMk id="39" creationId="{F532AA8F-7655-4585-B919-E2A0FD87E715}"/>
          </ac:spMkLst>
        </pc:spChg>
        <pc:spChg chg="add del">
          <ac:chgData name="Shalaka Ghodke" userId="S::shalaka.ghodke@mitwpu.ac.in::3137abd5-2539-4a85-8dde-0d46a966062d" providerId="AD" clId="Web-{35738258-C08E-4A38-B933-E65362671B45}" dt="2021-03-03T11:11:40.593" v="47"/>
          <ac:spMkLst>
            <pc:docMk/>
            <pc:sldMk cId="2207594111" sldId="305"/>
            <ac:spMk id="40" creationId="{F4E5A9FF-C93F-4A6D-ABDE-2533C3017B89}"/>
          </ac:spMkLst>
        </pc:spChg>
        <pc:spChg chg="add del">
          <ac:chgData name="Shalaka Ghodke" userId="S::shalaka.ghodke@mitwpu.ac.in::3137abd5-2539-4a85-8dde-0d46a966062d" providerId="AD" clId="Web-{35738258-C08E-4A38-B933-E65362671B45}" dt="2021-03-03T11:11:43.390" v="49"/>
          <ac:spMkLst>
            <pc:docMk/>
            <pc:sldMk cId="2207594111" sldId="305"/>
            <ac:spMk id="43" creationId="{BACADE56-B590-4E65-AF77-CEDAB0E2C033}"/>
          </ac:spMkLst>
        </pc:spChg>
        <pc:spChg chg="add del">
          <ac:chgData name="Shalaka Ghodke" userId="S::shalaka.ghodke@mitwpu.ac.in::3137abd5-2539-4a85-8dde-0d46a966062d" providerId="AD" clId="Web-{35738258-C08E-4A38-B933-E65362671B45}" dt="2021-03-03T11:11:40.593" v="47"/>
          <ac:spMkLst>
            <pc:docMk/>
            <pc:sldMk cId="2207594111" sldId="305"/>
            <ac:spMk id="44" creationId="{4B019A08-55AD-4038-B865-37DA596B8CE3}"/>
          </ac:spMkLst>
        </pc:spChg>
        <pc:spChg chg="add del">
          <ac:chgData name="Shalaka Ghodke" userId="S::shalaka.ghodke@mitwpu.ac.in::3137abd5-2539-4a85-8dde-0d46a966062d" providerId="AD" clId="Web-{35738258-C08E-4A38-B933-E65362671B45}" dt="2021-03-03T11:11:43.390" v="49"/>
          <ac:spMkLst>
            <pc:docMk/>
            <pc:sldMk cId="2207594111" sldId="305"/>
            <ac:spMk id="45" creationId="{1CD6EB25-01BC-4EB1-8BED-E81046194E5F}"/>
          </ac:spMkLst>
        </pc:spChg>
        <pc:spChg chg="add">
          <ac:chgData name="Shalaka Ghodke" userId="S::shalaka.ghodke@mitwpu.ac.in::3137abd5-2539-4a85-8dde-0d46a966062d" providerId="AD" clId="Web-{35738258-C08E-4A38-B933-E65362671B45}" dt="2021-03-03T11:11:43.405" v="50"/>
          <ac:spMkLst>
            <pc:docMk/>
            <pc:sldMk cId="2207594111" sldId="305"/>
            <ac:spMk id="47" creationId="{3F89FC01-D0CF-4899-A184-1F007036308A}"/>
          </ac:spMkLst>
        </pc:spChg>
        <pc:spChg chg="add del">
          <ac:chgData name="Shalaka Ghodke" userId="S::shalaka.ghodke@mitwpu.ac.in::3137abd5-2539-4a85-8dde-0d46a966062d" providerId="AD" clId="Web-{35738258-C08E-4A38-B933-E65362671B45}" dt="2021-03-03T11:11:40.593" v="47"/>
          <ac:spMkLst>
            <pc:docMk/>
            <pc:sldMk cId="2207594111" sldId="305"/>
            <ac:spMk id="48" creationId="{1627C7B9-FD35-4E35-B741-E4A9A5F416ED}"/>
          </ac:spMkLst>
        </pc:spChg>
        <pc:spChg chg="add">
          <ac:chgData name="Shalaka Ghodke" userId="S::shalaka.ghodke@mitwpu.ac.in::3137abd5-2539-4a85-8dde-0d46a966062d" providerId="AD" clId="Web-{35738258-C08E-4A38-B933-E65362671B45}" dt="2021-03-03T11:11:43.405" v="50"/>
          <ac:spMkLst>
            <pc:docMk/>
            <pc:sldMk cId="2207594111" sldId="305"/>
            <ac:spMk id="49" creationId="{F4E5A9FF-C93F-4A6D-ABDE-2533C3017B89}"/>
          </ac:spMkLst>
        </pc:spChg>
        <pc:spChg chg="add del">
          <ac:chgData name="Shalaka Ghodke" userId="S::shalaka.ghodke@mitwpu.ac.in::3137abd5-2539-4a85-8dde-0d46a966062d" providerId="AD" clId="Web-{35738258-C08E-4A38-B933-E65362671B45}" dt="2021-03-03T11:11:40.593" v="47"/>
          <ac:spMkLst>
            <pc:docMk/>
            <pc:sldMk cId="2207594111" sldId="305"/>
            <ac:spMk id="50" creationId="{476B7131-2035-43F9-84E8-2B4749D333B9}"/>
          </ac:spMkLst>
        </pc:spChg>
        <pc:spChg chg="add">
          <ac:chgData name="Shalaka Ghodke" userId="S::shalaka.ghodke@mitwpu.ac.in::3137abd5-2539-4a85-8dde-0d46a966062d" providerId="AD" clId="Web-{35738258-C08E-4A38-B933-E65362671B45}" dt="2021-03-03T11:11:43.405" v="50"/>
          <ac:spMkLst>
            <pc:docMk/>
            <pc:sldMk cId="2207594111" sldId="305"/>
            <ac:spMk id="52" creationId="{4B019A08-55AD-4038-B865-37DA596B8CE3}"/>
          </ac:spMkLst>
        </pc:spChg>
        <pc:spChg chg="add">
          <ac:chgData name="Shalaka Ghodke" userId="S::shalaka.ghodke@mitwpu.ac.in::3137abd5-2539-4a85-8dde-0d46a966062d" providerId="AD" clId="Web-{35738258-C08E-4A38-B933-E65362671B45}" dt="2021-03-03T11:11:43.405" v="50"/>
          <ac:spMkLst>
            <pc:docMk/>
            <pc:sldMk cId="2207594111" sldId="305"/>
            <ac:spMk id="54" creationId="{1627C7B9-FD35-4E35-B741-E4A9A5F416ED}"/>
          </ac:spMkLst>
        </pc:spChg>
        <pc:spChg chg="add">
          <ac:chgData name="Shalaka Ghodke" userId="S::shalaka.ghodke@mitwpu.ac.in::3137abd5-2539-4a85-8dde-0d46a966062d" providerId="AD" clId="Web-{35738258-C08E-4A38-B933-E65362671B45}" dt="2021-03-03T11:11:43.405" v="50"/>
          <ac:spMkLst>
            <pc:docMk/>
            <pc:sldMk cId="2207594111" sldId="305"/>
            <ac:spMk id="55" creationId="{476B7131-2035-43F9-84E8-2B4749D333B9}"/>
          </ac:spMkLst>
        </pc:spChg>
        <pc:picChg chg="del">
          <ac:chgData name="Shalaka Ghodke" userId="S::shalaka.ghodke@mitwpu.ac.in::3137abd5-2539-4a85-8dde-0d46a966062d" providerId="AD" clId="Web-{35738258-C08E-4A38-B933-E65362671B45}" dt="2021-03-03T11:10:51.404" v="41"/>
          <ac:picMkLst>
            <pc:docMk/>
            <pc:sldMk cId="2207594111" sldId="305"/>
            <ac:picMk id="4" creationId="{62AE05C5-1F04-4D03-B1B9-8603FFF816A3}"/>
          </ac:picMkLst>
        </pc:picChg>
        <pc:picChg chg="add mod ord">
          <ac:chgData name="Shalaka Ghodke" userId="S::shalaka.ghodke@mitwpu.ac.in::3137abd5-2539-4a85-8dde-0d46a966062d" providerId="AD" clId="Web-{35738258-C08E-4A38-B933-E65362671B45}" dt="2021-03-03T11:11:43.405" v="50"/>
          <ac:picMkLst>
            <pc:docMk/>
            <pc:sldMk cId="2207594111" sldId="305"/>
            <ac:picMk id="6" creationId="{18441248-4D91-42F5-81C2-D8602F1C799B}"/>
          </ac:picMkLst>
        </pc:picChg>
        <pc:cxnChg chg="add del">
          <ac:chgData name="Shalaka Ghodke" userId="S::shalaka.ghodke@mitwpu.ac.in::3137abd5-2539-4a85-8dde-0d46a966062d" providerId="AD" clId="Web-{35738258-C08E-4A38-B933-E65362671B45}" dt="2021-03-03T11:11:43.405" v="50"/>
          <ac:cxnSpMkLst>
            <pc:docMk/>
            <pc:sldMk cId="2207594111" sldId="305"/>
            <ac:cxnSpMk id="29" creationId="{890A4124-979D-4376-AA58-6501D58B67BD}"/>
          </ac:cxnSpMkLst>
        </pc:cxnChg>
        <pc:cxnChg chg="add del">
          <ac:chgData name="Shalaka Ghodke" userId="S::shalaka.ghodke@mitwpu.ac.in::3137abd5-2539-4a85-8dde-0d46a966062d" providerId="AD" clId="Web-{35738258-C08E-4A38-B933-E65362671B45}" dt="2021-03-03T11:11:43.405" v="50"/>
          <ac:cxnSpMkLst>
            <pc:docMk/>
            <pc:sldMk cId="2207594111" sldId="305"/>
            <ac:cxnSpMk id="31" creationId="{0EF352D9-7BCC-436E-8520-E9D0BAAA1833}"/>
          </ac:cxnSpMkLst>
        </pc:cxnChg>
        <pc:cxnChg chg="add del">
          <ac:chgData name="Shalaka Ghodke" userId="S::shalaka.ghodke@mitwpu.ac.in::3137abd5-2539-4a85-8dde-0d46a966062d" providerId="AD" clId="Web-{35738258-C08E-4A38-B933-E65362671B45}" dt="2021-03-03T11:11:43.390" v="49"/>
          <ac:cxnSpMkLst>
            <pc:docMk/>
            <pc:sldMk cId="2207594111" sldId="305"/>
            <ac:cxnSpMk id="37" creationId="{834E074C-27C4-4E38-B099-012123B754E5}"/>
          </ac:cxnSpMkLst>
        </pc:cxnChg>
        <pc:cxnChg chg="add del">
          <ac:chgData name="Shalaka Ghodke" userId="S::shalaka.ghodke@mitwpu.ac.in::3137abd5-2539-4a85-8dde-0d46a966062d" providerId="AD" clId="Web-{35738258-C08E-4A38-B933-E65362671B45}" dt="2021-03-03T11:11:43.390" v="49"/>
          <ac:cxnSpMkLst>
            <pc:docMk/>
            <pc:sldMk cId="2207594111" sldId="305"/>
            <ac:cxnSpMk id="41" creationId="{C91AB637-318E-4CDB-8A57-B13978DB7738}"/>
          </ac:cxnSpMkLst>
        </pc:cxnChg>
        <pc:cxnChg chg="add del">
          <ac:chgData name="Shalaka Ghodke" userId="S::shalaka.ghodke@mitwpu.ac.in::3137abd5-2539-4a85-8dde-0d46a966062d" providerId="AD" clId="Web-{35738258-C08E-4A38-B933-E65362671B45}" dt="2021-03-03T11:11:40.593" v="47"/>
          <ac:cxnSpMkLst>
            <pc:docMk/>
            <pc:sldMk cId="2207594111" sldId="305"/>
            <ac:cxnSpMk id="42" creationId="{890A4124-979D-4376-AA58-6501D58B67BD}"/>
          </ac:cxnSpMkLst>
        </pc:cxnChg>
        <pc:cxnChg chg="add del">
          <ac:chgData name="Shalaka Ghodke" userId="S::shalaka.ghodke@mitwpu.ac.in::3137abd5-2539-4a85-8dde-0d46a966062d" providerId="AD" clId="Web-{35738258-C08E-4A38-B933-E65362671B45}" dt="2021-03-03T11:11:40.593" v="47"/>
          <ac:cxnSpMkLst>
            <pc:docMk/>
            <pc:sldMk cId="2207594111" sldId="305"/>
            <ac:cxnSpMk id="46" creationId="{2BA067F2-7FAF-4758-9BC4-F7C88ED9044B}"/>
          </ac:cxnSpMkLst>
        </pc:cxnChg>
        <pc:cxnChg chg="add">
          <ac:chgData name="Shalaka Ghodke" userId="S::shalaka.ghodke@mitwpu.ac.in::3137abd5-2539-4a85-8dde-0d46a966062d" providerId="AD" clId="Web-{35738258-C08E-4A38-B933-E65362671B45}" dt="2021-03-03T11:11:43.405" v="50"/>
          <ac:cxnSpMkLst>
            <pc:docMk/>
            <pc:sldMk cId="2207594111" sldId="305"/>
            <ac:cxnSpMk id="51" creationId="{890A4124-979D-4376-AA58-6501D58B67BD}"/>
          </ac:cxnSpMkLst>
        </pc:cxnChg>
        <pc:cxnChg chg="add">
          <ac:chgData name="Shalaka Ghodke" userId="S::shalaka.ghodke@mitwpu.ac.in::3137abd5-2539-4a85-8dde-0d46a966062d" providerId="AD" clId="Web-{35738258-C08E-4A38-B933-E65362671B45}" dt="2021-03-03T11:11:43.405" v="50"/>
          <ac:cxnSpMkLst>
            <pc:docMk/>
            <pc:sldMk cId="2207594111" sldId="305"/>
            <ac:cxnSpMk id="53" creationId="{2BA067F2-7FAF-4758-9BC4-F7C88ED9044B}"/>
          </ac:cxnSpMkLst>
        </pc:cxnChg>
      </pc:sldChg>
      <pc:sldChg chg="addSp delSp modSp">
        <pc:chgData name="Shalaka Ghodke" userId="S::shalaka.ghodke@mitwpu.ac.in::3137abd5-2539-4a85-8dde-0d46a966062d" providerId="AD" clId="Web-{35738258-C08E-4A38-B933-E65362671B45}" dt="2021-03-03T11:13:50.268" v="82" actId="20577"/>
        <pc:sldMkLst>
          <pc:docMk/>
          <pc:sldMk cId="1726818960" sldId="306"/>
        </pc:sldMkLst>
        <pc:spChg chg="mod">
          <ac:chgData name="Shalaka Ghodke" userId="S::shalaka.ghodke@mitwpu.ac.in::3137abd5-2539-4a85-8dde-0d46a966062d" providerId="AD" clId="Web-{35738258-C08E-4A38-B933-E65362671B45}" dt="2021-03-03T11:12:39.516" v="71"/>
          <ac:spMkLst>
            <pc:docMk/>
            <pc:sldMk cId="1726818960" sldId="306"/>
            <ac:spMk id="2" creationId="{59E4ED7F-DDC1-491B-BC60-4ACE1EEFC0D1}"/>
          </ac:spMkLst>
        </pc:spChg>
        <pc:spChg chg="mod ord">
          <ac:chgData name="Shalaka Ghodke" userId="S::shalaka.ghodke@mitwpu.ac.in::3137abd5-2539-4a85-8dde-0d46a966062d" providerId="AD" clId="Web-{35738258-C08E-4A38-B933-E65362671B45}" dt="2021-03-03T11:13:50.268" v="82" actId="20577"/>
          <ac:spMkLst>
            <pc:docMk/>
            <pc:sldMk cId="1726818960" sldId="306"/>
            <ac:spMk id="10" creationId="{41C19A9B-3689-49A3-BA1D-95C6E71320B7}"/>
          </ac:spMkLst>
        </pc:spChg>
        <pc:spChg chg="add del">
          <ac:chgData name="Shalaka Ghodke" userId="S::shalaka.ghodke@mitwpu.ac.in::3137abd5-2539-4a85-8dde-0d46a966062d" providerId="AD" clId="Web-{35738258-C08E-4A38-B933-E65362671B45}" dt="2021-03-03T11:12:39.532" v="72"/>
          <ac:spMkLst>
            <pc:docMk/>
            <pc:sldMk cId="1726818960" sldId="306"/>
            <ac:spMk id="13" creationId="{4B019A08-55AD-4038-B865-37DA596B8CE3}"/>
          </ac:spMkLst>
        </pc:spChg>
        <pc:spChg chg="add del">
          <ac:chgData name="Shalaka Ghodke" userId="S::shalaka.ghodke@mitwpu.ac.in::3137abd5-2539-4a85-8dde-0d46a966062d" providerId="AD" clId="Web-{35738258-C08E-4A38-B933-E65362671B45}" dt="2021-03-03T11:12:39.532" v="72"/>
          <ac:spMkLst>
            <pc:docMk/>
            <pc:sldMk cId="1726818960" sldId="306"/>
            <ac:spMk id="17" creationId="{1627C7B9-FD35-4E35-B741-E4A9A5F416ED}"/>
          </ac:spMkLst>
        </pc:spChg>
        <pc:spChg chg="add del">
          <ac:chgData name="Shalaka Ghodke" userId="S::shalaka.ghodke@mitwpu.ac.in::3137abd5-2539-4a85-8dde-0d46a966062d" providerId="AD" clId="Web-{35738258-C08E-4A38-B933-E65362671B45}" dt="2021-03-03T11:12:39.532" v="72"/>
          <ac:spMkLst>
            <pc:docMk/>
            <pc:sldMk cId="1726818960" sldId="306"/>
            <ac:spMk id="19" creationId="{476B7131-2035-43F9-84E8-2B4749D333B9}"/>
          </ac:spMkLst>
        </pc:spChg>
        <pc:spChg chg="add del">
          <ac:chgData name="Shalaka Ghodke" userId="S::shalaka.ghodke@mitwpu.ac.in::3137abd5-2539-4a85-8dde-0d46a966062d" providerId="AD" clId="Web-{35738258-C08E-4A38-B933-E65362671B45}" dt="2021-03-03T11:12:32.266" v="65"/>
          <ac:spMkLst>
            <pc:docMk/>
            <pc:sldMk cId="1726818960" sldId="306"/>
            <ac:spMk id="21" creationId="{4B019A08-55AD-4038-B865-37DA596B8CE3}"/>
          </ac:spMkLst>
        </pc:spChg>
        <pc:spChg chg="add del">
          <ac:chgData name="Shalaka Ghodke" userId="S::shalaka.ghodke@mitwpu.ac.in::3137abd5-2539-4a85-8dde-0d46a966062d" providerId="AD" clId="Web-{35738258-C08E-4A38-B933-E65362671B45}" dt="2021-03-03T11:12:32.266" v="65"/>
          <ac:spMkLst>
            <pc:docMk/>
            <pc:sldMk cId="1726818960" sldId="306"/>
            <ac:spMk id="23" creationId="{1627C7B9-FD35-4E35-B741-E4A9A5F416ED}"/>
          </ac:spMkLst>
        </pc:spChg>
        <pc:spChg chg="add del">
          <ac:chgData name="Shalaka Ghodke" userId="S::shalaka.ghodke@mitwpu.ac.in::3137abd5-2539-4a85-8dde-0d46a966062d" providerId="AD" clId="Web-{35738258-C08E-4A38-B933-E65362671B45}" dt="2021-03-03T11:12:29.641" v="63"/>
          <ac:spMkLst>
            <pc:docMk/>
            <pc:sldMk cId="1726818960" sldId="306"/>
            <ac:spMk id="24" creationId="{ED008ECC-51D4-4E47-80DF-1D22FBBC5061}"/>
          </ac:spMkLst>
        </pc:spChg>
        <pc:spChg chg="add del">
          <ac:chgData name="Shalaka Ghodke" userId="S::shalaka.ghodke@mitwpu.ac.in::3137abd5-2539-4a85-8dde-0d46a966062d" providerId="AD" clId="Web-{35738258-C08E-4A38-B933-E65362671B45}" dt="2021-03-03T11:12:32.266" v="65"/>
          <ac:spMkLst>
            <pc:docMk/>
            <pc:sldMk cId="1726818960" sldId="306"/>
            <ac:spMk id="25" creationId="{476B7131-2035-43F9-84E8-2B4749D333B9}"/>
          </ac:spMkLst>
        </pc:spChg>
        <pc:spChg chg="add del">
          <ac:chgData name="Shalaka Ghodke" userId="S::shalaka.ghodke@mitwpu.ac.in::3137abd5-2539-4a85-8dde-0d46a966062d" providerId="AD" clId="Web-{35738258-C08E-4A38-B933-E65362671B45}" dt="2021-03-03T11:12:34.547" v="67"/>
          <ac:spMkLst>
            <pc:docMk/>
            <pc:sldMk cId="1726818960" sldId="306"/>
            <ac:spMk id="27" creationId="{ED008ECC-51D4-4E47-80DF-1D22FBBC5061}"/>
          </ac:spMkLst>
        </pc:spChg>
        <pc:spChg chg="add del">
          <ac:chgData name="Shalaka Ghodke" userId="S::shalaka.ghodke@mitwpu.ac.in::3137abd5-2539-4a85-8dde-0d46a966062d" providerId="AD" clId="Web-{35738258-C08E-4A38-B933-E65362671B45}" dt="2021-03-03T11:12:29.641" v="63"/>
          <ac:spMkLst>
            <pc:docMk/>
            <pc:sldMk cId="1726818960" sldId="306"/>
            <ac:spMk id="28" creationId="{3EEBA64A-08C9-4EE7-A7DD-C4309E5753BA}"/>
          </ac:spMkLst>
        </pc:spChg>
        <pc:spChg chg="add del">
          <ac:chgData name="Shalaka Ghodke" userId="S::shalaka.ghodke@mitwpu.ac.in::3137abd5-2539-4a85-8dde-0d46a966062d" providerId="AD" clId="Web-{35738258-C08E-4A38-B933-E65362671B45}" dt="2021-03-03T11:12:29.641" v="63"/>
          <ac:spMkLst>
            <pc:docMk/>
            <pc:sldMk cId="1726818960" sldId="306"/>
            <ac:spMk id="30" creationId="{0DA644F7-E61C-4BDD-9510-112510F64F97}"/>
          </ac:spMkLst>
        </pc:spChg>
        <pc:spChg chg="add del">
          <ac:chgData name="Shalaka Ghodke" userId="S::shalaka.ghodke@mitwpu.ac.in::3137abd5-2539-4a85-8dde-0d46a966062d" providerId="AD" clId="Web-{35738258-C08E-4A38-B933-E65362671B45}" dt="2021-03-03T11:12:34.547" v="67"/>
          <ac:spMkLst>
            <pc:docMk/>
            <pc:sldMk cId="1726818960" sldId="306"/>
            <ac:spMk id="31" creationId="{3EEBA64A-08C9-4EE7-A7DD-C4309E5753BA}"/>
          </ac:spMkLst>
        </pc:spChg>
        <pc:spChg chg="add del">
          <ac:chgData name="Shalaka Ghodke" userId="S::shalaka.ghodke@mitwpu.ac.in::3137abd5-2539-4a85-8dde-0d46a966062d" providerId="AD" clId="Web-{35738258-C08E-4A38-B933-E65362671B45}" dt="2021-03-03T11:12:34.547" v="67"/>
          <ac:spMkLst>
            <pc:docMk/>
            <pc:sldMk cId="1726818960" sldId="306"/>
            <ac:spMk id="32" creationId="{0DA644F7-E61C-4BDD-9510-112510F64F97}"/>
          </ac:spMkLst>
        </pc:spChg>
        <pc:spChg chg="add del">
          <ac:chgData name="Shalaka Ghodke" userId="S::shalaka.ghodke@mitwpu.ac.in::3137abd5-2539-4a85-8dde-0d46a966062d" providerId="AD" clId="Web-{35738258-C08E-4A38-B933-E65362671B45}" dt="2021-03-03T11:12:36.844" v="69"/>
          <ac:spMkLst>
            <pc:docMk/>
            <pc:sldMk cId="1726818960" sldId="306"/>
            <ac:spMk id="33" creationId="{F532AA8F-7655-4585-B919-E2A0FD87E715}"/>
          </ac:spMkLst>
        </pc:spChg>
        <pc:spChg chg="add del">
          <ac:chgData name="Shalaka Ghodke" userId="S::shalaka.ghodke@mitwpu.ac.in::3137abd5-2539-4a85-8dde-0d46a966062d" providerId="AD" clId="Web-{35738258-C08E-4A38-B933-E65362671B45}" dt="2021-03-03T11:12:36.844" v="69"/>
          <ac:spMkLst>
            <pc:docMk/>
            <pc:sldMk cId="1726818960" sldId="306"/>
            <ac:spMk id="35" creationId="{BACADE56-B590-4E65-AF77-CEDAB0E2C033}"/>
          </ac:spMkLst>
        </pc:spChg>
        <pc:spChg chg="add del">
          <ac:chgData name="Shalaka Ghodke" userId="S::shalaka.ghodke@mitwpu.ac.in::3137abd5-2539-4a85-8dde-0d46a966062d" providerId="AD" clId="Web-{35738258-C08E-4A38-B933-E65362671B45}" dt="2021-03-03T11:12:36.844" v="69"/>
          <ac:spMkLst>
            <pc:docMk/>
            <pc:sldMk cId="1726818960" sldId="306"/>
            <ac:spMk id="36" creationId="{1CD6EB25-01BC-4EB1-8BED-E81046194E5F}"/>
          </ac:spMkLst>
        </pc:spChg>
        <pc:spChg chg="add del">
          <ac:chgData name="Shalaka Ghodke" userId="S::shalaka.ghodke@mitwpu.ac.in::3137abd5-2539-4a85-8dde-0d46a966062d" providerId="AD" clId="Web-{35738258-C08E-4A38-B933-E65362671B45}" dt="2021-03-03T11:12:39.516" v="71"/>
          <ac:spMkLst>
            <pc:docMk/>
            <pc:sldMk cId="1726818960" sldId="306"/>
            <ac:spMk id="37" creationId="{ED008ECC-51D4-4E47-80DF-1D22FBBC5061}"/>
          </ac:spMkLst>
        </pc:spChg>
        <pc:spChg chg="add del">
          <ac:chgData name="Shalaka Ghodke" userId="S::shalaka.ghodke@mitwpu.ac.in::3137abd5-2539-4a85-8dde-0d46a966062d" providerId="AD" clId="Web-{35738258-C08E-4A38-B933-E65362671B45}" dt="2021-03-03T11:12:39.516" v="71"/>
          <ac:spMkLst>
            <pc:docMk/>
            <pc:sldMk cId="1726818960" sldId="306"/>
            <ac:spMk id="39" creationId="{3EEBA64A-08C9-4EE7-A7DD-C4309E5753BA}"/>
          </ac:spMkLst>
        </pc:spChg>
        <pc:spChg chg="add del">
          <ac:chgData name="Shalaka Ghodke" userId="S::shalaka.ghodke@mitwpu.ac.in::3137abd5-2539-4a85-8dde-0d46a966062d" providerId="AD" clId="Web-{35738258-C08E-4A38-B933-E65362671B45}" dt="2021-03-03T11:12:39.516" v="71"/>
          <ac:spMkLst>
            <pc:docMk/>
            <pc:sldMk cId="1726818960" sldId="306"/>
            <ac:spMk id="40" creationId="{0DA644F7-E61C-4BDD-9510-112510F64F97}"/>
          </ac:spMkLst>
        </pc:spChg>
        <pc:spChg chg="add">
          <ac:chgData name="Shalaka Ghodke" userId="S::shalaka.ghodke@mitwpu.ac.in::3137abd5-2539-4a85-8dde-0d46a966062d" providerId="AD" clId="Web-{35738258-C08E-4A38-B933-E65362671B45}" dt="2021-03-03T11:12:39.532" v="72"/>
          <ac:spMkLst>
            <pc:docMk/>
            <pc:sldMk cId="1726818960" sldId="306"/>
            <ac:spMk id="41" creationId="{4B019A08-55AD-4038-B865-37DA596B8CE3}"/>
          </ac:spMkLst>
        </pc:spChg>
        <pc:spChg chg="add">
          <ac:chgData name="Shalaka Ghodke" userId="S::shalaka.ghodke@mitwpu.ac.in::3137abd5-2539-4a85-8dde-0d46a966062d" providerId="AD" clId="Web-{35738258-C08E-4A38-B933-E65362671B45}" dt="2021-03-03T11:12:39.532" v="72"/>
          <ac:spMkLst>
            <pc:docMk/>
            <pc:sldMk cId="1726818960" sldId="306"/>
            <ac:spMk id="43" creationId="{1627C7B9-FD35-4E35-B741-E4A9A5F416ED}"/>
          </ac:spMkLst>
        </pc:spChg>
        <pc:spChg chg="add">
          <ac:chgData name="Shalaka Ghodke" userId="S::shalaka.ghodke@mitwpu.ac.in::3137abd5-2539-4a85-8dde-0d46a966062d" providerId="AD" clId="Web-{35738258-C08E-4A38-B933-E65362671B45}" dt="2021-03-03T11:12:39.532" v="72"/>
          <ac:spMkLst>
            <pc:docMk/>
            <pc:sldMk cId="1726818960" sldId="306"/>
            <ac:spMk id="44" creationId="{476B7131-2035-43F9-84E8-2B4749D333B9}"/>
          </ac:spMkLst>
        </pc:spChg>
        <pc:picChg chg="add mod">
          <ac:chgData name="Shalaka Ghodke" userId="S::shalaka.ghodke@mitwpu.ac.in::3137abd5-2539-4a85-8dde-0d46a966062d" providerId="AD" clId="Web-{35738258-C08E-4A38-B933-E65362671B45}" dt="2021-03-03T11:12:39.532" v="72"/>
          <ac:picMkLst>
            <pc:docMk/>
            <pc:sldMk cId="1726818960" sldId="306"/>
            <ac:picMk id="3" creationId="{E51B7688-3611-470A-B2E8-525D009B9738}"/>
          </ac:picMkLst>
        </pc:picChg>
        <pc:picChg chg="del">
          <ac:chgData name="Shalaka Ghodke" userId="S::shalaka.ghodke@mitwpu.ac.in::3137abd5-2539-4a85-8dde-0d46a966062d" providerId="AD" clId="Web-{35738258-C08E-4A38-B933-E65362671B45}" dt="2021-03-03T11:12:14.922" v="60"/>
          <ac:picMkLst>
            <pc:docMk/>
            <pc:sldMk cId="1726818960" sldId="306"/>
            <ac:picMk id="6" creationId="{899B4F3C-D776-44AE-B7CD-C1E46F50B8A2}"/>
          </ac:picMkLst>
        </pc:picChg>
        <pc:cxnChg chg="add del">
          <ac:chgData name="Shalaka Ghodke" userId="S::shalaka.ghodke@mitwpu.ac.in::3137abd5-2539-4a85-8dde-0d46a966062d" providerId="AD" clId="Web-{35738258-C08E-4A38-B933-E65362671B45}" dt="2021-03-03T11:12:39.532" v="72"/>
          <ac:cxnSpMkLst>
            <pc:docMk/>
            <pc:sldMk cId="1726818960" sldId="306"/>
            <ac:cxnSpMk id="15" creationId="{2BA067F2-7FAF-4758-9BC4-F7C88ED9044B}"/>
          </ac:cxnSpMkLst>
        </pc:cxnChg>
        <pc:cxnChg chg="add del">
          <ac:chgData name="Shalaka Ghodke" userId="S::shalaka.ghodke@mitwpu.ac.in::3137abd5-2539-4a85-8dde-0d46a966062d" providerId="AD" clId="Web-{35738258-C08E-4A38-B933-E65362671B45}" dt="2021-03-03T11:12:32.266" v="65"/>
          <ac:cxnSpMkLst>
            <pc:docMk/>
            <pc:sldMk cId="1726818960" sldId="306"/>
            <ac:cxnSpMk id="22" creationId="{2BA067F2-7FAF-4758-9BC4-F7C88ED9044B}"/>
          </ac:cxnSpMkLst>
        </pc:cxnChg>
        <pc:cxnChg chg="add del">
          <ac:chgData name="Shalaka Ghodke" userId="S::shalaka.ghodke@mitwpu.ac.in::3137abd5-2539-4a85-8dde-0d46a966062d" providerId="AD" clId="Web-{35738258-C08E-4A38-B933-E65362671B45}" dt="2021-03-03T11:12:29.641" v="63"/>
          <ac:cxnSpMkLst>
            <pc:docMk/>
            <pc:sldMk cId="1726818960" sldId="306"/>
            <ac:cxnSpMk id="26" creationId="{0EF352D9-7BCC-436E-8520-E9D0BAAA1833}"/>
          </ac:cxnSpMkLst>
        </pc:cxnChg>
        <pc:cxnChg chg="add del">
          <ac:chgData name="Shalaka Ghodke" userId="S::shalaka.ghodke@mitwpu.ac.in::3137abd5-2539-4a85-8dde-0d46a966062d" providerId="AD" clId="Web-{35738258-C08E-4A38-B933-E65362671B45}" dt="2021-03-03T11:12:34.547" v="67"/>
          <ac:cxnSpMkLst>
            <pc:docMk/>
            <pc:sldMk cId="1726818960" sldId="306"/>
            <ac:cxnSpMk id="29" creationId="{0EF352D9-7BCC-436E-8520-E9D0BAAA1833}"/>
          </ac:cxnSpMkLst>
        </pc:cxnChg>
        <pc:cxnChg chg="add del">
          <ac:chgData name="Shalaka Ghodke" userId="S::shalaka.ghodke@mitwpu.ac.in::3137abd5-2539-4a85-8dde-0d46a966062d" providerId="AD" clId="Web-{35738258-C08E-4A38-B933-E65362671B45}" dt="2021-03-03T11:12:36.844" v="69"/>
          <ac:cxnSpMkLst>
            <pc:docMk/>
            <pc:sldMk cId="1726818960" sldId="306"/>
            <ac:cxnSpMk id="34" creationId="{C91AB637-318E-4CDB-8A57-B13978DB7738}"/>
          </ac:cxnSpMkLst>
        </pc:cxnChg>
        <pc:cxnChg chg="add del">
          <ac:chgData name="Shalaka Ghodke" userId="S::shalaka.ghodke@mitwpu.ac.in::3137abd5-2539-4a85-8dde-0d46a966062d" providerId="AD" clId="Web-{35738258-C08E-4A38-B933-E65362671B45}" dt="2021-03-03T11:12:39.516" v="71"/>
          <ac:cxnSpMkLst>
            <pc:docMk/>
            <pc:sldMk cId="1726818960" sldId="306"/>
            <ac:cxnSpMk id="38" creationId="{0EF352D9-7BCC-436E-8520-E9D0BAAA1833}"/>
          </ac:cxnSpMkLst>
        </pc:cxnChg>
        <pc:cxnChg chg="add">
          <ac:chgData name="Shalaka Ghodke" userId="S::shalaka.ghodke@mitwpu.ac.in::3137abd5-2539-4a85-8dde-0d46a966062d" providerId="AD" clId="Web-{35738258-C08E-4A38-B933-E65362671B45}" dt="2021-03-03T11:12:39.532" v="72"/>
          <ac:cxnSpMkLst>
            <pc:docMk/>
            <pc:sldMk cId="1726818960" sldId="306"/>
            <ac:cxnSpMk id="42" creationId="{2BA067F2-7FAF-4758-9BC4-F7C88ED9044B}"/>
          </ac:cxnSpMkLst>
        </pc:cxnChg>
      </pc:sldChg>
      <pc:sldChg chg="modSp">
        <pc:chgData name="Shalaka Ghodke" userId="S::shalaka.ghodke@mitwpu.ac.in::3137abd5-2539-4a85-8dde-0d46a966062d" providerId="AD" clId="Web-{35738258-C08E-4A38-B933-E65362671B45}" dt="2021-03-03T11:15:49.193" v="88" actId="20577"/>
        <pc:sldMkLst>
          <pc:docMk/>
          <pc:sldMk cId="3646622624" sldId="308"/>
        </pc:sldMkLst>
        <pc:spChg chg="mod">
          <ac:chgData name="Shalaka Ghodke" userId="S::shalaka.ghodke@mitwpu.ac.in::3137abd5-2539-4a85-8dde-0d46a966062d" providerId="AD" clId="Web-{35738258-C08E-4A38-B933-E65362671B45}" dt="2021-03-03T11:15:49.193" v="88" actId="20577"/>
          <ac:spMkLst>
            <pc:docMk/>
            <pc:sldMk cId="3646622624" sldId="308"/>
            <ac:spMk id="2" creationId="{3BE50AAF-BDEF-4F0C-9C91-5F9B08A06BFF}"/>
          </ac:spMkLst>
        </pc:spChg>
      </pc:sldChg>
      <pc:sldChg chg="modSp new ord">
        <pc:chgData name="Shalaka Ghodke" userId="S::shalaka.ghodke@mitwpu.ac.in::3137abd5-2539-4a85-8dde-0d46a966062d" providerId="AD" clId="Web-{35738258-C08E-4A38-B933-E65362671B45}" dt="2021-03-03T10:48:17.627" v="37" actId="20577"/>
        <pc:sldMkLst>
          <pc:docMk/>
          <pc:sldMk cId="1312327132" sldId="309"/>
        </pc:sldMkLst>
        <pc:spChg chg="mod">
          <ac:chgData name="Shalaka Ghodke" userId="S::shalaka.ghodke@mitwpu.ac.in::3137abd5-2539-4a85-8dde-0d46a966062d" providerId="AD" clId="Web-{35738258-C08E-4A38-B933-E65362671B45}" dt="2021-03-03T10:46:56.547" v="15" actId="20577"/>
          <ac:spMkLst>
            <pc:docMk/>
            <pc:sldMk cId="1312327132" sldId="309"/>
            <ac:spMk id="2" creationId="{1E389191-1D3B-43A5-AF7E-8BA1150C2280}"/>
          </ac:spMkLst>
        </pc:spChg>
        <pc:spChg chg="mod">
          <ac:chgData name="Shalaka Ghodke" userId="S::shalaka.ghodke@mitwpu.ac.in::3137abd5-2539-4a85-8dde-0d46a966062d" providerId="AD" clId="Web-{35738258-C08E-4A38-B933-E65362671B45}" dt="2021-03-03T10:48:17.627" v="37" actId="20577"/>
          <ac:spMkLst>
            <pc:docMk/>
            <pc:sldMk cId="1312327132" sldId="309"/>
            <ac:spMk id="3" creationId="{58A69308-3A03-43DB-BC11-0DA4BBC531F1}"/>
          </ac:spMkLst>
        </pc:spChg>
      </pc:sldChg>
      <pc:sldChg chg="addSp delSp modSp new mod modClrScheme chgLayout">
        <pc:chgData name="Shalaka Ghodke" userId="S::shalaka.ghodke@mitwpu.ac.in::3137abd5-2539-4a85-8dde-0d46a966062d" providerId="AD" clId="Web-{35738258-C08E-4A38-B933-E65362671B45}" dt="2021-03-03T11:19:15.996" v="165" actId="20577"/>
        <pc:sldMkLst>
          <pc:docMk/>
          <pc:sldMk cId="2304471989" sldId="310"/>
        </pc:sldMkLst>
        <pc:spChg chg="mod ord">
          <ac:chgData name="Shalaka Ghodke" userId="S::shalaka.ghodke@mitwpu.ac.in::3137abd5-2539-4a85-8dde-0d46a966062d" providerId="AD" clId="Web-{35738258-C08E-4A38-B933-E65362671B45}" dt="2021-03-03T11:16:30.773" v="102"/>
          <ac:spMkLst>
            <pc:docMk/>
            <pc:sldMk cId="2304471989" sldId="310"/>
            <ac:spMk id="2" creationId="{5DA639E9-2733-41DB-86CE-06D4E00735D1}"/>
          </ac:spMkLst>
        </pc:spChg>
        <pc:spChg chg="mod ord">
          <ac:chgData name="Shalaka Ghodke" userId="S::shalaka.ghodke@mitwpu.ac.in::3137abd5-2539-4a85-8dde-0d46a966062d" providerId="AD" clId="Web-{35738258-C08E-4A38-B933-E65362671B45}" dt="2021-03-03T11:19:03.730" v="158" actId="20577"/>
          <ac:spMkLst>
            <pc:docMk/>
            <pc:sldMk cId="2304471989" sldId="310"/>
            <ac:spMk id="3" creationId="{BB44BF27-1D2C-4AC2-9ADC-B5A123B21709}"/>
          </ac:spMkLst>
        </pc:spChg>
        <pc:spChg chg="add mod ord">
          <ac:chgData name="Shalaka Ghodke" userId="S::shalaka.ghodke@mitwpu.ac.in::3137abd5-2539-4a85-8dde-0d46a966062d" providerId="AD" clId="Web-{35738258-C08E-4A38-B933-E65362671B45}" dt="2021-03-03T11:18:00.838" v="149" actId="20577"/>
          <ac:spMkLst>
            <pc:docMk/>
            <pc:sldMk cId="2304471989" sldId="310"/>
            <ac:spMk id="4" creationId="{2B972A54-0A25-477C-B531-8F1DD0985983}"/>
          </ac:spMkLst>
        </pc:spChg>
        <pc:spChg chg="add del mod ord">
          <ac:chgData name="Shalaka Ghodke" userId="S::shalaka.ghodke@mitwpu.ac.in::3137abd5-2539-4a85-8dde-0d46a966062d" providerId="AD" clId="Web-{35738258-C08E-4A38-B933-E65362671B45}" dt="2021-03-03T11:16:40.257" v="108"/>
          <ac:spMkLst>
            <pc:docMk/>
            <pc:sldMk cId="2304471989" sldId="310"/>
            <ac:spMk id="5" creationId="{1870ADD0-8D3F-4800-84BF-6F0D7784702E}"/>
          </ac:spMkLst>
        </pc:spChg>
        <pc:spChg chg="add mod ord">
          <ac:chgData name="Shalaka Ghodke" userId="S::shalaka.ghodke@mitwpu.ac.in::3137abd5-2539-4a85-8dde-0d46a966062d" providerId="AD" clId="Web-{35738258-C08E-4A38-B933-E65362671B45}" dt="2021-03-03T11:19:15.996" v="165" actId="20577"/>
          <ac:spMkLst>
            <pc:docMk/>
            <pc:sldMk cId="2304471989" sldId="310"/>
            <ac:spMk id="6" creationId="{82CE385A-D8E0-4267-B7D2-22BCACBF747E}"/>
          </ac:spMkLst>
        </pc:spChg>
      </pc:sldChg>
    </pc:docChg>
  </pc:docChgLst>
  <pc:docChgLst>
    <pc:chgData name="Shalaka Ghodke" userId="S::shalaka.ghodke@mitwpu.ac.in::3137abd5-2539-4a85-8dde-0d46a966062d" providerId="AD" clId="Web-{7F61AFB1-0AA8-4D0E-9445-2982986CC09F}"/>
    <pc:docChg chg="addSld modSld sldOrd">
      <pc:chgData name="Shalaka Ghodke" userId="S::shalaka.ghodke@mitwpu.ac.in::3137abd5-2539-4a85-8dde-0d46a966062d" providerId="AD" clId="Web-{7F61AFB1-0AA8-4D0E-9445-2982986CC09F}" dt="2021-03-03T11:34:23.328" v="66" actId="20577"/>
      <pc:docMkLst>
        <pc:docMk/>
      </pc:docMkLst>
      <pc:sldChg chg="delSp modSp new mod modClrScheme chgLayout">
        <pc:chgData name="Shalaka Ghodke" userId="S::shalaka.ghodke@mitwpu.ac.in::3137abd5-2539-4a85-8dde-0d46a966062d" providerId="AD" clId="Web-{7F61AFB1-0AA8-4D0E-9445-2982986CC09F}" dt="2021-03-03T11:30:35.619" v="30" actId="14100"/>
        <pc:sldMkLst>
          <pc:docMk/>
          <pc:sldMk cId="3469770991" sldId="311"/>
        </pc:sldMkLst>
        <pc:spChg chg="mod ord">
          <ac:chgData name="Shalaka Ghodke" userId="S::shalaka.ghodke@mitwpu.ac.in::3137abd5-2539-4a85-8dde-0d46a966062d" providerId="AD" clId="Web-{7F61AFB1-0AA8-4D0E-9445-2982986CC09F}" dt="2021-03-03T11:28:07.865" v="10" actId="20577"/>
          <ac:spMkLst>
            <pc:docMk/>
            <pc:sldMk cId="3469770991" sldId="311"/>
            <ac:spMk id="2" creationId="{F8A2D013-D48D-4A0B-B42B-8B634CEFC0AC}"/>
          </ac:spMkLst>
        </pc:spChg>
        <pc:spChg chg="del">
          <ac:chgData name="Shalaka Ghodke" userId="S::shalaka.ghodke@mitwpu.ac.in::3137abd5-2539-4a85-8dde-0d46a966062d" providerId="AD" clId="Web-{7F61AFB1-0AA8-4D0E-9445-2982986CC09F}" dt="2021-03-03T11:27:47.021" v="1"/>
          <ac:spMkLst>
            <pc:docMk/>
            <pc:sldMk cId="3469770991" sldId="311"/>
            <ac:spMk id="3" creationId="{D7C6E86C-E966-42CA-AC49-87BA1CBCFCBD}"/>
          </ac:spMkLst>
        </pc:spChg>
        <pc:spChg chg="mod ord">
          <ac:chgData name="Shalaka Ghodke" userId="S::shalaka.ghodke@mitwpu.ac.in::3137abd5-2539-4a85-8dde-0d46a966062d" providerId="AD" clId="Web-{7F61AFB1-0AA8-4D0E-9445-2982986CC09F}" dt="2021-03-03T11:30:35.619" v="30" actId="14100"/>
          <ac:spMkLst>
            <pc:docMk/>
            <pc:sldMk cId="3469770991" sldId="311"/>
            <ac:spMk id="4" creationId="{06C9D4D0-563F-4E1C-B467-CB1DBEE96E19}"/>
          </ac:spMkLst>
        </pc:spChg>
        <pc:spChg chg="del">
          <ac:chgData name="Shalaka Ghodke" userId="S::shalaka.ghodke@mitwpu.ac.in::3137abd5-2539-4a85-8dde-0d46a966062d" providerId="AD" clId="Web-{7F61AFB1-0AA8-4D0E-9445-2982986CC09F}" dt="2021-03-03T11:27:47.021" v="1"/>
          <ac:spMkLst>
            <pc:docMk/>
            <pc:sldMk cId="3469770991" sldId="311"/>
            <ac:spMk id="5" creationId="{1CEFB91E-52B5-430A-BA7C-7CD5D9F11E75}"/>
          </ac:spMkLst>
        </pc:spChg>
        <pc:spChg chg="del">
          <ac:chgData name="Shalaka Ghodke" userId="S::shalaka.ghodke@mitwpu.ac.in::3137abd5-2539-4a85-8dde-0d46a966062d" providerId="AD" clId="Web-{7F61AFB1-0AA8-4D0E-9445-2982986CC09F}" dt="2021-03-03T11:27:47.021" v="1"/>
          <ac:spMkLst>
            <pc:docMk/>
            <pc:sldMk cId="3469770991" sldId="311"/>
            <ac:spMk id="6" creationId="{98ADDB0C-4489-41C3-874A-E57975215552}"/>
          </ac:spMkLst>
        </pc:spChg>
      </pc:sldChg>
      <pc:sldChg chg="modSp new ord">
        <pc:chgData name="Shalaka Ghodke" userId="S::shalaka.ghodke@mitwpu.ac.in::3137abd5-2539-4a85-8dde-0d46a966062d" providerId="AD" clId="Web-{7F61AFB1-0AA8-4D0E-9445-2982986CC09F}" dt="2021-03-03T11:30:38.494" v="31"/>
        <pc:sldMkLst>
          <pc:docMk/>
          <pc:sldMk cId="1583993299" sldId="312"/>
        </pc:sldMkLst>
        <pc:spChg chg="mod">
          <ac:chgData name="Shalaka Ghodke" userId="S::shalaka.ghodke@mitwpu.ac.in::3137abd5-2539-4a85-8dde-0d46a966062d" providerId="AD" clId="Web-{7F61AFB1-0AA8-4D0E-9445-2982986CC09F}" dt="2021-03-03T11:29:42.774" v="18" actId="20577"/>
          <ac:spMkLst>
            <pc:docMk/>
            <pc:sldMk cId="1583993299" sldId="312"/>
            <ac:spMk id="2" creationId="{252C1B22-035A-431E-AEF3-0DE681D7DA53}"/>
          </ac:spMkLst>
        </pc:spChg>
        <pc:spChg chg="mod">
          <ac:chgData name="Shalaka Ghodke" userId="S::shalaka.ghodke@mitwpu.ac.in::3137abd5-2539-4a85-8dde-0d46a966062d" providerId="AD" clId="Web-{7F61AFB1-0AA8-4D0E-9445-2982986CC09F}" dt="2021-03-03T11:30:07.150" v="21" actId="20577"/>
          <ac:spMkLst>
            <pc:docMk/>
            <pc:sldMk cId="1583993299" sldId="312"/>
            <ac:spMk id="3" creationId="{EEF5E8B5-0A75-4EC9-B13B-D05B89B47104}"/>
          </ac:spMkLst>
        </pc:spChg>
      </pc:sldChg>
      <pc:sldChg chg="addSp delSp modSp new">
        <pc:chgData name="Shalaka Ghodke" userId="S::shalaka.ghodke@mitwpu.ac.in::3137abd5-2539-4a85-8dde-0d46a966062d" providerId="AD" clId="Web-{7F61AFB1-0AA8-4D0E-9445-2982986CC09F}" dt="2021-03-03T11:32:21.997" v="45" actId="20577"/>
        <pc:sldMkLst>
          <pc:docMk/>
          <pc:sldMk cId="1876194283" sldId="313"/>
        </pc:sldMkLst>
        <pc:spChg chg="mod">
          <ac:chgData name="Shalaka Ghodke" userId="S::shalaka.ghodke@mitwpu.ac.in::3137abd5-2539-4a85-8dde-0d46a966062d" providerId="AD" clId="Web-{7F61AFB1-0AA8-4D0E-9445-2982986CC09F}" dt="2021-03-03T11:30:17.134" v="24" actId="20577"/>
          <ac:spMkLst>
            <pc:docMk/>
            <pc:sldMk cId="1876194283" sldId="313"/>
            <ac:spMk id="2" creationId="{4E628A84-72E6-4891-9A41-845C942EA996}"/>
          </ac:spMkLst>
        </pc:spChg>
        <pc:spChg chg="mod">
          <ac:chgData name="Shalaka Ghodke" userId="S::shalaka.ghodke@mitwpu.ac.in::3137abd5-2539-4a85-8dde-0d46a966062d" providerId="AD" clId="Web-{7F61AFB1-0AA8-4D0E-9445-2982986CC09F}" dt="2021-03-03T11:32:21.997" v="45" actId="20577"/>
          <ac:spMkLst>
            <pc:docMk/>
            <pc:sldMk cId="1876194283" sldId="313"/>
            <ac:spMk id="3" creationId="{607B1A08-F4DA-4B16-B72A-DE94D7A37674}"/>
          </ac:spMkLst>
        </pc:spChg>
        <pc:spChg chg="add del mod">
          <ac:chgData name="Shalaka Ghodke" userId="S::shalaka.ghodke@mitwpu.ac.in::3137abd5-2539-4a85-8dde-0d46a966062d" providerId="AD" clId="Web-{7F61AFB1-0AA8-4D0E-9445-2982986CC09F}" dt="2021-03-03T11:30:45.854" v="35"/>
          <ac:spMkLst>
            <pc:docMk/>
            <pc:sldMk cId="1876194283" sldId="313"/>
            <ac:spMk id="4" creationId="{314D6F42-FB79-4F1C-A7E1-11C9F4D0ECFD}"/>
          </ac:spMkLst>
        </pc:spChg>
      </pc:sldChg>
      <pc:sldChg chg="modSp new">
        <pc:chgData name="Shalaka Ghodke" userId="S::shalaka.ghodke@mitwpu.ac.in::3137abd5-2539-4a85-8dde-0d46a966062d" providerId="AD" clId="Web-{7F61AFB1-0AA8-4D0E-9445-2982986CC09F}" dt="2021-03-03T11:34:23.328" v="66" actId="20577"/>
        <pc:sldMkLst>
          <pc:docMk/>
          <pc:sldMk cId="881812629" sldId="314"/>
        </pc:sldMkLst>
        <pc:spChg chg="mod">
          <ac:chgData name="Shalaka Ghodke" userId="S::shalaka.ghodke@mitwpu.ac.in::3137abd5-2539-4a85-8dde-0d46a966062d" providerId="AD" clId="Web-{7F61AFB1-0AA8-4D0E-9445-2982986CC09F}" dt="2021-03-03T11:34:23.328" v="66" actId="20577"/>
          <ac:spMkLst>
            <pc:docMk/>
            <pc:sldMk cId="881812629" sldId="314"/>
            <ac:spMk id="2" creationId="{79574420-8EF4-482A-9764-B4803C2E952B}"/>
          </ac:spMkLst>
        </pc:spChg>
        <pc:spChg chg="mod">
          <ac:chgData name="Shalaka Ghodke" userId="S::shalaka.ghodke@mitwpu.ac.in::3137abd5-2539-4a85-8dde-0d46a966062d" providerId="AD" clId="Web-{7F61AFB1-0AA8-4D0E-9445-2982986CC09F}" dt="2021-03-03T11:32:58.529" v="64" actId="14100"/>
          <ac:spMkLst>
            <pc:docMk/>
            <pc:sldMk cId="881812629" sldId="314"/>
            <ac:spMk id="3" creationId="{51E99E71-F7ED-4FEF-B82E-4910E6FCC234}"/>
          </ac:spMkLst>
        </pc:spChg>
      </pc:sldChg>
    </pc:docChg>
  </pc:docChgLst>
  <pc:docChgLst>
    <pc:chgData name="Shalaka Ghodke" userId="S::shalaka.ghodke@mitwpu.ac.in::3137abd5-2539-4a85-8dde-0d46a966062d" providerId="AD" clId="Web-{6029ADC2-D11B-4043-A519-F3BDA0899F92}"/>
    <pc:docChg chg="addSld delSld modSld addMainMaster delMainMaster">
      <pc:chgData name="Shalaka Ghodke" userId="S::shalaka.ghodke@mitwpu.ac.in::3137abd5-2539-4a85-8dde-0d46a966062d" providerId="AD" clId="Web-{6029ADC2-D11B-4043-A519-F3BDA0899F92}" dt="2021-02-23T10:13:15.529" v="375"/>
      <pc:docMkLst>
        <pc:docMk/>
      </pc:docMkLst>
      <pc:sldChg chg="modSp new mod modClrScheme chgLayout">
        <pc:chgData name="Shalaka Ghodke" userId="S::shalaka.ghodke@mitwpu.ac.in::3137abd5-2539-4a85-8dde-0d46a966062d" providerId="AD" clId="Web-{6029ADC2-D11B-4043-A519-F3BDA0899F92}" dt="2021-02-23T09:38:04.612" v="19"/>
        <pc:sldMkLst>
          <pc:docMk/>
          <pc:sldMk cId="3037035369" sldId="256"/>
        </pc:sldMkLst>
        <pc:spChg chg="mod ord">
          <ac:chgData name="Shalaka Ghodke" userId="S::shalaka.ghodke@mitwpu.ac.in::3137abd5-2539-4a85-8dde-0d46a966062d" providerId="AD" clId="Web-{6029ADC2-D11B-4043-A519-F3BDA0899F92}" dt="2021-02-23T09:38:04.612" v="19"/>
          <ac:spMkLst>
            <pc:docMk/>
            <pc:sldMk cId="3037035369" sldId="256"/>
            <ac:spMk id="2" creationId="{280B174F-D459-45EB-B401-576DF123901B}"/>
          </ac:spMkLst>
        </pc:spChg>
        <pc:spChg chg="mod ord">
          <ac:chgData name="Shalaka Ghodke" userId="S::shalaka.ghodke@mitwpu.ac.in::3137abd5-2539-4a85-8dde-0d46a966062d" providerId="AD" clId="Web-{6029ADC2-D11B-4043-A519-F3BDA0899F92}" dt="2021-02-23T09:38:04.612" v="19"/>
          <ac:spMkLst>
            <pc:docMk/>
            <pc:sldMk cId="3037035369" sldId="256"/>
            <ac:spMk id="3" creationId="{494C431D-6FCF-44BC-974E-5D73DB158FE3}"/>
          </ac:spMkLst>
        </pc:spChg>
      </pc:sldChg>
      <pc:sldChg chg="addSp delSp modSp new mod modClrScheme chgLayout">
        <pc:chgData name="Shalaka Ghodke" userId="S::shalaka.ghodke@mitwpu.ac.in::3137abd5-2539-4a85-8dde-0d46a966062d" providerId="AD" clId="Web-{6029ADC2-D11B-4043-A519-F3BDA0899F92}" dt="2021-02-23T09:43:34.558" v="120" actId="20577"/>
        <pc:sldMkLst>
          <pc:docMk/>
          <pc:sldMk cId="1509903977" sldId="257"/>
        </pc:sldMkLst>
        <pc:spChg chg="mod ord">
          <ac:chgData name="Shalaka Ghodke" userId="S::shalaka.ghodke@mitwpu.ac.in::3137abd5-2539-4a85-8dde-0d46a966062d" providerId="AD" clId="Web-{6029ADC2-D11B-4043-A519-F3BDA0899F92}" dt="2021-02-23T09:38:11.174" v="22" actId="20577"/>
          <ac:spMkLst>
            <pc:docMk/>
            <pc:sldMk cId="1509903977" sldId="257"/>
            <ac:spMk id="2" creationId="{1728E5D3-BE29-423C-A282-8EFBE9A6F5B6}"/>
          </ac:spMkLst>
        </pc:spChg>
        <pc:spChg chg="add del mod ord">
          <ac:chgData name="Shalaka Ghodke" userId="S::shalaka.ghodke@mitwpu.ac.in::3137abd5-2539-4a85-8dde-0d46a966062d" providerId="AD" clId="Web-{6029ADC2-D11B-4043-A519-F3BDA0899F92}" dt="2021-02-23T09:43:34.558" v="120" actId="20577"/>
          <ac:spMkLst>
            <pc:docMk/>
            <pc:sldMk cId="1509903977" sldId="257"/>
            <ac:spMk id="3" creationId="{4ECF30FE-F273-47AF-A913-B92CE8448691}"/>
          </ac:spMkLst>
        </pc:spChg>
        <pc:spChg chg="add del mod">
          <ac:chgData name="Shalaka Ghodke" userId="S::shalaka.ghodke@mitwpu.ac.in::3137abd5-2539-4a85-8dde-0d46a966062d" providerId="AD" clId="Web-{6029ADC2-D11B-4043-A519-F3BDA0899F92}" dt="2021-02-23T09:41:34.680" v="27"/>
          <ac:spMkLst>
            <pc:docMk/>
            <pc:sldMk cId="1509903977" sldId="257"/>
            <ac:spMk id="6" creationId="{72EC8C84-DA99-4C7A-B040-4488F41D85C4}"/>
          </ac:spMkLst>
        </pc:spChg>
        <pc:spChg chg="add del mod">
          <ac:chgData name="Shalaka Ghodke" userId="S::shalaka.ghodke@mitwpu.ac.in::3137abd5-2539-4a85-8dde-0d46a966062d" providerId="AD" clId="Web-{6029ADC2-D11B-4043-A519-F3BDA0899F92}" dt="2021-02-23T09:43:01.370" v="101"/>
          <ac:spMkLst>
            <pc:docMk/>
            <pc:sldMk cId="1509903977" sldId="257"/>
            <ac:spMk id="9" creationId="{878FB9C6-64E8-4D33-9B7B-C123FEA07390}"/>
          </ac:spMkLst>
        </pc:spChg>
        <pc:graphicFrameChg chg="add del mod ord modGraphic">
          <ac:chgData name="Shalaka Ghodke" userId="S::shalaka.ghodke@mitwpu.ac.in::3137abd5-2539-4a85-8dde-0d46a966062d" providerId="AD" clId="Web-{6029ADC2-D11B-4043-A519-F3BDA0899F92}" dt="2021-02-23T09:41:34.680" v="28"/>
          <ac:graphicFrameMkLst>
            <pc:docMk/>
            <pc:sldMk cId="1509903977" sldId="257"/>
            <ac:graphicFrameMk id="5" creationId="{B1FDE98D-037B-400F-9ECF-BE6301C50B5F}"/>
          </ac:graphicFrameMkLst>
        </pc:graphicFrameChg>
        <pc:graphicFrameChg chg="add del mod">
          <ac:chgData name="Shalaka Ghodke" userId="S::shalaka.ghodke@mitwpu.ac.in::3137abd5-2539-4a85-8dde-0d46a966062d" providerId="AD" clId="Web-{6029ADC2-D11B-4043-A519-F3BDA0899F92}" dt="2021-02-23T09:43:05.214" v="102"/>
          <ac:graphicFrameMkLst>
            <pc:docMk/>
            <pc:sldMk cId="1509903977" sldId="257"/>
            <ac:graphicFrameMk id="8" creationId="{E4748464-45A8-4238-9514-A4F12BC433D3}"/>
          </ac:graphicFrameMkLst>
        </pc:graphicFrameChg>
      </pc:sldChg>
      <pc:sldChg chg="modSp new">
        <pc:chgData name="Shalaka Ghodke" userId="S::shalaka.ghodke@mitwpu.ac.in::3137abd5-2539-4a85-8dde-0d46a966062d" providerId="AD" clId="Web-{6029ADC2-D11B-4043-A519-F3BDA0899F92}" dt="2021-02-23T09:55:37.047" v="138" actId="14100"/>
        <pc:sldMkLst>
          <pc:docMk/>
          <pc:sldMk cId="1592119965" sldId="258"/>
        </pc:sldMkLst>
        <pc:spChg chg="mod">
          <ac:chgData name="Shalaka Ghodke" userId="S::shalaka.ghodke@mitwpu.ac.in::3137abd5-2539-4a85-8dde-0d46a966062d" providerId="AD" clId="Web-{6029ADC2-D11B-4043-A519-F3BDA0899F92}" dt="2021-02-23T09:55:16.281" v="128" actId="20577"/>
          <ac:spMkLst>
            <pc:docMk/>
            <pc:sldMk cId="1592119965" sldId="258"/>
            <ac:spMk id="2" creationId="{FBDB23A6-12EE-4DA1-BF32-99F9478EBA8C}"/>
          </ac:spMkLst>
        </pc:spChg>
        <pc:spChg chg="mod">
          <ac:chgData name="Shalaka Ghodke" userId="S::shalaka.ghodke@mitwpu.ac.in::3137abd5-2539-4a85-8dde-0d46a966062d" providerId="AD" clId="Web-{6029ADC2-D11B-4043-A519-F3BDA0899F92}" dt="2021-02-23T09:55:37.047" v="138" actId="14100"/>
          <ac:spMkLst>
            <pc:docMk/>
            <pc:sldMk cId="1592119965" sldId="258"/>
            <ac:spMk id="3" creationId="{B6AF8516-9790-4462-9795-F121A4242053}"/>
          </ac:spMkLst>
        </pc:spChg>
      </pc:sldChg>
      <pc:sldChg chg="modSp new">
        <pc:chgData name="Shalaka Ghodke" userId="S::shalaka.ghodke@mitwpu.ac.in::3137abd5-2539-4a85-8dde-0d46a966062d" providerId="AD" clId="Web-{6029ADC2-D11B-4043-A519-F3BDA0899F92}" dt="2021-02-23T09:56:44.283" v="151" actId="14100"/>
        <pc:sldMkLst>
          <pc:docMk/>
          <pc:sldMk cId="177640440" sldId="259"/>
        </pc:sldMkLst>
        <pc:spChg chg="mod">
          <ac:chgData name="Shalaka Ghodke" userId="S::shalaka.ghodke@mitwpu.ac.in::3137abd5-2539-4a85-8dde-0d46a966062d" providerId="AD" clId="Web-{6029ADC2-D11B-4043-A519-F3BDA0899F92}" dt="2021-02-23T09:56:01.891" v="142" actId="20577"/>
          <ac:spMkLst>
            <pc:docMk/>
            <pc:sldMk cId="177640440" sldId="259"/>
            <ac:spMk id="2" creationId="{BD996A3A-1D73-4D41-AC21-602FDEF4F9A7}"/>
          </ac:spMkLst>
        </pc:spChg>
        <pc:spChg chg="mod">
          <ac:chgData name="Shalaka Ghodke" userId="S::shalaka.ghodke@mitwpu.ac.in::3137abd5-2539-4a85-8dde-0d46a966062d" providerId="AD" clId="Web-{6029ADC2-D11B-4043-A519-F3BDA0899F92}" dt="2021-02-23T09:56:44.283" v="151" actId="14100"/>
          <ac:spMkLst>
            <pc:docMk/>
            <pc:sldMk cId="177640440" sldId="259"/>
            <ac:spMk id="3" creationId="{C5E8B3EB-8417-4162-AAD0-724F27B5B6E6}"/>
          </ac:spMkLst>
        </pc:spChg>
      </pc:sldChg>
      <pc:sldChg chg="modSp new del">
        <pc:chgData name="Shalaka Ghodke" userId="S::shalaka.ghodke@mitwpu.ac.in::3137abd5-2539-4a85-8dde-0d46a966062d" providerId="AD" clId="Web-{6029ADC2-D11B-4043-A519-F3BDA0899F92}" dt="2021-02-23T10:00:36.539" v="204"/>
        <pc:sldMkLst>
          <pc:docMk/>
          <pc:sldMk cId="1213727052" sldId="260"/>
        </pc:sldMkLst>
        <pc:spChg chg="mod">
          <ac:chgData name="Shalaka Ghodke" userId="S::shalaka.ghodke@mitwpu.ac.in::3137abd5-2539-4a85-8dde-0d46a966062d" providerId="AD" clId="Web-{6029ADC2-D11B-4043-A519-F3BDA0899F92}" dt="2021-02-23T09:57:19.378" v="159" actId="20577"/>
          <ac:spMkLst>
            <pc:docMk/>
            <pc:sldMk cId="1213727052" sldId="260"/>
            <ac:spMk id="2" creationId="{90929755-C380-4862-B56A-541066B8EFA7}"/>
          </ac:spMkLst>
        </pc:spChg>
        <pc:spChg chg="mod">
          <ac:chgData name="Shalaka Ghodke" userId="S::shalaka.ghodke@mitwpu.ac.in::3137abd5-2539-4a85-8dde-0d46a966062d" providerId="AD" clId="Web-{6029ADC2-D11B-4043-A519-F3BDA0899F92}" dt="2021-02-23T09:57:44.222" v="162" actId="20577"/>
          <ac:spMkLst>
            <pc:docMk/>
            <pc:sldMk cId="1213727052" sldId="260"/>
            <ac:spMk id="3" creationId="{F6079176-4E45-49AA-83AE-ABEB97759F4E}"/>
          </ac:spMkLst>
        </pc:spChg>
      </pc:sldChg>
      <pc:sldChg chg="modSp new del">
        <pc:chgData name="Shalaka Ghodke" userId="S::shalaka.ghodke@mitwpu.ac.in::3137abd5-2539-4a85-8dde-0d46a966062d" providerId="AD" clId="Web-{6029ADC2-D11B-4043-A519-F3BDA0899F92}" dt="2021-02-23T10:00:37.602" v="205"/>
        <pc:sldMkLst>
          <pc:docMk/>
          <pc:sldMk cId="3410355506" sldId="261"/>
        </pc:sldMkLst>
        <pc:spChg chg="mod">
          <ac:chgData name="Shalaka Ghodke" userId="S::shalaka.ghodke@mitwpu.ac.in::3137abd5-2539-4a85-8dde-0d46a966062d" providerId="AD" clId="Web-{6029ADC2-D11B-4043-A519-F3BDA0899F92}" dt="2021-02-23T09:57:57.582" v="166" actId="20577"/>
          <ac:spMkLst>
            <pc:docMk/>
            <pc:sldMk cId="3410355506" sldId="261"/>
            <ac:spMk id="2" creationId="{D2F90706-5288-4E83-96C8-3792CE1AFA01}"/>
          </ac:spMkLst>
        </pc:spChg>
        <pc:spChg chg="mod">
          <ac:chgData name="Shalaka Ghodke" userId="S::shalaka.ghodke@mitwpu.ac.in::3137abd5-2539-4a85-8dde-0d46a966062d" providerId="AD" clId="Web-{6029ADC2-D11B-4043-A519-F3BDA0899F92}" dt="2021-02-23T09:58:42.114" v="178" actId="20577"/>
          <ac:spMkLst>
            <pc:docMk/>
            <pc:sldMk cId="3410355506" sldId="261"/>
            <ac:spMk id="3" creationId="{B8B18C55-BAE9-45FE-9EB6-5BAF0E5D1142}"/>
          </ac:spMkLst>
        </pc:spChg>
      </pc:sldChg>
      <pc:sldChg chg="modSp new add del">
        <pc:chgData name="Shalaka Ghodke" userId="S::shalaka.ghodke@mitwpu.ac.in::3137abd5-2539-4a85-8dde-0d46a966062d" providerId="AD" clId="Web-{6029ADC2-D11B-4043-A519-F3BDA0899F92}" dt="2021-02-23T10:00:40.946" v="207"/>
        <pc:sldMkLst>
          <pc:docMk/>
          <pc:sldMk cId="2450299582" sldId="262"/>
        </pc:sldMkLst>
        <pc:spChg chg="mod">
          <ac:chgData name="Shalaka Ghodke" userId="S::shalaka.ghodke@mitwpu.ac.in::3137abd5-2539-4a85-8dde-0d46a966062d" providerId="AD" clId="Web-{6029ADC2-D11B-4043-A519-F3BDA0899F92}" dt="2021-02-23T09:58:57.099" v="183" actId="20577"/>
          <ac:spMkLst>
            <pc:docMk/>
            <pc:sldMk cId="2450299582" sldId="262"/>
            <ac:spMk id="2" creationId="{73DE7AA9-D3E7-45A1-AB6B-849819F315CD}"/>
          </ac:spMkLst>
        </pc:spChg>
        <pc:spChg chg="mod">
          <ac:chgData name="Shalaka Ghodke" userId="S::shalaka.ghodke@mitwpu.ac.in::3137abd5-2539-4a85-8dde-0d46a966062d" providerId="AD" clId="Web-{6029ADC2-D11B-4043-A519-F3BDA0899F92}" dt="2021-02-23T09:59:24.303" v="191" actId="20577"/>
          <ac:spMkLst>
            <pc:docMk/>
            <pc:sldMk cId="2450299582" sldId="262"/>
            <ac:spMk id="3" creationId="{6EEFAE32-27C6-42E7-A0C9-5F48E1C8F794}"/>
          </ac:spMkLst>
        </pc:spChg>
      </pc:sldChg>
      <pc:sldChg chg="addSp delSp modSp new mod setBg">
        <pc:chgData name="Shalaka Ghodke" userId="S::shalaka.ghodke@mitwpu.ac.in::3137abd5-2539-4a85-8dde-0d46a966062d" providerId="AD" clId="Web-{6029ADC2-D11B-4043-A519-F3BDA0899F92}" dt="2021-02-23T09:59:54.226" v="202" actId="20577"/>
        <pc:sldMkLst>
          <pc:docMk/>
          <pc:sldMk cId="2067710289" sldId="263"/>
        </pc:sldMkLst>
        <pc:spChg chg="mod">
          <ac:chgData name="Shalaka Ghodke" userId="S::shalaka.ghodke@mitwpu.ac.in::3137abd5-2539-4a85-8dde-0d46a966062d" providerId="AD" clId="Web-{6029ADC2-D11B-4043-A519-F3BDA0899F92}" dt="2021-02-23T09:59:54.226" v="202" actId="20577"/>
          <ac:spMkLst>
            <pc:docMk/>
            <pc:sldMk cId="2067710289" sldId="263"/>
            <ac:spMk id="2" creationId="{91661310-80FC-4977-A0A1-3E0D92019DF8}"/>
          </ac:spMkLst>
        </pc:spChg>
        <pc:spChg chg="del">
          <ac:chgData name="Shalaka Ghodke" userId="S::shalaka.ghodke@mitwpu.ac.in::3137abd5-2539-4a85-8dde-0d46a966062d" providerId="AD" clId="Web-{6029ADC2-D11B-4043-A519-F3BDA0899F92}" dt="2021-02-23T09:59:33.569" v="193"/>
          <ac:spMkLst>
            <pc:docMk/>
            <pc:sldMk cId="2067710289" sldId="263"/>
            <ac:spMk id="3" creationId="{F35B4D8F-D39D-43E1-B4CC-2D0D95EC6BF9}"/>
          </ac:spMkLst>
        </pc:spChg>
        <pc:spChg chg="add">
          <ac:chgData name="Shalaka Ghodke" userId="S::shalaka.ghodke@mitwpu.ac.in::3137abd5-2539-4a85-8dde-0d46a966062d" providerId="AD" clId="Web-{6029ADC2-D11B-4043-A519-F3BDA0899F92}" dt="2021-02-23T09:59:39.960" v="194"/>
          <ac:spMkLst>
            <pc:docMk/>
            <pc:sldMk cId="2067710289" sldId="263"/>
            <ac:spMk id="8" creationId="{DD31F7C6-3FFF-4251-87B9-AF6C11592B7C}"/>
          </ac:spMkLst>
        </pc:spChg>
        <pc:spChg chg="add">
          <ac:chgData name="Shalaka Ghodke" userId="S::shalaka.ghodke@mitwpu.ac.in::3137abd5-2539-4a85-8dde-0d46a966062d" providerId="AD" clId="Web-{6029ADC2-D11B-4043-A519-F3BDA0899F92}" dt="2021-02-23T09:59:39.960" v="194"/>
          <ac:spMkLst>
            <pc:docMk/>
            <pc:sldMk cId="2067710289" sldId="263"/>
            <ac:spMk id="11" creationId="{35A52B12-0826-4A26-ABA2-386F7211134E}"/>
          </ac:spMkLst>
        </pc:spChg>
        <pc:spChg chg="add">
          <ac:chgData name="Shalaka Ghodke" userId="S::shalaka.ghodke@mitwpu.ac.in::3137abd5-2539-4a85-8dde-0d46a966062d" providerId="AD" clId="Web-{6029ADC2-D11B-4043-A519-F3BDA0899F92}" dt="2021-02-23T09:59:39.960" v="194"/>
          <ac:spMkLst>
            <pc:docMk/>
            <pc:sldMk cId="2067710289" sldId="263"/>
            <ac:spMk id="13" creationId="{3DD0DA68-F652-496F-B8B5-9A66255CA0CA}"/>
          </ac:spMkLst>
        </pc:spChg>
        <pc:spChg chg="add">
          <ac:chgData name="Shalaka Ghodke" userId="S::shalaka.ghodke@mitwpu.ac.in::3137abd5-2539-4a85-8dde-0d46a966062d" providerId="AD" clId="Web-{6029ADC2-D11B-4043-A519-F3BDA0899F92}" dt="2021-02-23T09:59:39.960" v="194"/>
          <ac:spMkLst>
            <pc:docMk/>
            <pc:sldMk cId="2067710289" sldId="263"/>
            <ac:spMk id="15" creationId="{DDF50AF6-4E23-4BD9-92C7-45A3E16E4120}"/>
          </ac:spMkLst>
        </pc:spChg>
        <pc:picChg chg="add mod ord">
          <ac:chgData name="Shalaka Ghodke" userId="S::shalaka.ghodke@mitwpu.ac.in::3137abd5-2539-4a85-8dde-0d46a966062d" providerId="AD" clId="Web-{6029ADC2-D11B-4043-A519-F3BDA0899F92}" dt="2021-02-23T09:59:39.960" v="194"/>
          <ac:picMkLst>
            <pc:docMk/>
            <pc:sldMk cId="2067710289" sldId="263"/>
            <ac:picMk id="4" creationId="{FE125600-15F9-4CE8-8CA9-AAEE2AD2A666}"/>
          </ac:picMkLst>
        </pc:picChg>
      </pc:sldChg>
      <pc:sldChg chg="modSp new">
        <pc:chgData name="Shalaka Ghodke" userId="S::shalaka.ghodke@mitwpu.ac.in::3137abd5-2539-4a85-8dde-0d46a966062d" providerId="AD" clId="Web-{6029ADC2-D11B-4043-A519-F3BDA0899F92}" dt="2021-02-23T10:03:46.873" v="233" actId="20577"/>
        <pc:sldMkLst>
          <pc:docMk/>
          <pc:sldMk cId="146044504" sldId="264"/>
        </pc:sldMkLst>
        <pc:spChg chg="mod">
          <ac:chgData name="Shalaka Ghodke" userId="S::shalaka.ghodke@mitwpu.ac.in::3137abd5-2539-4a85-8dde-0d46a966062d" providerId="AD" clId="Web-{6029ADC2-D11B-4043-A519-F3BDA0899F92}" dt="2021-02-23T10:02:43.496" v="213" actId="20577"/>
          <ac:spMkLst>
            <pc:docMk/>
            <pc:sldMk cId="146044504" sldId="264"/>
            <ac:spMk id="2" creationId="{43871ACE-03E8-4D53-8214-2500C195FF64}"/>
          </ac:spMkLst>
        </pc:spChg>
        <pc:spChg chg="mod">
          <ac:chgData name="Shalaka Ghodke" userId="S::shalaka.ghodke@mitwpu.ac.in::3137abd5-2539-4a85-8dde-0d46a966062d" providerId="AD" clId="Web-{6029ADC2-D11B-4043-A519-F3BDA0899F92}" dt="2021-02-23T10:03:46.873" v="233" actId="20577"/>
          <ac:spMkLst>
            <pc:docMk/>
            <pc:sldMk cId="146044504" sldId="264"/>
            <ac:spMk id="3" creationId="{4A69D2FA-AE28-47BE-9E7C-8E6D5AF384B1}"/>
          </ac:spMkLst>
        </pc:spChg>
      </pc:sldChg>
      <pc:sldChg chg="modSp new">
        <pc:chgData name="Shalaka Ghodke" userId="S::shalaka.ghodke@mitwpu.ac.in::3137abd5-2539-4a85-8dde-0d46a966062d" providerId="AD" clId="Web-{6029ADC2-D11B-4043-A519-F3BDA0899F92}" dt="2021-02-23T10:05:59.673" v="271" actId="20577"/>
        <pc:sldMkLst>
          <pc:docMk/>
          <pc:sldMk cId="176171566" sldId="265"/>
        </pc:sldMkLst>
        <pc:spChg chg="mod">
          <ac:chgData name="Shalaka Ghodke" userId="S::shalaka.ghodke@mitwpu.ac.in::3137abd5-2539-4a85-8dde-0d46a966062d" providerId="AD" clId="Web-{6029ADC2-D11B-4043-A519-F3BDA0899F92}" dt="2021-02-23T10:04:01.576" v="242" actId="20577"/>
          <ac:spMkLst>
            <pc:docMk/>
            <pc:sldMk cId="176171566" sldId="265"/>
            <ac:spMk id="2" creationId="{877F482E-DF08-4E17-AD8D-DFDEDFBA248D}"/>
          </ac:spMkLst>
        </pc:spChg>
        <pc:spChg chg="mod">
          <ac:chgData name="Shalaka Ghodke" userId="S::shalaka.ghodke@mitwpu.ac.in::3137abd5-2539-4a85-8dde-0d46a966062d" providerId="AD" clId="Web-{6029ADC2-D11B-4043-A519-F3BDA0899F92}" dt="2021-02-23T10:05:59.673" v="271" actId="20577"/>
          <ac:spMkLst>
            <pc:docMk/>
            <pc:sldMk cId="176171566" sldId="265"/>
            <ac:spMk id="3" creationId="{5BF9CA14-10BC-4B20-A5D5-3E77136F9BBB}"/>
          </ac:spMkLst>
        </pc:spChg>
      </pc:sldChg>
      <pc:sldChg chg="addSp delSp modSp new mod setBg">
        <pc:chgData name="Shalaka Ghodke" userId="S::shalaka.ghodke@mitwpu.ac.in::3137abd5-2539-4a85-8dde-0d46a966062d" providerId="AD" clId="Web-{6029ADC2-D11B-4043-A519-F3BDA0899F92}" dt="2021-02-23T10:07:21.910" v="296" actId="1076"/>
        <pc:sldMkLst>
          <pc:docMk/>
          <pc:sldMk cId="1452867103" sldId="266"/>
        </pc:sldMkLst>
        <pc:spChg chg="mod">
          <ac:chgData name="Shalaka Ghodke" userId="S::shalaka.ghodke@mitwpu.ac.in::3137abd5-2539-4a85-8dde-0d46a966062d" providerId="AD" clId="Web-{6029ADC2-D11B-4043-A519-F3BDA0899F92}" dt="2021-02-23T10:05:24.782" v="264"/>
          <ac:spMkLst>
            <pc:docMk/>
            <pc:sldMk cId="1452867103" sldId="266"/>
            <ac:spMk id="2" creationId="{EEB344CE-3F94-464B-A9FF-4F76FC568F85}"/>
          </ac:spMkLst>
        </pc:spChg>
        <pc:spChg chg="del">
          <ac:chgData name="Shalaka Ghodke" userId="S::shalaka.ghodke@mitwpu.ac.in::3137abd5-2539-4a85-8dde-0d46a966062d" providerId="AD" clId="Web-{6029ADC2-D11B-4043-A519-F3BDA0899F92}" dt="2021-02-23T10:04:45.140" v="252"/>
          <ac:spMkLst>
            <pc:docMk/>
            <pc:sldMk cId="1452867103" sldId="266"/>
            <ac:spMk id="3" creationId="{06404FEB-E090-46F5-A84C-E5840D09A602}"/>
          </ac:spMkLst>
        </pc:spChg>
        <pc:spChg chg="add del">
          <ac:chgData name="Shalaka Ghodke" userId="S::shalaka.ghodke@mitwpu.ac.in::3137abd5-2539-4a85-8dde-0d46a966062d" providerId="AD" clId="Web-{6029ADC2-D11B-4043-A519-F3BDA0899F92}" dt="2021-02-23T10:05:15.750" v="259"/>
          <ac:spMkLst>
            <pc:docMk/>
            <pc:sldMk cId="1452867103" sldId="266"/>
            <ac:spMk id="6" creationId="{35A52B12-0826-4A26-ABA2-386F7211134E}"/>
          </ac:spMkLst>
        </pc:spChg>
        <pc:spChg chg="add del">
          <ac:chgData name="Shalaka Ghodke" userId="S::shalaka.ghodke@mitwpu.ac.in::3137abd5-2539-4a85-8dde-0d46a966062d" providerId="AD" clId="Web-{6029ADC2-D11B-4043-A519-F3BDA0899F92}" dt="2021-02-23T10:05:15.750" v="259"/>
          <ac:spMkLst>
            <pc:docMk/>
            <pc:sldMk cId="1452867103" sldId="266"/>
            <ac:spMk id="7" creationId="{3DD0DA68-F652-496F-B8B5-9A66255CA0CA}"/>
          </ac:spMkLst>
        </pc:spChg>
        <pc:spChg chg="add del">
          <ac:chgData name="Shalaka Ghodke" userId="S::shalaka.ghodke@mitwpu.ac.in::3137abd5-2539-4a85-8dde-0d46a966062d" providerId="AD" clId="Web-{6029ADC2-D11B-4043-A519-F3BDA0899F92}" dt="2021-02-23T10:05:15.750" v="259"/>
          <ac:spMkLst>
            <pc:docMk/>
            <pc:sldMk cId="1452867103" sldId="266"/>
            <ac:spMk id="8" creationId="{6299CE80-66B2-40E1-9526-615F392909B4}"/>
          </ac:spMkLst>
        </pc:spChg>
        <pc:spChg chg="add del">
          <ac:chgData name="Shalaka Ghodke" userId="S::shalaka.ghodke@mitwpu.ac.in::3137abd5-2539-4a85-8dde-0d46a966062d" providerId="AD" clId="Web-{6029ADC2-D11B-4043-A519-F3BDA0899F92}" dt="2021-02-23T10:05:11" v="257"/>
          <ac:spMkLst>
            <pc:docMk/>
            <pc:sldMk cId="1452867103" sldId="266"/>
            <ac:spMk id="9" creationId="{A9D068DB-E7E7-4102-9402-EAA049E13118}"/>
          </ac:spMkLst>
        </pc:spChg>
        <pc:spChg chg="add del">
          <ac:chgData name="Shalaka Ghodke" userId="S::shalaka.ghodke@mitwpu.ac.in::3137abd5-2539-4a85-8dde-0d46a966062d" providerId="AD" clId="Web-{6029ADC2-D11B-4043-A519-F3BDA0899F92}" dt="2021-02-23T10:05:15.750" v="259"/>
          <ac:spMkLst>
            <pc:docMk/>
            <pc:sldMk cId="1452867103" sldId="266"/>
            <ac:spMk id="10" creationId="{DDF50AF6-4E23-4BD9-92C7-45A3E16E4120}"/>
          </ac:spMkLst>
        </pc:spChg>
        <pc:spChg chg="add del">
          <ac:chgData name="Shalaka Ghodke" userId="S::shalaka.ghodke@mitwpu.ac.in::3137abd5-2539-4a85-8dde-0d46a966062d" providerId="AD" clId="Web-{6029ADC2-D11B-4043-A519-F3BDA0899F92}" dt="2021-02-23T10:05:11" v="257"/>
          <ac:spMkLst>
            <pc:docMk/>
            <pc:sldMk cId="1452867103" sldId="266"/>
            <ac:spMk id="11" creationId="{96C8906C-CCD9-4F71-B3DD-BC1331E1A9E8}"/>
          </ac:spMkLst>
        </pc:spChg>
        <pc:spChg chg="add del">
          <ac:chgData name="Shalaka Ghodke" userId="S::shalaka.ghodke@mitwpu.ac.in::3137abd5-2539-4a85-8dde-0d46a966062d" providerId="AD" clId="Web-{6029ADC2-D11B-4043-A519-F3BDA0899F92}" dt="2021-02-23T10:05:22.485" v="261"/>
          <ac:spMkLst>
            <pc:docMk/>
            <pc:sldMk cId="1452867103" sldId="266"/>
            <ac:spMk id="12" creationId="{A9D068DB-E7E7-4102-9402-EAA049E13118}"/>
          </ac:spMkLst>
        </pc:spChg>
        <pc:spChg chg="add del">
          <ac:chgData name="Shalaka Ghodke" userId="S::shalaka.ghodke@mitwpu.ac.in::3137abd5-2539-4a85-8dde-0d46a966062d" providerId="AD" clId="Web-{6029ADC2-D11B-4043-A519-F3BDA0899F92}" dt="2021-02-23T10:05:22.485" v="261"/>
          <ac:spMkLst>
            <pc:docMk/>
            <pc:sldMk cId="1452867103" sldId="266"/>
            <ac:spMk id="14" creationId="{96C8906C-CCD9-4F71-B3DD-BC1331E1A9E8}"/>
          </ac:spMkLst>
        </pc:spChg>
        <pc:spChg chg="add del">
          <ac:chgData name="Shalaka Ghodke" userId="S::shalaka.ghodke@mitwpu.ac.in::3137abd5-2539-4a85-8dde-0d46a966062d" providerId="AD" clId="Web-{6029ADC2-D11B-4043-A519-F3BDA0899F92}" dt="2021-02-23T10:05:11" v="257"/>
          <ac:spMkLst>
            <pc:docMk/>
            <pc:sldMk cId="1452867103" sldId="266"/>
            <ac:spMk id="15" creationId="{AE71F1F1-884B-489D-A40A-9F508C775C5B}"/>
          </ac:spMkLst>
        </pc:spChg>
        <pc:spChg chg="add del">
          <ac:chgData name="Shalaka Ghodke" userId="S::shalaka.ghodke@mitwpu.ac.in::3137abd5-2539-4a85-8dde-0d46a966062d" providerId="AD" clId="Web-{6029ADC2-D11B-4043-A519-F3BDA0899F92}" dt="2021-02-23T10:05:11" v="257"/>
          <ac:spMkLst>
            <pc:docMk/>
            <pc:sldMk cId="1452867103" sldId="266"/>
            <ac:spMk id="17" creationId="{A1594514-7BDF-49FE-A56F-138659FCDCAD}"/>
          </ac:spMkLst>
        </pc:spChg>
        <pc:spChg chg="add del">
          <ac:chgData name="Shalaka Ghodke" userId="S::shalaka.ghodke@mitwpu.ac.in::3137abd5-2539-4a85-8dde-0d46a966062d" providerId="AD" clId="Web-{6029ADC2-D11B-4043-A519-F3BDA0899F92}" dt="2021-02-23T10:05:22.485" v="261"/>
          <ac:spMkLst>
            <pc:docMk/>
            <pc:sldMk cId="1452867103" sldId="266"/>
            <ac:spMk id="18" creationId="{AE71F1F1-884B-489D-A40A-9F508C775C5B}"/>
          </ac:spMkLst>
        </pc:spChg>
        <pc:spChg chg="add del">
          <ac:chgData name="Shalaka Ghodke" userId="S::shalaka.ghodke@mitwpu.ac.in::3137abd5-2539-4a85-8dde-0d46a966062d" providerId="AD" clId="Web-{6029ADC2-D11B-4043-A519-F3BDA0899F92}" dt="2021-02-23T10:05:11" v="257"/>
          <ac:spMkLst>
            <pc:docMk/>
            <pc:sldMk cId="1452867103" sldId="266"/>
            <ac:spMk id="19" creationId="{0505BD93-4733-414D-B71A-2276F622F790}"/>
          </ac:spMkLst>
        </pc:spChg>
        <pc:spChg chg="add del">
          <ac:chgData name="Shalaka Ghodke" userId="S::shalaka.ghodke@mitwpu.ac.in::3137abd5-2539-4a85-8dde-0d46a966062d" providerId="AD" clId="Web-{6029ADC2-D11B-4043-A519-F3BDA0899F92}" dt="2021-02-23T10:05:22.485" v="261"/>
          <ac:spMkLst>
            <pc:docMk/>
            <pc:sldMk cId="1452867103" sldId="266"/>
            <ac:spMk id="20" creationId="{A1594514-7BDF-49FE-A56F-138659FCDCAD}"/>
          </ac:spMkLst>
        </pc:spChg>
        <pc:spChg chg="add del">
          <ac:chgData name="Shalaka Ghodke" userId="S::shalaka.ghodke@mitwpu.ac.in::3137abd5-2539-4a85-8dde-0d46a966062d" providerId="AD" clId="Web-{6029ADC2-D11B-4043-A519-F3BDA0899F92}" dt="2021-02-23T10:05:22.485" v="261"/>
          <ac:spMkLst>
            <pc:docMk/>
            <pc:sldMk cId="1452867103" sldId="266"/>
            <ac:spMk id="21" creationId="{0505BD93-4733-414D-B71A-2276F622F790}"/>
          </ac:spMkLst>
        </pc:spChg>
        <pc:spChg chg="add del">
          <ac:chgData name="Shalaka Ghodke" userId="S::shalaka.ghodke@mitwpu.ac.in::3137abd5-2539-4a85-8dde-0d46a966062d" providerId="AD" clId="Web-{6029ADC2-D11B-4043-A519-F3BDA0899F92}" dt="2021-02-23T10:05:24.766" v="263"/>
          <ac:spMkLst>
            <pc:docMk/>
            <pc:sldMk cId="1452867103" sldId="266"/>
            <ac:spMk id="22" creationId="{A9D068DB-E7E7-4102-9402-EAA049E13118}"/>
          </ac:spMkLst>
        </pc:spChg>
        <pc:spChg chg="add del">
          <ac:chgData name="Shalaka Ghodke" userId="S::shalaka.ghodke@mitwpu.ac.in::3137abd5-2539-4a85-8dde-0d46a966062d" providerId="AD" clId="Web-{6029ADC2-D11B-4043-A519-F3BDA0899F92}" dt="2021-02-23T10:05:24.766" v="263"/>
          <ac:spMkLst>
            <pc:docMk/>
            <pc:sldMk cId="1452867103" sldId="266"/>
            <ac:spMk id="23" creationId="{96C8906C-CCD9-4F71-B3DD-BC1331E1A9E8}"/>
          </ac:spMkLst>
        </pc:spChg>
        <pc:spChg chg="add del">
          <ac:chgData name="Shalaka Ghodke" userId="S::shalaka.ghodke@mitwpu.ac.in::3137abd5-2539-4a85-8dde-0d46a966062d" providerId="AD" clId="Web-{6029ADC2-D11B-4043-A519-F3BDA0899F92}" dt="2021-02-23T10:05:24.766" v="263"/>
          <ac:spMkLst>
            <pc:docMk/>
            <pc:sldMk cId="1452867103" sldId="266"/>
            <ac:spMk id="25" creationId="{15746F23-6A4C-4A1F-A0CE-A0C8537D5247}"/>
          </ac:spMkLst>
        </pc:spChg>
        <pc:spChg chg="add del">
          <ac:chgData name="Shalaka Ghodke" userId="S::shalaka.ghodke@mitwpu.ac.in::3137abd5-2539-4a85-8dde-0d46a966062d" providerId="AD" clId="Web-{6029ADC2-D11B-4043-A519-F3BDA0899F92}" dt="2021-02-23T10:05:24.766" v="263"/>
          <ac:spMkLst>
            <pc:docMk/>
            <pc:sldMk cId="1452867103" sldId="266"/>
            <ac:spMk id="27" creationId="{87CC7517-DC26-4B88-BF95-5D09F3E93EDE}"/>
          </ac:spMkLst>
        </pc:spChg>
        <pc:spChg chg="add del">
          <ac:chgData name="Shalaka Ghodke" userId="S::shalaka.ghodke@mitwpu.ac.in::3137abd5-2539-4a85-8dde-0d46a966062d" providerId="AD" clId="Web-{6029ADC2-D11B-4043-A519-F3BDA0899F92}" dt="2021-02-23T10:05:24.766" v="263"/>
          <ac:spMkLst>
            <pc:docMk/>
            <pc:sldMk cId="1452867103" sldId="266"/>
            <ac:spMk id="28" creationId="{D87C466A-2605-4E25-9E19-8E277E2EAEE6}"/>
          </ac:spMkLst>
        </pc:spChg>
        <pc:spChg chg="add">
          <ac:chgData name="Shalaka Ghodke" userId="S::shalaka.ghodke@mitwpu.ac.in::3137abd5-2539-4a85-8dde-0d46a966062d" providerId="AD" clId="Web-{6029ADC2-D11B-4043-A519-F3BDA0899F92}" dt="2021-02-23T10:05:24.782" v="264"/>
          <ac:spMkLst>
            <pc:docMk/>
            <pc:sldMk cId="1452867103" sldId="266"/>
            <ac:spMk id="29" creationId="{A9D068DB-E7E7-4102-9402-EAA049E13118}"/>
          </ac:spMkLst>
        </pc:spChg>
        <pc:spChg chg="add">
          <ac:chgData name="Shalaka Ghodke" userId="S::shalaka.ghodke@mitwpu.ac.in::3137abd5-2539-4a85-8dde-0d46a966062d" providerId="AD" clId="Web-{6029ADC2-D11B-4043-A519-F3BDA0899F92}" dt="2021-02-23T10:05:24.782" v="264"/>
          <ac:spMkLst>
            <pc:docMk/>
            <pc:sldMk cId="1452867103" sldId="266"/>
            <ac:spMk id="30" creationId="{96C8906C-CCD9-4F71-B3DD-BC1331E1A9E8}"/>
          </ac:spMkLst>
        </pc:spChg>
        <pc:spChg chg="add">
          <ac:chgData name="Shalaka Ghodke" userId="S::shalaka.ghodke@mitwpu.ac.in::3137abd5-2539-4a85-8dde-0d46a966062d" providerId="AD" clId="Web-{6029ADC2-D11B-4043-A519-F3BDA0899F92}" dt="2021-02-23T10:05:24.782" v="264"/>
          <ac:spMkLst>
            <pc:docMk/>
            <pc:sldMk cId="1452867103" sldId="266"/>
            <ac:spMk id="32" creationId="{AE71F1F1-884B-489D-A40A-9F508C775C5B}"/>
          </ac:spMkLst>
        </pc:spChg>
        <pc:spChg chg="add">
          <ac:chgData name="Shalaka Ghodke" userId="S::shalaka.ghodke@mitwpu.ac.in::3137abd5-2539-4a85-8dde-0d46a966062d" providerId="AD" clId="Web-{6029ADC2-D11B-4043-A519-F3BDA0899F92}" dt="2021-02-23T10:05:24.782" v="264"/>
          <ac:spMkLst>
            <pc:docMk/>
            <pc:sldMk cId="1452867103" sldId="266"/>
            <ac:spMk id="33" creationId="{A1594514-7BDF-49FE-A56F-138659FCDCAD}"/>
          </ac:spMkLst>
        </pc:spChg>
        <pc:spChg chg="add">
          <ac:chgData name="Shalaka Ghodke" userId="S::shalaka.ghodke@mitwpu.ac.in::3137abd5-2539-4a85-8dde-0d46a966062d" providerId="AD" clId="Web-{6029ADC2-D11B-4043-A519-F3BDA0899F92}" dt="2021-02-23T10:05:24.782" v="264"/>
          <ac:spMkLst>
            <pc:docMk/>
            <pc:sldMk cId="1452867103" sldId="266"/>
            <ac:spMk id="34" creationId="{0505BD93-4733-414D-B71A-2276F622F790}"/>
          </ac:spMkLst>
        </pc:spChg>
        <pc:picChg chg="add mod ord">
          <ac:chgData name="Shalaka Ghodke" userId="S::shalaka.ghodke@mitwpu.ac.in::3137abd5-2539-4a85-8dde-0d46a966062d" providerId="AD" clId="Web-{6029ADC2-D11B-4043-A519-F3BDA0899F92}" dt="2021-02-23T10:07:21.910" v="296" actId="1076"/>
          <ac:picMkLst>
            <pc:docMk/>
            <pc:sldMk cId="1452867103" sldId="266"/>
            <ac:picMk id="4" creationId="{E2C6A51A-67B2-4165-A95B-3DB1A0FE81D1}"/>
          </ac:picMkLst>
        </pc:picChg>
        <pc:cxnChg chg="add del">
          <ac:chgData name="Shalaka Ghodke" userId="S::shalaka.ghodke@mitwpu.ac.in::3137abd5-2539-4a85-8dde-0d46a966062d" providerId="AD" clId="Web-{6029ADC2-D11B-4043-A519-F3BDA0899F92}" dt="2021-02-23T10:05:11" v="257"/>
          <ac:cxnSpMkLst>
            <pc:docMk/>
            <pc:sldMk cId="1452867103" sldId="266"/>
            <ac:cxnSpMk id="13" creationId="{CA0D6F13-628B-4FC4-AD48-A2B64677D017}"/>
          </ac:cxnSpMkLst>
        </pc:cxnChg>
        <pc:cxnChg chg="add del">
          <ac:chgData name="Shalaka Ghodke" userId="S::shalaka.ghodke@mitwpu.ac.in::3137abd5-2539-4a85-8dde-0d46a966062d" providerId="AD" clId="Web-{6029ADC2-D11B-4043-A519-F3BDA0899F92}" dt="2021-02-23T10:05:22.485" v="261"/>
          <ac:cxnSpMkLst>
            <pc:docMk/>
            <pc:sldMk cId="1452867103" sldId="266"/>
            <ac:cxnSpMk id="16" creationId="{CA0D6F13-628B-4FC4-AD48-A2B64677D017}"/>
          </ac:cxnSpMkLst>
        </pc:cxnChg>
        <pc:cxnChg chg="add del">
          <ac:chgData name="Shalaka Ghodke" userId="S::shalaka.ghodke@mitwpu.ac.in::3137abd5-2539-4a85-8dde-0d46a966062d" providerId="AD" clId="Web-{6029ADC2-D11B-4043-A519-F3BDA0899F92}" dt="2021-02-23T10:05:24.766" v="263"/>
          <ac:cxnSpMkLst>
            <pc:docMk/>
            <pc:sldMk cId="1452867103" sldId="266"/>
            <ac:cxnSpMk id="24" creationId="{CA0D6F13-628B-4FC4-AD48-A2B64677D017}"/>
          </ac:cxnSpMkLst>
        </pc:cxnChg>
        <pc:cxnChg chg="add del">
          <ac:chgData name="Shalaka Ghodke" userId="S::shalaka.ghodke@mitwpu.ac.in::3137abd5-2539-4a85-8dde-0d46a966062d" providerId="AD" clId="Web-{6029ADC2-D11B-4043-A519-F3BDA0899F92}" dt="2021-02-23T10:05:24.766" v="263"/>
          <ac:cxnSpMkLst>
            <pc:docMk/>
            <pc:sldMk cId="1452867103" sldId="266"/>
            <ac:cxnSpMk id="26" creationId="{D9BFE64E-CCE4-4F62-BB14-C7028756C8CB}"/>
          </ac:cxnSpMkLst>
        </pc:cxnChg>
        <pc:cxnChg chg="add">
          <ac:chgData name="Shalaka Ghodke" userId="S::shalaka.ghodke@mitwpu.ac.in::3137abd5-2539-4a85-8dde-0d46a966062d" providerId="AD" clId="Web-{6029ADC2-D11B-4043-A519-F3BDA0899F92}" dt="2021-02-23T10:05:24.782" v="264"/>
          <ac:cxnSpMkLst>
            <pc:docMk/>
            <pc:sldMk cId="1452867103" sldId="266"/>
            <ac:cxnSpMk id="31" creationId="{CA0D6F13-628B-4FC4-AD48-A2B64677D017}"/>
          </ac:cxnSpMkLst>
        </pc:cxnChg>
      </pc:sldChg>
      <pc:sldChg chg="modSp new">
        <pc:chgData name="Shalaka Ghodke" userId="S::shalaka.ghodke@mitwpu.ac.in::3137abd5-2539-4a85-8dde-0d46a966062d" providerId="AD" clId="Web-{6029ADC2-D11B-4043-A519-F3BDA0899F92}" dt="2021-02-23T10:06:54.066" v="289" actId="20577"/>
        <pc:sldMkLst>
          <pc:docMk/>
          <pc:sldMk cId="3689733737" sldId="267"/>
        </pc:sldMkLst>
        <pc:spChg chg="mod">
          <ac:chgData name="Shalaka Ghodke" userId="S::shalaka.ghodke@mitwpu.ac.in::3137abd5-2539-4a85-8dde-0d46a966062d" providerId="AD" clId="Web-{6029ADC2-D11B-4043-A519-F3BDA0899F92}" dt="2021-02-23T10:06:54.066" v="289" actId="20577"/>
          <ac:spMkLst>
            <pc:docMk/>
            <pc:sldMk cId="3689733737" sldId="267"/>
            <ac:spMk id="2" creationId="{F6EE1700-D28C-47A1-A62D-5F08FB9AAD3E}"/>
          </ac:spMkLst>
        </pc:spChg>
        <pc:spChg chg="mod">
          <ac:chgData name="Shalaka Ghodke" userId="S::shalaka.ghodke@mitwpu.ac.in::3137abd5-2539-4a85-8dde-0d46a966062d" providerId="AD" clId="Web-{6029ADC2-D11B-4043-A519-F3BDA0899F92}" dt="2021-02-23T10:06:46.393" v="285" actId="20577"/>
          <ac:spMkLst>
            <pc:docMk/>
            <pc:sldMk cId="3689733737" sldId="267"/>
            <ac:spMk id="3" creationId="{F21967AF-49BD-4AC6-927A-0CB6EC18AFF2}"/>
          </ac:spMkLst>
        </pc:spChg>
      </pc:sldChg>
      <pc:sldChg chg="addSp delSp modSp new mod setBg">
        <pc:chgData name="Shalaka Ghodke" userId="S::shalaka.ghodke@mitwpu.ac.in::3137abd5-2539-4a85-8dde-0d46a966062d" providerId="AD" clId="Web-{6029ADC2-D11B-4043-A519-F3BDA0899F92}" dt="2021-02-23T10:07:07.691" v="294"/>
        <pc:sldMkLst>
          <pc:docMk/>
          <pc:sldMk cId="38871092" sldId="268"/>
        </pc:sldMkLst>
        <pc:spChg chg="mod">
          <ac:chgData name="Shalaka Ghodke" userId="S::shalaka.ghodke@mitwpu.ac.in::3137abd5-2539-4a85-8dde-0d46a966062d" providerId="AD" clId="Web-{6029ADC2-D11B-4043-A519-F3BDA0899F92}" dt="2021-02-23T10:07:07.691" v="294"/>
          <ac:spMkLst>
            <pc:docMk/>
            <pc:sldMk cId="38871092" sldId="268"/>
            <ac:spMk id="2" creationId="{F1ADE6A5-AB28-48B7-BA4A-54DEC0C0B3F7}"/>
          </ac:spMkLst>
        </pc:spChg>
        <pc:spChg chg="del">
          <ac:chgData name="Shalaka Ghodke" userId="S::shalaka.ghodke@mitwpu.ac.in::3137abd5-2539-4a85-8dde-0d46a966062d" providerId="AD" clId="Web-{6029ADC2-D11B-4043-A519-F3BDA0899F92}" dt="2021-02-23T10:07:04.081" v="293"/>
          <ac:spMkLst>
            <pc:docMk/>
            <pc:sldMk cId="38871092" sldId="268"/>
            <ac:spMk id="3" creationId="{47780DE0-4C5E-4CE4-91BC-8DF673DEE1F0}"/>
          </ac:spMkLst>
        </pc:spChg>
        <pc:spChg chg="add">
          <ac:chgData name="Shalaka Ghodke" userId="S::shalaka.ghodke@mitwpu.ac.in::3137abd5-2539-4a85-8dde-0d46a966062d" providerId="AD" clId="Web-{6029ADC2-D11B-4043-A519-F3BDA0899F92}" dt="2021-02-23T10:07:07.691" v="294"/>
          <ac:spMkLst>
            <pc:docMk/>
            <pc:sldMk cId="38871092" sldId="268"/>
            <ac:spMk id="9" creationId="{A9D068DB-E7E7-4102-9402-EAA049E13118}"/>
          </ac:spMkLst>
        </pc:spChg>
        <pc:spChg chg="add">
          <ac:chgData name="Shalaka Ghodke" userId="S::shalaka.ghodke@mitwpu.ac.in::3137abd5-2539-4a85-8dde-0d46a966062d" providerId="AD" clId="Web-{6029ADC2-D11B-4043-A519-F3BDA0899F92}" dt="2021-02-23T10:07:07.691" v="294"/>
          <ac:spMkLst>
            <pc:docMk/>
            <pc:sldMk cId="38871092" sldId="268"/>
            <ac:spMk id="11" creationId="{96C8906C-CCD9-4F71-B3DD-BC1331E1A9E8}"/>
          </ac:spMkLst>
        </pc:spChg>
        <pc:spChg chg="add">
          <ac:chgData name="Shalaka Ghodke" userId="S::shalaka.ghodke@mitwpu.ac.in::3137abd5-2539-4a85-8dde-0d46a966062d" providerId="AD" clId="Web-{6029ADC2-D11B-4043-A519-F3BDA0899F92}" dt="2021-02-23T10:07:07.691" v="294"/>
          <ac:spMkLst>
            <pc:docMk/>
            <pc:sldMk cId="38871092" sldId="268"/>
            <ac:spMk id="15" creationId="{AE71F1F1-884B-489D-A40A-9F508C775C5B}"/>
          </ac:spMkLst>
        </pc:spChg>
        <pc:spChg chg="add">
          <ac:chgData name="Shalaka Ghodke" userId="S::shalaka.ghodke@mitwpu.ac.in::3137abd5-2539-4a85-8dde-0d46a966062d" providerId="AD" clId="Web-{6029ADC2-D11B-4043-A519-F3BDA0899F92}" dt="2021-02-23T10:07:07.691" v="294"/>
          <ac:spMkLst>
            <pc:docMk/>
            <pc:sldMk cId="38871092" sldId="268"/>
            <ac:spMk id="17" creationId="{A1594514-7BDF-49FE-A56F-138659FCDCAD}"/>
          </ac:spMkLst>
        </pc:spChg>
        <pc:spChg chg="add">
          <ac:chgData name="Shalaka Ghodke" userId="S::shalaka.ghodke@mitwpu.ac.in::3137abd5-2539-4a85-8dde-0d46a966062d" providerId="AD" clId="Web-{6029ADC2-D11B-4043-A519-F3BDA0899F92}" dt="2021-02-23T10:07:07.691" v="294"/>
          <ac:spMkLst>
            <pc:docMk/>
            <pc:sldMk cId="38871092" sldId="268"/>
            <ac:spMk id="19" creationId="{0505BD93-4733-414D-B71A-2276F622F790}"/>
          </ac:spMkLst>
        </pc:spChg>
        <pc:picChg chg="add mod ord">
          <ac:chgData name="Shalaka Ghodke" userId="S::shalaka.ghodke@mitwpu.ac.in::3137abd5-2539-4a85-8dde-0d46a966062d" providerId="AD" clId="Web-{6029ADC2-D11B-4043-A519-F3BDA0899F92}" dt="2021-02-23T10:07:07.691" v="294"/>
          <ac:picMkLst>
            <pc:docMk/>
            <pc:sldMk cId="38871092" sldId="268"/>
            <ac:picMk id="4" creationId="{D56D0DF3-4DFB-4F4B-8C9B-2DCA0B198210}"/>
          </ac:picMkLst>
        </pc:picChg>
        <pc:cxnChg chg="add">
          <ac:chgData name="Shalaka Ghodke" userId="S::shalaka.ghodke@mitwpu.ac.in::3137abd5-2539-4a85-8dde-0d46a966062d" providerId="AD" clId="Web-{6029ADC2-D11B-4043-A519-F3BDA0899F92}" dt="2021-02-23T10:07:07.691" v="294"/>
          <ac:cxnSpMkLst>
            <pc:docMk/>
            <pc:sldMk cId="38871092" sldId="268"/>
            <ac:cxnSpMk id="13" creationId="{CA0D6F13-628B-4FC4-AD48-A2B64677D017}"/>
          </ac:cxnSpMkLst>
        </pc:cxnChg>
      </pc:sldChg>
      <pc:sldChg chg="modSp new">
        <pc:chgData name="Shalaka Ghodke" userId="S::shalaka.ghodke@mitwpu.ac.in::3137abd5-2539-4a85-8dde-0d46a966062d" providerId="AD" clId="Web-{6029ADC2-D11B-4043-A519-F3BDA0899F92}" dt="2021-02-23T10:10:25.024" v="327" actId="20577"/>
        <pc:sldMkLst>
          <pc:docMk/>
          <pc:sldMk cId="3926160973" sldId="269"/>
        </pc:sldMkLst>
        <pc:spChg chg="mod">
          <ac:chgData name="Shalaka Ghodke" userId="S::shalaka.ghodke@mitwpu.ac.in::3137abd5-2539-4a85-8dde-0d46a966062d" providerId="AD" clId="Web-{6029ADC2-D11B-4043-A519-F3BDA0899F92}" dt="2021-02-23T10:09:28.976" v="317" actId="20577"/>
          <ac:spMkLst>
            <pc:docMk/>
            <pc:sldMk cId="3926160973" sldId="269"/>
            <ac:spMk id="2" creationId="{92230CFE-8F0B-4DFA-9AC0-52422D8B24FF}"/>
          </ac:spMkLst>
        </pc:spChg>
        <pc:spChg chg="mod">
          <ac:chgData name="Shalaka Ghodke" userId="S::shalaka.ghodke@mitwpu.ac.in::3137abd5-2539-4a85-8dde-0d46a966062d" providerId="AD" clId="Web-{6029ADC2-D11B-4043-A519-F3BDA0899F92}" dt="2021-02-23T10:10:25.024" v="327" actId="20577"/>
          <ac:spMkLst>
            <pc:docMk/>
            <pc:sldMk cId="3926160973" sldId="269"/>
            <ac:spMk id="3" creationId="{79CADB19-C957-4CA6-A271-38C8FE60F76B}"/>
          </ac:spMkLst>
        </pc:spChg>
      </pc:sldChg>
      <pc:sldChg chg="modSp new del">
        <pc:chgData name="Shalaka Ghodke" userId="S::shalaka.ghodke@mitwpu.ac.in::3137abd5-2539-4a85-8dde-0d46a966062d" providerId="AD" clId="Web-{6029ADC2-D11B-4043-A519-F3BDA0899F92}" dt="2021-02-23T10:09:12.319" v="308"/>
        <pc:sldMkLst>
          <pc:docMk/>
          <pc:sldMk cId="4118313108" sldId="269"/>
        </pc:sldMkLst>
        <pc:spChg chg="mod">
          <ac:chgData name="Shalaka Ghodke" userId="S::shalaka.ghodke@mitwpu.ac.in::3137abd5-2539-4a85-8dde-0d46a966062d" providerId="AD" clId="Web-{6029ADC2-D11B-4043-A519-F3BDA0899F92}" dt="2021-02-23T10:08:01.599" v="304" actId="20577"/>
          <ac:spMkLst>
            <pc:docMk/>
            <pc:sldMk cId="4118313108" sldId="269"/>
            <ac:spMk id="2" creationId="{44AF4835-AB1E-4044-90D6-02B3ACE47229}"/>
          </ac:spMkLst>
        </pc:spChg>
        <pc:spChg chg="mod">
          <ac:chgData name="Shalaka Ghodke" userId="S::shalaka.ghodke@mitwpu.ac.in::3137abd5-2539-4a85-8dde-0d46a966062d" providerId="AD" clId="Web-{6029ADC2-D11B-4043-A519-F3BDA0899F92}" dt="2021-02-23T10:09:11.038" v="307" actId="20577"/>
          <ac:spMkLst>
            <pc:docMk/>
            <pc:sldMk cId="4118313108" sldId="269"/>
            <ac:spMk id="3" creationId="{5F2E8FFD-90C3-4D44-A21E-854316344C48}"/>
          </ac:spMkLst>
        </pc:spChg>
      </pc:sldChg>
      <pc:sldChg chg="modSp new">
        <pc:chgData name="Shalaka Ghodke" userId="S::shalaka.ghodke@mitwpu.ac.in::3137abd5-2539-4a85-8dde-0d46a966062d" providerId="AD" clId="Web-{6029ADC2-D11B-4043-A519-F3BDA0899F92}" dt="2021-02-23T10:11:36.136" v="346" actId="20577"/>
        <pc:sldMkLst>
          <pc:docMk/>
          <pc:sldMk cId="327428829" sldId="270"/>
        </pc:sldMkLst>
        <pc:spChg chg="mod">
          <ac:chgData name="Shalaka Ghodke" userId="S::shalaka.ghodke@mitwpu.ac.in::3137abd5-2539-4a85-8dde-0d46a966062d" providerId="AD" clId="Web-{6029ADC2-D11B-4043-A519-F3BDA0899F92}" dt="2021-02-23T10:11:07.323" v="335" actId="20577"/>
          <ac:spMkLst>
            <pc:docMk/>
            <pc:sldMk cId="327428829" sldId="270"/>
            <ac:spMk id="2" creationId="{24BBA5E8-810C-4351-8A47-D1C539AF2E73}"/>
          </ac:spMkLst>
        </pc:spChg>
        <pc:spChg chg="mod">
          <ac:chgData name="Shalaka Ghodke" userId="S::shalaka.ghodke@mitwpu.ac.in::3137abd5-2539-4a85-8dde-0d46a966062d" providerId="AD" clId="Web-{6029ADC2-D11B-4043-A519-F3BDA0899F92}" dt="2021-02-23T10:11:36.136" v="346" actId="20577"/>
          <ac:spMkLst>
            <pc:docMk/>
            <pc:sldMk cId="327428829" sldId="270"/>
            <ac:spMk id="3" creationId="{B364158C-C65D-4692-AF97-6BD792F6AF60}"/>
          </ac:spMkLst>
        </pc:spChg>
      </pc:sldChg>
      <pc:sldChg chg="modSp new">
        <pc:chgData name="Shalaka Ghodke" userId="S::shalaka.ghodke@mitwpu.ac.in::3137abd5-2539-4a85-8dde-0d46a966062d" providerId="AD" clId="Web-{6029ADC2-D11B-4043-A519-F3BDA0899F92}" dt="2021-02-23T10:12:34.966" v="360" actId="20577"/>
        <pc:sldMkLst>
          <pc:docMk/>
          <pc:sldMk cId="810398429" sldId="271"/>
        </pc:sldMkLst>
        <pc:spChg chg="mod">
          <ac:chgData name="Shalaka Ghodke" userId="S::shalaka.ghodke@mitwpu.ac.in::3137abd5-2539-4a85-8dde-0d46a966062d" providerId="AD" clId="Web-{6029ADC2-D11B-4043-A519-F3BDA0899F92}" dt="2021-02-23T10:12:34.966" v="360" actId="20577"/>
          <ac:spMkLst>
            <pc:docMk/>
            <pc:sldMk cId="810398429" sldId="271"/>
            <ac:spMk id="2" creationId="{AB624442-EDE5-4DC1-8178-95F521A73B2E}"/>
          </ac:spMkLst>
        </pc:spChg>
        <pc:spChg chg="mod">
          <ac:chgData name="Shalaka Ghodke" userId="S::shalaka.ghodke@mitwpu.ac.in::3137abd5-2539-4a85-8dde-0d46a966062d" providerId="AD" clId="Web-{6029ADC2-D11B-4043-A519-F3BDA0899F92}" dt="2021-02-23T10:12:29.419" v="358" actId="20577"/>
          <ac:spMkLst>
            <pc:docMk/>
            <pc:sldMk cId="810398429" sldId="271"/>
            <ac:spMk id="3" creationId="{F2699F8A-2856-4309-9EE5-E2DC563CAD61}"/>
          </ac:spMkLst>
        </pc:spChg>
      </pc:sldChg>
      <pc:sldChg chg="modSp new">
        <pc:chgData name="Shalaka Ghodke" userId="S::shalaka.ghodke@mitwpu.ac.in::3137abd5-2539-4a85-8dde-0d46a966062d" providerId="AD" clId="Web-{6029ADC2-D11B-4043-A519-F3BDA0899F92}" dt="2021-02-23T10:13:10.029" v="374" actId="20577"/>
        <pc:sldMkLst>
          <pc:docMk/>
          <pc:sldMk cId="217190715" sldId="272"/>
        </pc:sldMkLst>
        <pc:spChg chg="mod">
          <ac:chgData name="Shalaka Ghodke" userId="S::shalaka.ghodke@mitwpu.ac.in::3137abd5-2539-4a85-8dde-0d46a966062d" providerId="AD" clId="Web-{6029ADC2-D11B-4043-A519-F3BDA0899F92}" dt="2021-02-23T10:13:10.029" v="374" actId="20577"/>
          <ac:spMkLst>
            <pc:docMk/>
            <pc:sldMk cId="217190715" sldId="272"/>
            <ac:spMk id="2" creationId="{A6B8DA41-65A1-4E3B-B533-E2AA360D467F}"/>
          </ac:spMkLst>
        </pc:spChg>
        <pc:spChg chg="mod">
          <ac:chgData name="Shalaka Ghodke" userId="S::shalaka.ghodke@mitwpu.ac.in::3137abd5-2539-4a85-8dde-0d46a966062d" providerId="AD" clId="Web-{6029ADC2-D11B-4043-A519-F3BDA0899F92}" dt="2021-02-23T10:13:03.107" v="371" actId="20577"/>
          <ac:spMkLst>
            <pc:docMk/>
            <pc:sldMk cId="217190715" sldId="272"/>
            <ac:spMk id="3" creationId="{6AA272CC-4599-4ADD-8FE1-8EE024702184}"/>
          </ac:spMkLst>
        </pc:spChg>
      </pc:sldChg>
      <pc:sldChg chg="new">
        <pc:chgData name="Shalaka Ghodke" userId="S::shalaka.ghodke@mitwpu.ac.in::3137abd5-2539-4a85-8dde-0d46a966062d" providerId="AD" clId="Web-{6029ADC2-D11B-4043-A519-F3BDA0899F92}" dt="2021-02-23T10:13:15.529" v="375"/>
        <pc:sldMkLst>
          <pc:docMk/>
          <pc:sldMk cId="3361431046" sldId="273"/>
        </pc:sldMkLst>
      </pc:sldChg>
      <pc:sldMasterChg chg="del delSldLayout">
        <pc:chgData name="Shalaka Ghodke" userId="S::shalaka.ghodke@mitwpu.ac.in::3137abd5-2539-4a85-8dde-0d46a966062d" providerId="AD" clId="Web-{6029ADC2-D11B-4043-A519-F3BDA0899F92}" dt="2021-02-23T09:37:04.735" v="1"/>
        <pc:sldMasterMkLst>
          <pc:docMk/>
          <pc:sldMasterMk cId="2460954070" sldId="2147483660"/>
        </pc:sldMasterMkLst>
        <pc:sldLayoutChg chg="del">
          <pc:chgData name="Shalaka Ghodke" userId="S::shalaka.ghodke@mitwpu.ac.in::3137abd5-2539-4a85-8dde-0d46a966062d" providerId="AD" clId="Web-{6029ADC2-D11B-4043-A519-F3BDA0899F92}" dt="2021-02-23T09:37:04.735" v="1"/>
          <pc:sldLayoutMkLst>
            <pc:docMk/>
            <pc:sldMasterMk cId="2460954070" sldId="2147483660"/>
            <pc:sldLayoutMk cId="2385387890" sldId="2147483661"/>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949138452" sldId="2147483662"/>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2591524520" sldId="2147483663"/>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1203092039" sldId="2147483664"/>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733172339" sldId="2147483665"/>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210312558" sldId="2147483666"/>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146388984" sldId="2147483667"/>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171841454" sldId="2147483668"/>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1718958274" sldId="2147483669"/>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2202905451" sldId="2147483670"/>
          </pc:sldLayoutMkLst>
        </pc:sldLayoutChg>
        <pc:sldLayoutChg chg="del">
          <pc:chgData name="Shalaka Ghodke" userId="S::shalaka.ghodke@mitwpu.ac.in::3137abd5-2539-4a85-8dde-0d46a966062d" providerId="AD" clId="Web-{6029ADC2-D11B-4043-A519-F3BDA0899F92}" dt="2021-02-23T09:37:04.735" v="1"/>
          <pc:sldLayoutMkLst>
            <pc:docMk/>
            <pc:sldMasterMk cId="2460954070" sldId="2147483660"/>
            <pc:sldLayoutMk cId="3479445657" sldId="2147483671"/>
          </pc:sldLayoutMkLst>
        </pc:sldLayoutChg>
      </pc:sldMasterChg>
      <pc:sldMasterChg chg="add del addSldLayout delSldLayout modSldLayout">
        <pc:chgData name="Shalaka Ghodke" userId="S::shalaka.ghodke@mitwpu.ac.in::3137abd5-2539-4a85-8dde-0d46a966062d" providerId="AD" clId="Web-{6029ADC2-D11B-4043-A519-F3BDA0899F92}" dt="2021-02-23T09:37:09.360" v="2"/>
        <pc:sldMasterMkLst>
          <pc:docMk/>
          <pc:sldMasterMk cId="850959113" sldId="2147483672"/>
        </pc:sldMasterMkLst>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589236155" sldId="2147483673"/>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1878788909" sldId="2147483674"/>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696898632" sldId="2147483675"/>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281500034" sldId="2147483676"/>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898104959" sldId="2147483677"/>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877852408" sldId="2147483678"/>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090106927" sldId="2147483679"/>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616817201" sldId="2147483680"/>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859630899" sldId="2147483681"/>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718138058" sldId="2147483682"/>
          </pc:sldLayoutMkLst>
        </pc:sldLayoutChg>
        <pc:sldLayoutChg chg="add del mod replId">
          <pc:chgData name="Shalaka Ghodke" userId="S::shalaka.ghodke@mitwpu.ac.in::3137abd5-2539-4a85-8dde-0d46a966062d" providerId="AD" clId="Web-{6029ADC2-D11B-4043-A519-F3BDA0899F92}" dt="2021-02-23T09:37:09.360" v="2"/>
          <pc:sldLayoutMkLst>
            <pc:docMk/>
            <pc:sldMasterMk cId="850959113" sldId="2147483672"/>
            <pc:sldLayoutMk cId="2285722450" sldId="2147483683"/>
          </pc:sldLayoutMkLst>
        </pc:sldLayoutChg>
      </pc:sldMasterChg>
      <pc:sldMasterChg chg="add del addSldLayout delSldLayout modSldLayout">
        <pc:chgData name="Shalaka Ghodke" userId="S::shalaka.ghodke@mitwpu.ac.in::3137abd5-2539-4a85-8dde-0d46a966062d" providerId="AD" clId="Web-{6029ADC2-D11B-4043-A519-F3BDA0899F92}" dt="2021-02-23T09:37:15.360" v="3"/>
        <pc:sldMasterMkLst>
          <pc:docMk/>
          <pc:sldMasterMk cId="1629829398" sldId="2147483684"/>
        </pc:sldMasterMkLst>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231150151" sldId="2147483685"/>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025474292" sldId="2147483686"/>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536167767" sldId="2147483687"/>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655566103" sldId="2147483688"/>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2539701325" sldId="2147483689"/>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2426991621" sldId="2147483690"/>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633669386" sldId="2147483691"/>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952869970" sldId="2147483692"/>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464394598" sldId="2147483693"/>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3606056602" sldId="2147483694"/>
          </pc:sldLayoutMkLst>
        </pc:sldLayoutChg>
        <pc:sldLayoutChg chg="add del mod replId">
          <pc:chgData name="Shalaka Ghodke" userId="S::shalaka.ghodke@mitwpu.ac.in::3137abd5-2539-4a85-8dde-0d46a966062d" providerId="AD" clId="Web-{6029ADC2-D11B-4043-A519-F3BDA0899F92}" dt="2021-02-23T09:37:15.360" v="3"/>
          <pc:sldLayoutMkLst>
            <pc:docMk/>
            <pc:sldMasterMk cId="1629829398" sldId="2147483684"/>
            <pc:sldLayoutMk cId="1281115553" sldId="2147483695"/>
          </pc:sldLayoutMkLst>
        </pc:sldLayoutChg>
      </pc:sldMasterChg>
      <pc:sldMasterChg chg="add del addSldLayout delSldLayout modSldLayout">
        <pc:chgData name="Shalaka Ghodke" userId="S::shalaka.ghodke@mitwpu.ac.in::3137abd5-2539-4a85-8dde-0d46a966062d" providerId="AD" clId="Web-{6029ADC2-D11B-4043-A519-F3BDA0899F92}" dt="2021-02-23T09:37:19.064" v="4"/>
        <pc:sldMasterMkLst>
          <pc:docMk/>
          <pc:sldMasterMk cId="1586377535" sldId="2147483696"/>
        </pc:sldMasterMkLst>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058602491" sldId="2147483697"/>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484189707" sldId="2147483698"/>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902426497" sldId="2147483699"/>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796915627" sldId="2147483700"/>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1822366282" sldId="2147483701"/>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326313120" sldId="2147483702"/>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291386977" sldId="2147483703"/>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1230135340" sldId="2147483704"/>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461662869" sldId="2147483705"/>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2064434042" sldId="2147483706"/>
          </pc:sldLayoutMkLst>
        </pc:sldLayoutChg>
        <pc:sldLayoutChg chg="add del mod replId">
          <pc:chgData name="Shalaka Ghodke" userId="S::shalaka.ghodke@mitwpu.ac.in::3137abd5-2539-4a85-8dde-0d46a966062d" providerId="AD" clId="Web-{6029ADC2-D11B-4043-A519-F3BDA0899F92}" dt="2021-02-23T09:37:19.064" v="4"/>
          <pc:sldLayoutMkLst>
            <pc:docMk/>
            <pc:sldMasterMk cId="1586377535" sldId="2147483696"/>
            <pc:sldLayoutMk cId="3499143861" sldId="2147483707"/>
          </pc:sldLayoutMkLst>
        </pc:sldLayoutChg>
      </pc:sldMasterChg>
      <pc:sldMasterChg chg="add addSldLayout modSldLayout">
        <pc:chgData name="Shalaka Ghodke" userId="S::shalaka.ghodke@mitwpu.ac.in::3137abd5-2539-4a85-8dde-0d46a966062d" providerId="AD" clId="Web-{6029ADC2-D11B-4043-A519-F3BDA0899F92}" dt="2021-02-23T09:38:04.612" v="19"/>
        <pc:sldMasterMkLst>
          <pc:docMk/>
          <pc:sldMasterMk cId="3354932500" sldId="2147483708"/>
        </pc:sldMasterMkLst>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075090138" sldId="2147483709"/>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129718852" sldId="2147483710"/>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187241305" sldId="2147483711"/>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3664788353" sldId="2147483712"/>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389492839" sldId="2147483713"/>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4249140446" sldId="2147483714"/>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64499780" sldId="2147483715"/>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1990015840" sldId="2147483716"/>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630291718" sldId="2147483717"/>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3125620315" sldId="2147483718"/>
          </pc:sldLayoutMkLst>
        </pc:sldLayoutChg>
        <pc:sldLayoutChg chg="add mod replId">
          <pc:chgData name="Shalaka Ghodke" userId="S::shalaka.ghodke@mitwpu.ac.in::3137abd5-2539-4a85-8dde-0d46a966062d" providerId="AD" clId="Web-{6029ADC2-D11B-4043-A519-F3BDA0899F92}" dt="2021-02-23T09:38:04.612" v="19"/>
          <pc:sldLayoutMkLst>
            <pc:docMk/>
            <pc:sldMasterMk cId="3354932500" sldId="2147483708"/>
            <pc:sldLayoutMk cId="2281475858" sldId="2147483719"/>
          </pc:sldLayoutMkLst>
        </pc:sldLayoutChg>
      </pc:sldMasterChg>
      <pc:sldMasterChg chg="add del addSldLayout delSldLayout modSldLayout">
        <pc:chgData name="Shalaka Ghodke" userId="S::shalaka.ghodke@mitwpu.ac.in::3137abd5-2539-4a85-8dde-0d46a966062d" providerId="AD" clId="Web-{6029ADC2-D11B-4043-A519-F3BDA0899F92}" dt="2021-02-23T09:37:53.815" v="15"/>
        <pc:sldMasterMkLst>
          <pc:docMk/>
          <pc:sldMasterMk cId="577809149" sldId="2147483720"/>
        </pc:sldMasterMkLst>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06325787" sldId="2147483721"/>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972968081" sldId="2147483722"/>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873643767" sldId="2147483723"/>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998330067" sldId="2147483724"/>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559936149" sldId="2147483725"/>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4137794008" sldId="2147483726"/>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3210219037" sldId="2147483727"/>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2683591069" sldId="2147483728"/>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480486246" sldId="2147483729"/>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1117183990" sldId="2147483730"/>
          </pc:sldLayoutMkLst>
        </pc:sldLayoutChg>
        <pc:sldLayoutChg chg="add del mod replId">
          <pc:chgData name="Shalaka Ghodke" userId="S::shalaka.ghodke@mitwpu.ac.in::3137abd5-2539-4a85-8dde-0d46a966062d" providerId="AD" clId="Web-{6029ADC2-D11B-4043-A519-F3BDA0899F92}" dt="2021-02-23T09:37:53.815" v="15"/>
          <pc:sldLayoutMkLst>
            <pc:docMk/>
            <pc:sldMasterMk cId="577809149" sldId="2147483720"/>
            <pc:sldLayoutMk cId="4014362915" sldId="2147483731"/>
          </pc:sldLayoutMkLst>
        </pc:sldLayoutChg>
      </pc:sldMasterChg>
      <pc:sldMasterChg chg="add del addSldLayout delSldLayout modSldLayout">
        <pc:chgData name="Shalaka Ghodke" userId="S::shalaka.ghodke@mitwpu.ac.in::3137abd5-2539-4a85-8dde-0d46a966062d" providerId="AD" clId="Web-{6029ADC2-D11B-4043-A519-F3BDA0899F92}" dt="2021-02-23T09:37:56.799" v="16"/>
        <pc:sldMasterMkLst>
          <pc:docMk/>
          <pc:sldMasterMk cId="938708987" sldId="2147483732"/>
        </pc:sldMasterMkLst>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952809714" sldId="2147483733"/>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3906191226" sldId="2147483734"/>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501840488" sldId="2147483735"/>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851587335" sldId="2147483736"/>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966905520" sldId="2147483737"/>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4256370479" sldId="2147483738"/>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285964741" sldId="2147483739"/>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103012612" sldId="2147483740"/>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805333900" sldId="2147483741"/>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2494070715" sldId="2147483742"/>
          </pc:sldLayoutMkLst>
        </pc:sldLayoutChg>
        <pc:sldLayoutChg chg="add del mod replId">
          <pc:chgData name="Shalaka Ghodke" userId="S::shalaka.ghodke@mitwpu.ac.in::3137abd5-2539-4a85-8dde-0d46a966062d" providerId="AD" clId="Web-{6029ADC2-D11B-4043-A519-F3BDA0899F92}" dt="2021-02-23T09:37:56.799" v="16"/>
          <pc:sldLayoutMkLst>
            <pc:docMk/>
            <pc:sldMasterMk cId="938708987" sldId="2147483732"/>
            <pc:sldLayoutMk cId="1197320244" sldId="2147483743"/>
          </pc:sldLayoutMkLst>
        </pc:sldLayoutChg>
      </pc:sldMasterChg>
      <pc:sldMasterChg chg="add del addSldLayout delSldLayout modSldLayout">
        <pc:chgData name="Shalaka Ghodke" userId="S::shalaka.ghodke@mitwpu.ac.in::3137abd5-2539-4a85-8dde-0d46a966062d" providerId="AD" clId="Web-{6029ADC2-D11B-4043-A519-F3BDA0899F92}" dt="2021-02-23T09:37:58.955" v="17"/>
        <pc:sldMasterMkLst>
          <pc:docMk/>
          <pc:sldMasterMk cId="4183404987" sldId="2147483744"/>
        </pc:sldMasterMkLst>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733212003" sldId="2147483745"/>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620595052" sldId="2147483746"/>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235956442" sldId="2147483747"/>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4194999024" sldId="2147483748"/>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191688160" sldId="2147483749"/>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610973776" sldId="2147483750"/>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2691995248" sldId="2147483751"/>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2562751413" sldId="2147483752"/>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350614799" sldId="2147483753"/>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571299945" sldId="2147483754"/>
          </pc:sldLayoutMkLst>
        </pc:sldLayoutChg>
        <pc:sldLayoutChg chg="add del mod replId">
          <pc:chgData name="Shalaka Ghodke" userId="S::shalaka.ghodke@mitwpu.ac.in::3137abd5-2539-4a85-8dde-0d46a966062d" providerId="AD" clId="Web-{6029ADC2-D11B-4043-A519-F3BDA0899F92}" dt="2021-02-23T09:37:58.955" v="17"/>
          <pc:sldLayoutMkLst>
            <pc:docMk/>
            <pc:sldMasterMk cId="4183404987" sldId="2147483744"/>
            <pc:sldLayoutMk cId="139729032" sldId="2147483755"/>
          </pc:sldLayoutMkLst>
        </pc:sldLayoutChg>
      </pc:sldMasterChg>
      <pc:sldMasterChg chg="add del addSldLayout delSldLayout modSldLayout">
        <pc:chgData name="Shalaka Ghodke" userId="S::shalaka.ghodke@mitwpu.ac.in::3137abd5-2539-4a85-8dde-0d46a966062d" providerId="AD" clId="Web-{6029ADC2-D11B-4043-A519-F3BDA0899F92}" dt="2021-02-23T09:38:00.580" v="18"/>
        <pc:sldMasterMkLst>
          <pc:docMk/>
          <pc:sldMasterMk cId="155437102" sldId="2147483756"/>
        </pc:sldMasterMkLst>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51747699" sldId="2147483757"/>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174350420" sldId="2147483758"/>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4095037026" sldId="2147483759"/>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615566025" sldId="2147483760"/>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4263005736" sldId="2147483761"/>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39673106" sldId="2147483762"/>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475384168" sldId="2147483763"/>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2254449666" sldId="2147483764"/>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74148295" sldId="2147483765"/>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1854740958" sldId="2147483766"/>
          </pc:sldLayoutMkLst>
        </pc:sldLayoutChg>
        <pc:sldLayoutChg chg="add del mod replId">
          <pc:chgData name="Shalaka Ghodke" userId="S::shalaka.ghodke@mitwpu.ac.in::3137abd5-2539-4a85-8dde-0d46a966062d" providerId="AD" clId="Web-{6029ADC2-D11B-4043-A519-F3BDA0899F92}" dt="2021-02-23T09:38:00.580" v="18"/>
          <pc:sldLayoutMkLst>
            <pc:docMk/>
            <pc:sldMasterMk cId="155437102" sldId="2147483756"/>
            <pc:sldLayoutMk cId="319976718" sldId="2147483767"/>
          </pc:sldLayoutMkLst>
        </pc:sldLayoutChg>
      </pc:sldMasterChg>
      <pc:sldMasterChg chg="add del addSldLayout delSldLayout modSldLayout">
        <pc:chgData name="Shalaka Ghodke" userId="S::shalaka.ghodke@mitwpu.ac.in::3137abd5-2539-4a85-8dde-0d46a966062d" providerId="AD" clId="Web-{6029ADC2-D11B-4043-A519-F3BDA0899F92}" dt="2021-02-23T09:38:04.612" v="19"/>
        <pc:sldMasterMkLst>
          <pc:docMk/>
          <pc:sldMasterMk cId="564227920" sldId="2147483768"/>
        </pc:sldMasterMkLst>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266886734" sldId="2147483769"/>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063252060" sldId="2147483770"/>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165915038" sldId="2147483771"/>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2692056351" sldId="2147483772"/>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021561281" sldId="2147483773"/>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534129697" sldId="2147483774"/>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90924064" sldId="2147483775"/>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3729231962" sldId="2147483776"/>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1140528056" sldId="2147483777"/>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4126394798" sldId="2147483778"/>
          </pc:sldLayoutMkLst>
        </pc:sldLayoutChg>
        <pc:sldLayoutChg chg="add del mod replId">
          <pc:chgData name="Shalaka Ghodke" userId="S::shalaka.ghodke@mitwpu.ac.in::3137abd5-2539-4a85-8dde-0d46a966062d" providerId="AD" clId="Web-{6029ADC2-D11B-4043-A519-F3BDA0899F92}" dt="2021-02-23T09:38:04.612" v="19"/>
          <pc:sldLayoutMkLst>
            <pc:docMk/>
            <pc:sldMasterMk cId="564227920" sldId="2147483768"/>
            <pc:sldLayoutMk cId="3839278557" sldId="2147483779"/>
          </pc:sldLayoutMkLst>
        </pc:sldLayoutChg>
      </pc:sldMasterChg>
    </pc:docChg>
  </pc:docChgLst>
  <pc:docChgLst>
    <pc:chgData name="Shalaka Ghodke" userId="S::shalaka.ghodke@mitwpu.ac.in::3137abd5-2539-4a85-8dde-0d46a966062d" providerId="AD" clId="Web-{4EE5AE9B-DEF4-402E-BEB9-44BE966E071E}"/>
    <pc:docChg chg="addSld delSld modSld sldOrd">
      <pc:chgData name="Shalaka Ghodke" userId="S::shalaka.ghodke@mitwpu.ac.in::3137abd5-2539-4a85-8dde-0d46a966062d" providerId="AD" clId="Web-{4EE5AE9B-DEF4-402E-BEB9-44BE966E071E}" dt="2021-03-03T03:45:55.729" v="307" actId="20577"/>
      <pc:docMkLst>
        <pc:docMk/>
      </pc:docMkLst>
      <pc:sldChg chg="modSp">
        <pc:chgData name="Shalaka Ghodke" userId="S::shalaka.ghodke@mitwpu.ac.in::3137abd5-2539-4a85-8dde-0d46a966062d" providerId="AD" clId="Web-{4EE5AE9B-DEF4-402E-BEB9-44BE966E071E}" dt="2021-03-03T03:35:55.763" v="59" actId="20577"/>
        <pc:sldMkLst>
          <pc:docMk/>
          <pc:sldMk cId="4281763545" sldId="291"/>
        </pc:sldMkLst>
        <pc:spChg chg="mod">
          <ac:chgData name="Shalaka Ghodke" userId="S::shalaka.ghodke@mitwpu.ac.in::3137abd5-2539-4a85-8dde-0d46a966062d" providerId="AD" clId="Web-{4EE5AE9B-DEF4-402E-BEB9-44BE966E071E}" dt="2021-03-03T03:35:55.763" v="59" actId="20577"/>
          <ac:spMkLst>
            <pc:docMk/>
            <pc:sldMk cId="4281763545" sldId="291"/>
            <ac:spMk id="3" creationId="{70304F10-6EB4-4BCD-91A1-4CFFE615F6F4}"/>
          </ac:spMkLst>
        </pc:spChg>
      </pc:sldChg>
      <pc:sldChg chg="modSp">
        <pc:chgData name="Shalaka Ghodke" userId="S::shalaka.ghodke@mitwpu.ac.in::3137abd5-2539-4a85-8dde-0d46a966062d" providerId="AD" clId="Web-{4EE5AE9B-DEF4-402E-BEB9-44BE966E071E}" dt="2021-03-03T03:30:04.411" v="3" actId="20577"/>
        <pc:sldMkLst>
          <pc:docMk/>
          <pc:sldMk cId="2015589790" sldId="292"/>
        </pc:sldMkLst>
        <pc:spChg chg="mod">
          <ac:chgData name="Shalaka Ghodke" userId="S::shalaka.ghodke@mitwpu.ac.in::3137abd5-2539-4a85-8dde-0d46a966062d" providerId="AD" clId="Web-{4EE5AE9B-DEF4-402E-BEB9-44BE966E071E}" dt="2021-03-03T03:30:04.411" v="3" actId="20577"/>
          <ac:spMkLst>
            <pc:docMk/>
            <pc:sldMk cId="2015589790" sldId="292"/>
            <ac:spMk id="2" creationId="{25A553BA-576B-4E97-AA5A-B7F5717A97A2}"/>
          </ac:spMkLst>
        </pc:spChg>
      </pc:sldChg>
      <pc:sldChg chg="modSp">
        <pc:chgData name="Shalaka Ghodke" userId="S::shalaka.ghodke@mitwpu.ac.in::3137abd5-2539-4a85-8dde-0d46a966062d" providerId="AD" clId="Web-{4EE5AE9B-DEF4-402E-BEB9-44BE966E071E}" dt="2021-03-03T03:30:08.521" v="4" actId="20577"/>
        <pc:sldMkLst>
          <pc:docMk/>
          <pc:sldMk cId="2985260506" sldId="293"/>
        </pc:sldMkLst>
        <pc:spChg chg="mod">
          <ac:chgData name="Shalaka Ghodke" userId="S::shalaka.ghodke@mitwpu.ac.in::3137abd5-2539-4a85-8dde-0d46a966062d" providerId="AD" clId="Web-{4EE5AE9B-DEF4-402E-BEB9-44BE966E071E}" dt="2021-03-03T03:30:08.521" v="4" actId="20577"/>
          <ac:spMkLst>
            <pc:docMk/>
            <pc:sldMk cId="2985260506" sldId="293"/>
            <ac:spMk id="2" creationId="{1CE51F50-4293-46C1-9F00-B2D75841B238}"/>
          </ac:spMkLst>
        </pc:spChg>
      </pc:sldChg>
      <pc:sldChg chg="modSp new ord">
        <pc:chgData name="Shalaka Ghodke" userId="S::shalaka.ghodke@mitwpu.ac.in::3137abd5-2539-4a85-8dde-0d46a966062d" providerId="AD" clId="Web-{4EE5AE9B-DEF4-402E-BEB9-44BE966E071E}" dt="2021-03-03T03:42:57.881" v="253" actId="20577"/>
        <pc:sldMkLst>
          <pc:docMk/>
          <pc:sldMk cId="2537853996" sldId="297"/>
        </pc:sldMkLst>
        <pc:spChg chg="mod">
          <ac:chgData name="Shalaka Ghodke" userId="S::shalaka.ghodke@mitwpu.ac.in::3137abd5-2539-4a85-8dde-0d46a966062d" providerId="AD" clId="Web-{4EE5AE9B-DEF4-402E-BEB9-44BE966E071E}" dt="2021-03-03T03:33:33.166" v="16" actId="20577"/>
          <ac:spMkLst>
            <pc:docMk/>
            <pc:sldMk cId="2537853996" sldId="297"/>
            <ac:spMk id="2" creationId="{773ABAE6-46D9-4F62-B8D7-34F74789A2E5}"/>
          </ac:spMkLst>
        </pc:spChg>
        <pc:spChg chg="mod">
          <ac:chgData name="Shalaka Ghodke" userId="S::shalaka.ghodke@mitwpu.ac.in::3137abd5-2539-4a85-8dde-0d46a966062d" providerId="AD" clId="Web-{4EE5AE9B-DEF4-402E-BEB9-44BE966E071E}" dt="2021-03-03T03:42:57.881" v="253" actId="20577"/>
          <ac:spMkLst>
            <pc:docMk/>
            <pc:sldMk cId="2537853996" sldId="297"/>
            <ac:spMk id="3" creationId="{4B1006D6-95DE-4B47-A8FD-5B2507855B3E}"/>
          </ac:spMkLst>
        </pc:spChg>
      </pc:sldChg>
      <pc:sldChg chg="add del replId">
        <pc:chgData name="Shalaka Ghodke" userId="S::shalaka.ghodke@mitwpu.ac.in::3137abd5-2539-4a85-8dde-0d46a966062d" providerId="AD" clId="Web-{4EE5AE9B-DEF4-402E-BEB9-44BE966E071E}" dt="2021-03-03T03:30:20.787" v="5"/>
        <pc:sldMkLst>
          <pc:docMk/>
          <pc:sldMk cId="3415423599" sldId="297"/>
        </pc:sldMkLst>
      </pc:sldChg>
      <pc:sldChg chg="modSp new ord">
        <pc:chgData name="Shalaka Ghodke" userId="S::shalaka.ghodke@mitwpu.ac.in::3137abd5-2539-4a85-8dde-0d46a966062d" providerId="AD" clId="Web-{4EE5AE9B-DEF4-402E-BEB9-44BE966E071E}" dt="2021-03-03T03:35:37.997" v="56" actId="20577"/>
        <pc:sldMkLst>
          <pc:docMk/>
          <pc:sldMk cId="941954896" sldId="298"/>
        </pc:sldMkLst>
        <pc:spChg chg="mod">
          <ac:chgData name="Shalaka Ghodke" userId="S::shalaka.ghodke@mitwpu.ac.in::3137abd5-2539-4a85-8dde-0d46a966062d" providerId="AD" clId="Web-{4EE5AE9B-DEF4-402E-BEB9-44BE966E071E}" dt="2021-03-03T03:35:37.997" v="56" actId="20577"/>
          <ac:spMkLst>
            <pc:docMk/>
            <pc:sldMk cId="941954896" sldId="298"/>
            <ac:spMk id="2" creationId="{3F59BED2-6E9F-4B45-BCCC-8B2444C9BD29}"/>
          </ac:spMkLst>
        </pc:spChg>
        <pc:spChg chg="mod">
          <ac:chgData name="Shalaka Ghodke" userId="S::shalaka.ghodke@mitwpu.ac.in::3137abd5-2539-4a85-8dde-0d46a966062d" providerId="AD" clId="Web-{4EE5AE9B-DEF4-402E-BEB9-44BE966E071E}" dt="2021-03-03T03:35:28.309" v="53" actId="14100"/>
          <ac:spMkLst>
            <pc:docMk/>
            <pc:sldMk cId="941954896" sldId="298"/>
            <ac:spMk id="3" creationId="{67790D5B-6AFF-46B8-AD2F-D56EBD6FA154}"/>
          </ac:spMkLst>
        </pc:spChg>
      </pc:sldChg>
      <pc:sldChg chg="addSp delSp modSp new mod ord setBg">
        <pc:chgData name="Shalaka Ghodke" userId="S::shalaka.ghodke@mitwpu.ac.in::3137abd5-2539-4a85-8dde-0d46a966062d" providerId="AD" clId="Web-{4EE5AE9B-DEF4-402E-BEB9-44BE966E071E}" dt="2021-03-03T03:36:50.498" v="75" actId="14100"/>
        <pc:sldMkLst>
          <pc:docMk/>
          <pc:sldMk cId="3264139308" sldId="299"/>
        </pc:sldMkLst>
        <pc:spChg chg="mod">
          <ac:chgData name="Shalaka Ghodke" userId="S::shalaka.ghodke@mitwpu.ac.in::3137abd5-2539-4a85-8dde-0d46a966062d" providerId="AD" clId="Web-{4EE5AE9B-DEF4-402E-BEB9-44BE966E071E}" dt="2021-03-03T03:36:46.358" v="74" actId="20577"/>
          <ac:spMkLst>
            <pc:docMk/>
            <pc:sldMk cId="3264139308" sldId="299"/>
            <ac:spMk id="2" creationId="{82A32931-7717-4559-BD28-4B210B0D8BE4}"/>
          </ac:spMkLst>
        </pc:spChg>
        <pc:spChg chg="del">
          <ac:chgData name="Shalaka Ghodke" userId="S::shalaka.ghodke@mitwpu.ac.in::3137abd5-2539-4a85-8dde-0d46a966062d" providerId="AD" clId="Web-{4EE5AE9B-DEF4-402E-BEB9-44BE966E071E}" dt="2021-03-03T03:36:31.357" v="62"/>
          <ac:spMkLst>
            <pc:docMk/>
            <pc:sldMk cId="3264139308" sldId="299"/>
            <ac:spMk id="3" creationId="{A000235A-873B-41DA-8D0F-5E904F7EF8FD}"/>
          </ac:spMkLst>
        </pc:spChg>
        <pc:spChg chg="add">
          <ac:chgData name="Shalaka Ghodke" userId="S::shalaka.ghodke@mitwpu.ac.in::3137abd5-2539-4a85-8dde-0d46a966062d" providerId="AD" clId="Web-{4EE5AE9B-DEF4-402E-BEB9-44BE966E071E}" dt="2021-03-03T03:36:36.576" v="63"/>
          <ac:spMkLst>
            <pc:docMk/>
            <pc:sldMk cId="3264139308" sldId="299"/>
            <ac:spMk id="8" creationId="{5E51A408-2DBF-487B-A1D6-03BDCF19A514}"/>
          </ac:spMkLst>
        </pc:spChg>
        <pc:spChg chg="add">
          <ac:chgData name="Shalaka Ghodke" userId="S::shalaka.ghodke@mitwpu.ac.in::3137abd5-2539-4a85-8dde-0d46a966062d" providerId="AD" clId="Web-{4EE5AE9B-DEF4-402E-BEB9-44BE966E071E}" dt="2021-03-03T03:36:36.576" v="63"/>
          <ac:spMkLst>
            <pc:docMk/>
            <pc:sldMk cId="3264139308" sldId="299"/>
            <ac:spMk id="11" creationId="{35A52B12-0826-4A26-ABA2-386F7211134E}"/>
          </ac:spMkLst>
        </pc:spChg>
        <pc:spChg chg="add">
          <ac:chgData name="Shalaka Ghodke" userId="S::shalaka.ghodke@mitwpu.ac.in::3137abd5-2539-4a85-8dde-0d46a966062d" providerId="AD" clId="Web-{4EE5AE9B-DEF4-402E-BEB9-44BE966E071E}" dt="2021-03-03T03:36:36.576" v="63"/>
          <ac:spMkLst>
            <pc:docMk/>
            <pc:sldMk cId="3264139308" sldId="299"/>
            <ac:spMk id="13" creationId="{3DD0DA68-F652-496F-B8B5-9A66255CA0CA}"/>
          </ac:spMkLst>
        </pc:spChg>
        <pc:spChg chg="add">
          <ac:chgData name="Shalaka Ghodke" userId="S::shalaka.ghodke@mitwpu.ac.in::3137abd5-2539-4a85-8dde-0d46a966062d" providerId="AD" clId="Web-{4EE5AE9B-DEF4-402E-BEB9-44BE966E071E}" dt="2021-03-03T03:36:36.576" v="63"/>
          <ac:spMkLst>
            <pc:docMk/>
            <pc:sldMk cId="3264139308" sldId="299"/>
            <ac:spMk id="15" creationId="{DDF50AF6-4E23-4BD9-92C7-45A3E16E4120}"/>
          </ac:spMkLst>
        </pc:spChg>
        <pc:picChg chg="add mod ord">
          <ac:chgData name="Shalaka Ghodke" userId="S::shalaka.ghodke@mitwpu.ac.in::3137abd5-2539-4a85-8dde-0d46a966062d" providerId="AD" clId="Web-{4EE5AE9B-DEF4-402E-BEB9-44BE966E071E}" dt="2021-03-03T03:36:50.498" v="75" actId="14100"/>
          <ac:picMkLst>
            <pc:docMk/>
            <pc:sldMk cId="3264139308" sldId="299"/>
            <ac:picMk id="4" creationId="{47212D44-3F29-4175-98A1-6D53AF09D67D}"/>
          </ac:picMkLst>
        </pc:picChg>
      </pc:sldChg>
      <pc:sldChg chg="modSp new">
        <pc:chgData name="Shalaka Ghodke" userId="S::shalaka.ghodke@mitwpu.ac.in::3137abd5-2539-4a85-8dde-0d46a966062d" providerId="AD" clId="Web-{4EE5AE9B-DEF4-402E-BEB9-44BE966E071E}" dt="2021-03-03T03:44:42.290" v="284" actId="20577"/>
        <pc:sldMkLst>
          <pc:docMk/>
          <pc:sldMk cId="2536917040" sldId="300"/>
        </pc:sldMkLst>
        <pc:spChg chg="mod">
          <ac:chgData name="Shalaka Ghodke" userId="S::shalaka.ghodke@mitwpu.ac.in::3137abd5-2539-4a85-8dde-0d46a966062d" providerId="AD" clId="Web-{4EE5AE9B-DEF4-402E-BEB9-44BE966E071E}" dt="2021-03-03T03:42:09.459" v="223" actId="20577"/>
          <ac:spMkLst>
            <pc:docMk/>
            <pc:sldMk cId="2536917040" sldId="300"/>
            <ac:spMk id="2" creationId="{A65BDC17-50DC-40B8-BF54-91461E18B0C9}"/>
          </ac:spMkLst>
        </pc:spChg>
        <pc:spChg chg="mod">
          <ac:chgData name="Shalaka Ghodke" userId="S::shalaka.ghodke@mitwpu.ac.in::3137abd5-2539-4a85-8dde-0d46a966062d" providerId="AD" clId="Web-{4EE5AE9B-DEF4-402E-BEB9-44BE966E071E}" dt="2021-03-03T03:44:42.290" v="284" actId="20577"/>
          <ac:spMkLst>
            <pc:docMk/>
            <pc:sldMk cId="2536917040" sldId="300"/>
            <ac:spMk id="3" creationId="{05E099D9-5265-4C7E-B4E3-D169BD29AD78}"/>
          </ac:spMkLst>
        </pc:spChg>
      </pc:sldChg>
      <pc:sldChg chg="new del">
        <pc:chgData name="Shalaka Ghodke" userId="S::shalaka.ghodke@mitwpu.ac.in::3137abd5-2539-4a85-8dde-0d46a966062d" providerId="AD" clId="Web-{4EE5AE9B-DEF4-402E-BEB9-44BE966E071E}" dt="2021-03-03T03:44:49.259" v="286"/>
        <pc:sldMkLst>
          <pc:docMk/>
          <pc:sldMk cId="1058202306" sldId="301"/>
        </pc:sldMkLst>
      </pc:sldChg>
      <pc:sldChg chg="modSp new">
        <pc:chgData name="Shalaka Ghodke" userId="S::shalaka.ghodke@mitwpu.ac.in::3137abd5-2539-4a85-8dde-0d46a966062d" providerId="AD" clId="Web-{4EE5AE9B-DEF4-402E-BEB9-44BE966E071E}" dt="2021-03-03T03:45:55.729" v="307" actId="20577"/>
        <pc:sldMkLst>
          <pc:docMk/>
          <pc:sldMk cId="2617034168" sldId="301"/>
        </pc:sldMkLst>
        <pc:spChg chg="mod">
          <ac:chgData name="Shalaka Ghodke" userId="S::shalaka.ghodke@mitwpu.ac.in::3137abd5-2539-4a85-8dde-0d46a966062d" providerId="AD" clId="Web-{4EE5AE9B-DEF4-402E-BEB9-44BE966E071E}" dt="2021-03-03T03:45:17.088" v="292" actId="20577"/>
          <ac:spMkLst>
            <pc:docMk/>
            <pc:sldMk cId="2617034168" sldId="301"/>
            <ac:spMk id="2" creationId="{B540F9FA-3788-491D-8CD3-6B1A3200036A}"/>
          </ac:spMkLst>
        </pc:spChg>
        <pc:spChg chg="mod">
          <ac:chgData name="Shalaka Ghodke" userId="S::shalaka.ghodke@mitwpu.ac.in::3137abd5-2539-4a85-8dde-0d46a966062d" providerId="AD" clId="Web-{4EE5AE9B-DEF4-402E-BEB9-44BE966E071E}" dt="2021-03-03T03:45:55.729" v="307" actId="20577"/>
          <ac:spMkLst>
            <pc:docMk/>
            <pc:sldMk cId="2617034168" sldId="301"/>
            <ac:spMk id="3" creationId="{CBFEAABE-3C7C-4C85-95E0-7CF269E2D0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23/03/2021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0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23/03/2021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562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23/03/2021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147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97280" y="1845734"/>
            <a:ext cx="10058400" cy="4464914"/>
          </a:xfrm>
        </p:spPr>
        <p:txBody>
          <a:bodyPr/>
          <a:lstStyle>
            <a:lvl1pPr marL="342900" indent="-342900">
              <a:buFont typeface="Arial" panose="020B0604020202020204" pitchFamily="34" charset="0"/>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23/03/2021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12971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23/03/2021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24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23/03/2021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6478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23/03/2021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94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23/03/2021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4914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23/03/2021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449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23/03/2021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9001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23/03/2021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029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23/03/2021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325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74F-D459-45EB-B401-576DF123901B}"/>
              </a:ext>
            </a:extLst>
          </p:cNvPr>
          <p:cNvSpPr>
            <a:spLocks noGrp="1"/>
          </p:cNvSpPr>
          <p:nvPr>
            <p:ph type="ctrTitle"/>
          </p:nvPr>
        </p:nvSpPr>
        <p:spPr/>
        <p:txBody>
          <a:bodyPr/>
          <a:lstStyle/>
          <a:p>
            <a:r>
              <a:rPr lang="en-IN" b="1" dirty="0" smtClean="0">
                <a:ea typeface="+mj-lt"/>
                <a:cs typeface="+mj-lt"/>
              </a:rPr>
              <a:t>RISK MANAGEMENT</a:t>
            </a:r>
            <a:endParaRPr lang="en-US" dirty="0"/>
          </a:p>
        </p:txBody>
      </p:sp>
      <p:sp>
        <p:nvSpPr>
          <p:cNvPr id="3" name="Subtitle 2">
            <a:extLst>
              <a:ext uri="{FF2B5EF4-FFF2-40B4-BE49-F238E27FC236}">
                <a16:creationId xmlns:a16="http://schemas.microsoft.com/office/drawing/2014/main" id="{494C431D-6FCF-44BC-974E-5D73DB158FE3}"/>
              </a:ext>
            </a:extLst>
          </p:cNvPr>
          <p:cNvSpPr>
            <a:spLocks noGrp="1"/>
          </p:cNvSpPr>
          <p:nvPr>
            <p:ph type="subTitle" idx="1"/>
          </p:nvPr>
        </p:nvSpPr>
        <p:spPr/>
        <p:txBody>
          <a:bodyPr vert="horz" lIns="91440" tIns="45720" rIns="91440" bIns="45720" rtlCol="0" anchor="t">
            <a:normAutofit/>
          </a:bodyPr>
          <a:lstStyle/>
          <a:p>
            <a:r>
              <a:rPr lang="en-US" dirty="0">
                <a:cs typeface="Calibri Light"/>
              </a:rPr>
              <a:t>UNIT – </a:t>
            </a:r>
            <a:r>
              <a:rPr lang="en-US" dirty="0" smtClean="0">
                <a:cs typeface="Calibri Light"/>
              </a:rPr>
              <a:t>IV</a:t>
            </a:r>
            <a:endParaRPr lang="en-US" dirty="0"/>
          </a:p>
        </p:txBody>
      </p:sp>
    </p:spTree>
    <p:extLst>
      <p:ext uri="{BB962C8B-B14F-4D97-AF65-F5344CB8AC3E}">
        <p14:creationId xmlns:p14="http://schemas.microsoft.com/office/powerpoint/2010/main" val="303703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Risk Register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7823307"/>
              </p:ext>
            </p:extLst>
          </p:nvPr>
        </p:nvGraphicFramePr>
        <p:xfrm>
          <a:off x="1097280" y="1991676"/>
          <a:ext cx="10058400" cy="3259592"/>
        </p:xfrm>
        <a:graphic>
          <a:graphicData uri="http://schemas.openxmlformats.org/drawingml/2006/table">
            <a:tbl>
              <a:tblPr firstRow="1" firstCol="1" bandRow="1">
                <a:tableStyleId>{5940675A-B579-460E-94D1-54222C63F5DA}</a:tableStyleId>
              </a:tblPr>
              <a:tblGrid>
                <a:gridCol w="2860938">
                  <a:extLst>
                    <a:ext uri="{9D8B030D-6E8A-4147-A177-3AD203B41FA5}">
                      <a16:colId xmlns:a16="http://schemas.microsoft.com/office/drawing/2014/main" val="237207927"/>
                    </a:ext>
                  </a:extLst>
                </a:gridCol>
                <a:gridCol w="1337581">
                  <a:extLst>
                    <a:ext uri="{9D8B030D-6E8A-4147-A177-3AD203B41FA5}">
                      <a16:colId xmlns:a16="http://schemas.microsoft.com/office/drawing/2014/main" val="1151620655"/>
                    </a:ext>
                  </a:extLst>
                </a:gridCol>
                <a:gridCol w="955415">
                  <a:extLst>
                    <a:ext uri="{9D8B030D-6E8A-4147-A177-3AD203B41FA5}">
                      <a16:colId xmlns:a16="http://schemas.microsoft.com/office/drawing/2014/main" val="4053212269"/>
                    </a:ext>
                  </a:extLst>
                </a:gridCol>
                <a:gridCol w="985609">
                  <a:extLst>
                    <a:ext uri="{9D8B030D-6E8A-4147-A177-3AD203B41FA5}">
                      <a16:colId xmlns:a16="http://schemas.microsoft.com/office/drawing/2014/main" val="382562508"/>
                    </a:ext>
                  </a:extLst>
                </a:gridCol>
                <a:gridCol w="2167262">
                  <a:extLst>
                    <a:ext uri="{9D8B030D-6E8A-4147-A177-3AD203B41FA5}">
                      <a16:colId xmlns:a16="http://schemas.microsoft.com/office/drawing/2014/main" val="3242777674"/>
                    </a:ext>
                  </a:extLst>
                </a:gridCol>
                <a:gridCol w="1751595">
                  <a:extLst>
                    <a:ext uri="{9D8B030D-6E8A-4147-A177-3AD203B41FA5}">
                      <a16:colId xmlns:a16="http://schemas.microsoft.com/office/drawing/2014/main" val="3796545050"/>
                    </a:ext>
                  </a:extLst>
                </a:gridCol>
              </a:tblGrid>
              <a:tr h="406873">
                <a:tc>
                  <a:txBody>
                    <a:bodyPr/>
                    <a:lstStyle/>
                    <a:p>
                      <a:pPr marL="0" marR="0" algn="ctr">
                        <a:lnSpc>
                          <a:spcPct val="107000"/>
                        </a:lnSpc>
                        <a:spcBef>
                          <a:spcPts val="0"/>
                        </a:spcBef>
                        <a:spcAft>
                          <a:spcPts val="0"/>
                        </a:spcAft>
                      </a:pPr>
                      <a:r>
                        <a:rPr lang="en-US" sz="1400" b="1" dirty="0">
                          <a:effectLst/>
                        </a:rPr>
                        <a:t>Risk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Probability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Impact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Priority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Trigger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rPr>
                        <a:t>Response Plan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8036678"/>
                  </a:ext>
                </a:extLst>
              </a:tr>
              <a:tr h="1222923">
                <a:tc>
                  <a:txBody>
                    <a:bodyPr/>
                    <a:lstStyle/>
                    <a:p>
                      <a:pPr marL="0" marR="0">
                        <a:lnSpc>
                          <a:spcPct val="107000"/>
                        </a:lnSpc>
                        <a:spcBef>
                          <a:spcPts val="0"/>
                        </a:spcBef>
                        <a:spcAft>
                          <a:spcPts val="0"/>
                        </a:spcAft>
                      </a:pPr>
                      <a:r>
                        <a:rPr lang="en-US" sz="1400" b="1" dirty="0">
                          <a:effectLst/>
                        </a:rPr>
                        <a:t>Miss completion date due to inclement weather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Site foreman to decide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See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6287996"/>
                  </a:ext>
                </a:extLst>
              </a:tr>
              <a:tr h="1629796">
                <a:tc>
                  <a:txBody>
                    <a:bodyPr/>
                    <a:lstStyle/>
                    <a:p>
                      <a:pPr marL="0" marR="0">
                        <a:lnSpc>
                          <a:spcPct val="107000"/>
                        </a:lnSpc>
                        <a:spcBef>
                          <a:spcPts val="0"/>
                        </a:spcBef>
                        <a:spcAft>
                          <a:spcPts val="0"/>
                        </a:spcAft>
                      </a:pPr>
                      <a:r>
                        <a:rPr lang="en-US" sz="1400" b="1" dirty="0">
                          <a:effectLst/>
                        </a:rPr>
                        <a:t>Deficient materials arrive at site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Site foreman inspects material upon arrival and decides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Send material back for full refund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5252554"/>
                  </a:ext>
                </a:extLst>
              </a:tr>
            </a:tbl>
          </a:graphicData>
        </a:graphic>
      </p:graphicFrame>
    </p:spTree>
    <p:extLst>
      <p:ext uri="{BB962C8B-B14F-4D97-AF65-F5344CB8AC3E}">
        <p14:creationId xmlns:p14="http://schemas.microsoft.com/office/powerpoint/2010/main" val="106875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Risk Planning: </a:t>
            </a:r>
            <a:r>
              <a:rPr lang="en-US" dirty="0"/>
              <a:t>Determine </a:t>
            </a:r>
            <a:r>
              <a:rPr lang="en-US" dirty="0" smtClean="0"/>
              <a:t>Risk Response Plans</a:t>
            </a:r>
            <a:endParaRPr lang="en-US" dirty="0"/>
          </a:p>
        </p:txBody>
      </p:sp>
      <p:sp>
        <p:nvSpPr>
          <p:cNvPr id="3" name="Content Placeholder 2"/>
          <p:cNvSpPr>
            <a:spLocks noGrp="1"/>
          </p:cNvSpPr>
          <p:nvPr>
            <p:ph idx="1"/>
          </p:nvPr>
        </p:nvSpPr>
        <p:spPr/>
        <p:txBody>
          <a:bodyPr/>
          <a:lstStyle/>
          <a:p>
            <a:r>
              <a:rPr lang="en-US" dirty="0"/>
              <a:t>The final piece of information that completes the risk register is a risk response plan.  </a:t>
            </a:r>
            <a:endParaRPr lang="en-US" dirty="0" smtClean="0"/>
          </a:p>
          <a:p>
            <a:r>
              <a:rPr lang="en-US" dirty="0"/>
              <a:t>N</a:t>
            </a:r>
            <a:r>
              <a:rPr lang="en-US" dirty="0" smtClean="0"/>
              <a:t>ow </a:t>
            </a:r>
            <a:r>
              <a:rPr lang="en-US" dirty="0"/>
              <a:t>that you’ve identified the triggers that allow you to quickly identify when a risk has occurred (or is occurring), the response plan gives you a head start in the response.  </a:t>
            </a:r>
            <a:endParaRPr lang="en-US" dirty="0" smtClean="0"/>
          </a:p>
          <a:p>
            <a:r>
              <a:rPr lang="en-US" dirty="0" smtClean="0"/>
              <a:t>Some </a:t>
            </a:r>
            <a:r>
              <a:rPr lang="en-US" dirty="0"/>
              <a:t>responses occur at the beginning of the project (when the risk planning process is taking place) and others occur when the risk event occurs.  </a:t>
            </a:r>
            <a:endParaRPr lang="en-US" dirty="0" smtClean="0"/>
          </a:p>
          <a:p>
            <a:r>
              <a:rPr lang="en-US" dirty="0"/>
              <a:t>They must contain an appropriate level of detail.  For major risks a good action plan is necessary in advance and could warrant its own write up.  For medium risks a small action plan could be placed within the risk register, and for small risks there could be no action plan at all. </a:t>
            </a:r>
          </a:p>
        </p:txBody>
      </p:sp>
    </p:spTree>
    <p:extLst>
      <p:ext uri="{BB962C8B-B14F-4D97-AF65-F5344CB8AC3E}">
        <p14:creationId xmlns:p14="http://schemas.microsoft.com/office/powerpoint/2010/main" val="77342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Planning: Determine Risk Response Plans</a:t>
            </a:r>
          </a:p>
        </p:txBody>
      </p:sp>
      <p:sp>
        <p:nvSpPr>
          <p:cNvPr id="3" name="Content Placeholder 2"/>
          <p:cNvSpPr>
            <a:spLocks noGrp="1"/>
          </p:cNvSpPr>
          <p:nvPr>
            <p:ph idx="1"/>
          </p:nvPr>
        </p:nvSpPr>
        <p:spPr/>
        <p:txBody>
          <a:bodyPr/>
          <a:lstStyle/>
          <a:p>
            <a:r>
              <a:rPr lang="en-US" dirty="0"/>
              <a:t>There are four possible responses to risk events:</a:t>
            </a:r>
          </a:p>
          <a:p>
            <a:pPr lvl="1"/>
            <a:r>
              <a:rPr lang="en-US" b="1" dirty="0"/>
              <a:t>Avoid.</a:t>
            </a:r>
            <a:r>
              <a:rPr lang="en-US" dirty="0"/>
              <a:t>  Eliminate the threat.  For example, change the scope of the project, spin off a certain business unit, or change the objectives that the risk event is threatening.</a:t>
            </a:r>
          </a:p>
          <a:p>
            <a:pPr lvl="1"/>
            <a:r>
              <a:rPr lang="en-US" b="1" dirty="0"/>
              <a:t>Transfer.</a:t>
            </a:r>
            <a:r>
              <a:rPr lang="en-US" dirty="0"/>
              <a:t>  Off-load the risk to a third party.  For example, buy insurance, issue a performance bond, or change the contract from a lump sum to a unit price (or vice versa).</a:t>
            </a:r>
          </a:p>
          <a:p>
            <a:pPr lvl="1"/>
            <a:r>
              <a:rPr lang="en-US" b="1" dirty="0"/>
              <a:t>Mitigate.</a:t>
            </a:r>
            <a:r>
              <a:rPr lang="en-US" dirty="0"/>
              <a:t>  Reduce the probability or impact of the risk event.  For example, cover the project area to prevent work stoppages due to inclement weather, or purchase materials in advance to ensure they can be returned without threatening the project completion date.</a:t>
            </a:r>
          </a:p>
          <a:p>
            <a:pPr lvl="1"/>
            <a:r>
              <a:rPr lang="en-US" b="1" dirty="0"/>
              <a:t>Accept.</a:t>
            </a:r>
            <a:r>
              <a:rPr lang="en-US" dirty="0"/>
              <a:t>  Sometimes there is no other alternative than to proceed with the project and accept the risk. But producing documentation, holding meetings, and communicating the risk with stakeholders can go a long ways toward minimizing the damage.</a:t>
            </a:r>
          </a:p>
          <a:p>
            <a:endParaRPr lang="en-US" dirty="0"/>
          </a:p>
        </p:txBody>
      </p:sp>
    </p:spTree>
    <p:extLst>
      <p:ext uri="{BB962C8B-B14F-4D97-AF65-F5344CB8AC3E}">
        <p14:creationId xmlns:p14="http://schemas.microsoft.com/office/powerpoint/2010/main" val="123493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Planning: Determine Risk Response Plans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363" y="2382838"/>
            <a:ext cx="9753600" cy="3390900"/>
          </a:xfrm>
        </p:spPr>
      </p:pic>
      <p:sp>
        <p:nvSpPr>
          <p:cNvPr id="4" name="AutoShape 2" descr="A stick man stuck on a cliff. He can avoid the ledge, mitigate the risk, transfer the risk, or accept 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 stick man stuck on a cliff. He can avoid the ledge, mitigate the risk, transfer the risk, or accept 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599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normAutofit lnSpcReduction="10000"/>
          </a:bodyPr>
          <a:lstStyle/>
          <a:p>
            <a:r>
              <a:rPr lang="en-US" dirty="0"/>
              <a:t>The risk management process involves five components</a:t>
            </a:r>
            <a:r>
              <a:rPr lang="en-US" dirty="0" smtClean="0"/>
              <a:t>.</a:t>
            </a:r>
          </a:p>
          <a:p>
            <a:pPr marL="0" indent="0">
              <a:buNone/>
            </a:pPr>
            <a:r>
              <a:rPr lang="en-US" dirty="0" smtClean="0"/>
              <a:t> </a:t>
            </a:r>
            <a:r>
              <a:rPr lang="en-US" dirty="0"/>
              <a:t>The five components are</a:t>
            </a:r>
            <a:r>
              <a:rPr lang="en-US" dirty="0" smtClean="0"/>
              <a:t>:</a:t>
            </a:r>
          </a:p>
          <a:p>
            <a:pPr marL="457200" indent="-457200">
              <a:buFont typeface="+mj-lt"/>
              <a:buAutoNum type="arabicPeriod"/>
            </a:pPr>
            <a:r>
              <a:rPr lang="en-US" dirty="0"/>
              <a:t>Planning for risk</a:t>
            </a:r>
          </a:p>
          <a:p>
            <a:pPr marL="457200" indent="-457200">
              <a:buFont typeface="+mj-lt"/>
              <a:buAutoNum type="arabicPeriod"/>
            </a:pPr>
            <a:r>
              <a:rPr lang="en-US" dirty="0"/>
              <a:t>Identifying risks</a:t>
            </a:r>
          </a:p>
          <a:p>
            <a:pPr marL="457200" indent="-457200">
              <a:buFont typeface="+mj-lt"/>
              <a:buAutoNum type="arabicPeriod"/>
            </a:pPr>
            <a:r>
              <a:rPr lang="en-US" dirty="0"/>
              <a:t>Analyzing risks</a:t>
            </a:r>
          </a:p>
          <a:p>
            <a:pPr marL="457200" indent="-457200">
              <a:buFont typeface="+mj-lt"/>
              <a:buAutoNum type="arabicPeriod"/>
            </a:pPr>
            <a:r>
              <a:rPr lang="en-US" dirty="0"/>
              <a:t>Developing risk response strategies</a:t>
            </a:r>
          </a:p>
          <a:p>
            <a:pPr marL="457200" indent="-457200">
              <a:buFont typeface="+mj-lt"/>
              <a:buAutoNum type="arabicPeriod"/>
            </a:pPr>
            <a:r>
              <a:rPr lang="en-US" dirty="0"/>
              <a:t>Monitoring and controlling risks</a:t>
            </a:r>
          </a:p>
          <a:p>
            <a:pPr marL="0" indent="0">
              <a:buNone/>
            </a:pPr>
            <a:endParaRPr lang="en-US" i="1" dirty="0" smtClean="0"/>
          </a:p>
          <a:p>
            <a:pPr marL="0" indent="0">
              <a:buNone/>
            </a:pPr>
            <a:endParaRPr lang="en-US" i="1" dirty="0" smtClean="0"/>
          </a:p>
          <a:p>
            <a:pPr marL="0" indent="0">
              <a:buNone/>
            </a:pPr>
            <a:r>
              <a:rPr lang="en-US" i="1" dirty="0" smtClean="0"/>
              <a:t>Good </a:t>
            </a:r>
            <a:r>
              <a:rPr lang="en-US" i="1" dirty="0"/>
              <a:t>risk management is proactive, not reactive, and seeks to reduce the probability of an adverse event occurring as well as the magnitude of its impact.</a:t>
            </a:r>
            <a:endParaRPr lang="en-US" i="1" dirty="0" smtClean="0"/>
          </a:p>
          <a:p>
            <a:endParaRPr lang="en-US" dirty="0"/>
          </a:p>
        </p:txBody>
      </p:sp>
      <p:pic>
        <p:nvPicPr>
          <p:cNvPr id="4098" name="Picture 2" descr="Risk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957" y="1780420"/>
            <a:ext cx="4267065" cy="335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14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Planning</a:t>
            </a:r>
            <a:endParaRPr lang="en-US" dirty="0"/>
          </a:p>
        </p:txBody>
      </p:sp>
      <p:sp>
        <p:nvSpPr>
          <p:cNvPr id="3" name="Content Placeholder 2"/>
          <p:cNvSpPr>
            <a:spLocks noGrp="1"/>
          </p:cNvSpPr>
          <p:nvPr>
            <p:ph idx="1"/>
          </p:nvPr>
        </p:nvSpPr>
        <p:spPr/>
        <p:txBody>
          <a:bodyPr/>
          <a:lstStyle/>
          <a:p>
            <a:r>
              <a:rPr lang="en-US" dirty="0"/>
              <a:t>The project manager should develop a written risk management strategy which includes the methods used to execute a project’s risk management plan. </a:t>
            </a:r>
            <a:endParaRPr lang="en-US" dirty="0" smtClean="0"/>
          </a:p>
          <a:p>
            <a:r>
              <a:rPr lang="en-US" dirty="0"/>
              <a:t>Adequate resources need to be available to manage risk.  </a:t>
            </a:r>
            <a:endParaRPr lang="en-US" dirty="0" smtClean="0"/>
          </a:p>
          <a:p>
            <a:r>
              <a:rPr lang="en-US" dirty="0" smtClean="0"/>
              <a:t>The </a:t>
            </a:r>
            <a:r>
              <a:rPr lang="en-US" dirty="0"/>
              <a:t>key to writing a good Risk Management Plan is to provide the necessary information so the project team knows the objectives, goals, tools and techniques, reporting, documentation, and communication roles and responsibilities.</a:t>
            </a:r>
          </a:p>
        </p:txBody>
      </p:sp>
    </p:spTree>
    <p:extLst>
      <p:ext uri="{BB962C8B-B14F-4D97-AF65-F5344CB8AC3E}">
        <p14:creationId xmlns:p14="http://schemas.microsoft.com/office/powerpoint/2010/main" val="195238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a:t>Project risks should be examined to a level of detail that permits an evaluator to understand the significance of the risk and its root causes and to potentially examine those root causes.  Surveys of customers, end users, and other stakeholders could be beneficial.  </a:t>
            </a:r>
            <a:endParaRPr lang="en-US" dirty="0" smtClean="0"/>
          </a:p>
          <a:p>
            <a:r>
              <a:rPr lang="en-US" dirty="0" smtClean="0"/>
              <a:t>Some </a:t>
            </a:r>
            <a:r>
              <a:rPr lang="en-US" dirty="0"/>
              <a:t>typical risk categories are:</a:t>
            </a:r>
          </a:p>
          <a:p>
            <a:pPr lvl="1"/>
            <a:r>
              <a:rPr lang="en-US" b="1" dirty="0"/>
              <a:t>Cost</a:t>
            </a:r>
            <a:r>
              <a:rPr lang="en-US" dirty="0"/>
              <a:t> – the cost of the project is higher than forecast, or increases during the project (scope creep)</a:t>
            </a:r>
          </a:p>
          <a:p>
            <a:pPr lvl="1"/>
            <a:r>
              <a:rPr lang="en-US" b="1" dirty="0"/>
              <a:t>Schedule</a:t>
            </a:r>
            <a:r>
              <a:rPr lang="en-US" dirty="0"/>
              <a:t> – customers or end users are not given the final product within the agreed upon time frame</a:t>
            </a:r>
          </a:p>
          <a:p>
            <a:pPr lvl="1"/>
            <a:r>
              <a:rPr lang="en-US" b="1" dirty="0"/>
              <a:t>Technical</a:t>
            </a:r>
            <a:r>
              <a:rPr lang="en-US" dirty="0"/>
              <a:t> – performance objectives are not met</a:t>
            </a:r>
          </a:p>
          <a:p>
            <a:pPr lvl="1"/>
            <a:r>
              <a:rPr lang="en-US" b="1" dirty="0"/>
              <a:t>Feasibility</a:t>
            </a:r>
            <a:r>
              <a:rPr lang="en-US" dirty="0"/>
              <a:t> – the product is does not turn out to meet financial and/or business objectives.</a:t>
            </a:r>
          </a:p>
          <a:p>
            <a:pPr lvl="1"/>
            <a:r>
              <a:rPr lang="en-US" b="1" dirty="0"/>
              <a:t>Logistics</a:t>
            </a:r>
            <a:r>
              <a:rPr lang="en-US" dirty="0"/>
              <a:t> – components do not arrive in time</a:t>
            </a:r>
          </a:p>
          <a:p>
            <a:pPr lvl="1"/>
            <a:r>
              <a:rPr lang="en-US" b="1" dirty="0"/>
              <a:t>Human Resources</a:t>
            </a:r>
            <a:r>
              <a:rPr lang="en-US" dirty="0"/>
              <a:t> – project staff are not available, or lose availability</a:t>
            </a:r>
          </a:p>
          <a:p>
            <a:pPr lvl="1"/>
            <a:r>
              <a:rPr lang="en-US" b="1" dirty="0"/>
              <a:t>Production</a:t>
            </a:r>
            <a:r>
              <a:rPr lang="en-US" dirty="0"/>
              <a:t> – concerns over packaging, manufacturing</a:t>
            </a:r>
          </a:p>
          <a:p>
            <a:pPr lvl="1"/>
            <a:r>
              <a:rPr lang="en-US" b="1" dirty="0"/>
              <a:t>Support</a:t>
            </a:r>
            <a:r>
              <a:rPr lang="en-US" dirty="0"/>
              <a:t> – maintainability, operability, and trainability</a:t>
            </a:r>
          </a:p>
          <a:p>
            <a:pPr lvl="1"/>
            <a:r>
              <a:rPr lang="en-US" b="1" dirty="0"/>
              <a:t>Engineering</a:t>
            </a:r>
            <a:r>
              <a:rPr lang="en-US" dirty="0"/>
              <a:t> – technical requirements for the product are too onerous, or not physically </a:t>
            </a:r>
            <a:r>
              <a:rPr lang="en-US" dirty="0" smtClean="0"/>
              <a:t>possible</a:t>
            </a:r>
            <a:endParaRPr lang="en-US" dirty="0"/>
          </a:p>
        </p:txBody>
      </p:sp>
    </p:spTree>
    <p:extLst>
      <p:ext uri="{BB962C8B-B14F-4D97-AF65-F5344CB8AC3E}">
        <p14:creationId xmlns:p14="http://schemas.microsoft.com/office/powerpoint/2010/main" val="92946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t>
            </a:r>
            <a:r>
              <a:rPr lang="en-US" dirty="0" smtClean="0"/>
              <a:t>Risks</a:t>
            </a:r>
            <a:endParaRPr lang="en-US" dirty="0"/>
          </a:p>
        </p:txBody>
      </p:sp>
      <p:sp>
        <p:nvSpPr>
          <p:cNvPr id="3" name="Content Placeholder 2"/>
          <p:cNvSpPr>
            <a:spLocks noGrp="1"/>
          </p:cNvSpPr>
          <p:nvPr>
            <p:ph idx="1"/>
          </p:nvPr>
        </p:nvSpPr>
        <p:spPr/>
        <p:txBody>
          <a:bodyPr>
            <a:normAutofit/>
          </a:bodyPr>
          <a:lstStyle/>
          <a:p>
            <a:pPr lvl="1"/>
            <a:r>
              <a:rPr lang="en-US" b="1" dirty="0" smtClean="0"/>
              <a:t>Business</a:t>
            </a:r>
            <a:r>
              <a:rPr lang="en-US" dirty="0"/>
              <a:t> – the financial metrics of the project change (demand slows, market prices change, etc.)</a:t>
            </a:r>
          </a:p>
          <a:p>
            <a:pPr lvl="1"/>
            <a:r>
              <a:rPr lang="en-US" b="1" dirty="0"/>
              <a:t>Contract</a:t>
            </a:r>
            <a:r>
              <a:rPr lang="en-US" dirty="0"/>
              <a:t> – third party consultants/contractors/suppliers do not perform as anticipated, or did not interpret the contract the same way</a:t>
            </a:r>
          </a:p>
          <a:p>
            <a:pPr lvl="1"/>
            <a:r>
              <a:rPr lang="en-US" b="1" dirty="0"/>
              <a:t>Funding</a:t>
            </a:r>
            <a:r>
              <a:rPr lang="en-US" dirty="0"/>
              <a:t> – the project cannot be funded to completion, or funding is removed part-way</a:t>
            </a:r>
          </a:p>
          <a:p>
            <a:pPr lvl="1"/>
            <a:r>
              <a:rPr lang="en-US" b="1" dirty="0" smtClean="0"/>
              <a:t>Management</a:t>
            </a:r>
            <a:r>
              <a:rPr lang="en-US" dirty="0" smtClean="0"/>
              <a:t> – meddling in the project causes complications</a:t>
            </a:r>
          </a:p>
          <a:p>
            <a:pPr lvl="1"/>
            <a:r>
              <a:rPr lang="en-US" b="1" dirty="0" smtClean="0"/>
              <a:t>Political</a:t>
            </a:r>
            <a:r>
              <a:rPr lang="en-US" dirty="0"/>
              <a:t> – regulations change, or were not fully considered</a:t>
            </a:r>
          </a:p>
          <a:p>
            <a:pPr lvl="1"/>
            <a:r>
              <a:rPr lang="en-US" b="1" dirty="0" smtClean="0"/>
              <a:t>Threat</a:t>
            </a:r>
            <a:r>
              <a:rPr lang="en-US" dirty="0" smtClean="0"/>
              <a:t> – Security, survivability, and vulnerability</a:t>
            </a:r>
          </a:p>
          <a:p>
            <a:pPr lvl="1"/>
            <a:r>
              <a:rPr lang="en-US" b="1" dirty="0" smtClean="0"/>
              <a:t>Test</a:t>
            </a:r>
            <a:r>
              <a:rPr lang="en-US" dirty="0" smtClean="0"/>
              <a:t> – product tests are not set up correctly</a:t>
            </a:r>
          </a:p>
          <a:p>
            <a:r>
              <a:rPr lang="en-US" dirty="0" smtClean="0"/>
              <a:t>Cost </a:t>
            </a:r>
            <a:r>
              <a:rPr lang="en-US" dirty="0"/>
              <a:t>and Schedule risk are often the most likely to happen and require the most management resources</a:t>
            </a:r>
            <a:r>
              <a:rPr lang="en-US" dirty="0" smtClean="0"/>
              <a:t>.</a:t>
            </a:r>
            <a:endParaRPr lang="en-US" dirty="0"/>
          </a:p>
        </p:txBody>
      </p:sp>
    </p:spTree>
    <p:extLst>
      <p:ext uri="{BB962C8B-B14F-4D97-AF65-F5344CB8AC3E}">
        <p14:creationId xmlns:p14="http://schemas.microsoft.com/office/powerpoint/2010/main" val="720450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Risks</a:t>
            </a:r>
            <a:endParaRPr lang="en-US" dirty="0"/>
          </a:p>
        </p:txBody>
      </p:sp>
      <p:sp>
        <p:nvSpPr>
          <p:cNvPr id="3" name="Content Placeholder 2"/>
          <p:cNvSpPr>
            <a:spLocks noGrp="1"/>
          </p:cNvSpPr>
          <p:nvPr>
            <p:ph idx="1"/>
          </p:nvPr>
        </p:nvSpPr>
        <p:spPr/>
        <p:txBody>
          <a:bodyPr/>
          <a:lstStyle/>
          <a:p>
            <a:r>
              <a:rPr lang="en-US" dirty="0"/>
              <a:t>Risk analysis is the systematic process to estimate the level of risk for identified and approved risks.  </a:t>
            </a:r>
            <a:endParaRPr lang="en-US" dirty="0" smtClean="0"/>
          </a:p>
          <a:p>
            <a:r>
              <a:rPr lang="en-US" dirty="0" smtClean="0"/>
              <a:t>Normally</a:t>
            </a:r>
            <a:r>
              <a:rPr lang="en-US" dirty="0"/>
              <a:t>, this involves the creation of a risk matrix which quantifies the probability and consequence of the defined risks and a conversion to an overall risk level</a:t>
            </a:r>
            <a:r>
              <a:rPr lang="en-US" dirty="0" smtClean="0"/>
              <a:t>.</a:t>
            </a:r>
          </a:p>
          <a:p>
            <a:r>
              <a:rPr lang="en-US" b="1" dirty="0"/>
              <a:t>Qualitative Analysis</a:t>
            </a:r>
          </a:p>
          <a:p>
            <a:pPr lvl="1"/>
            <a:r>
              <a:rPr lang="en-US" dirty="0"/>
              <a:t>A commonly used qualitative risk analysis method involves risk scales for estimating probability of occurrence and a risk mapping matrix.  </a:t>
            </a:r>
            <a:endParaRPr lang="en-US" dirty="0" smtClean="0"/>
          </a:p>
          <a:p>
            <a:pPr lvl="1"/>
            <a:r>
              <a:rPr lang="en-US" dirty="0" smtClean="0"/>
              <a:t>For </a:t>
            </a:r>
            <a:r>
              <a:rPr lang="en-US" dirty="0"/>
              <a:t>each identified risk a probability and a consequence is assigned in the form of letters A to E.  Each letter should be defined by a verbal description.  </a:t>
            </a:r>
            <a:endParaRPr lang="en-US" dirty="0" smtClean="0"/>
          </a:p>
          <a:p>
            <a:pPr lvl="1"/>
            <a:r>
              <a:rPr lang="en-US" dirty="0" smtClean="0"/>
              <a:t>Then </a:t>
            </a:r>
            <a:r>
              <a:rPr lang="en-US" dirty="0"/>
              <a:t>a risk mapping matrix is drawn up to categorize each risk.</a:t>
            </a:r>
            <a:endParaRPr lang="en-US" dirty="0" smtClean="0"/>
          </a:p>
          <a:p>
            <a:endParaRPr lang="en-US" dirty="0"/>
          </a:p>
        </p:txBody>
      </p:sp>
    </p:spTree>
    <p:extLst>
      <p:ext uri="{BB962C8B-B14F-4D97-AF65-F5344CB8AC3E}">
        <p14:creationId xmlns:p14="http://schemas.microsoft.com/office/powerpoint/2010/main" val="316993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Risks</a:t>
            </a:r>
          </a:p>
        </p:txBody>
      </p:sp>
      <p:sp>
        <p:nvSpPr>
          <p:cNvPr id="3" name="Content Placeholder 2"/>
          <p:cNvSpPr>
            <a:spLocks noGrp="1"/>
          </p:cNvSpPr>
          <p:nvPr>
            <p:ph idx="1"/>
          </p:nvPr>
        </p:nvSpPr>
        <p:spPr/>
        <p:txBody>
          <a:bodyPr/>
          <a:lstStyle/>
          <a:p>
            <a:r>
              <a:rPr lang="en-US" b="1" dirty="0" smtClean="0"/>
              <a:t>Quantitative Analysis</a:t>
            </a:r>
          </a:p>
          <a:p>
            <a:pPr lvl="1"/>
            <a:r>
              <a:rPr lang="en-US" dirty="0"/>
              <a:t>Two primary methods exist in order to perform a quantitative risk analysis:</a:t>
            </a:r>
          </a:p>
          <a:p>
            <a:pPr lvl="2"/>
            <a:r>
              <a:rPr lang="en-US" dirty="0"/>
              <a:t>Decision Tree Analysis</a:t>
            </a:r>
          </a:p>
          <a:p>
            <a:pPr lvl="2"/>
            <a:r>
              <a:rPr lang="en-US" dirty="0"/>
              <a:t>Monte Carlo </a:t>
            </a:r>
            <a:r>
              <a:rPr lang="en-US" dirty="0" smtClean="0"/>
              <a:t>Analysis</a:t>
            </a:r>
          </a:p>
          <a:p>
            <a:pPr lvl="1"/>
            <a:r>
              <a:rPr lang="en-US" dirty="0"/>
              <a:t>In a decision tree, the various outcomes are analyzed according to probability to come up with overall probabilities of all of the possible permutations</a:t>
            </a:r>
            <a:r>
              <a:rPr lang="en-US" dirty="0" smtClean="0"/>
              <a:t>.</a:t>
            </a:r>
          </a:p>
          <a:p>
            <a:pPr lvl="1"/>
            <a:r>
              <a:rPr lang="en-US" dirty="0"/>
              <a:t>The Monte Carlo process is an attempt to create probability distributions for potential risks and randomly sample them to quantify the risk.  </a:t>
            </a:r>
          </a:p>
          <a:p>
            <a:pPr lvl="1"/>
            <a:endParaRPr lang="en-US" dirty="0" smtClean="0"/>
          </a:p>
          <a:p>
            <a:endParaRPr lang="en-US" dirty="0"/>
          </a:p>
        </p:txBody>
      </p:sp>
    </p:spTree>
    <p:extLst>
      <p:ext uri="{BB962C8B-B14F-4D97-AF65-F5344CB8AC3E}">
        <p14:creationId xmlns:p14="http://schemas.microsoft.com/office/powerpoint/2010/main" val="40430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E5D3-BE29-423C-A282-8EFBE9A6F5B6}"/>
              </a:ext>
            </a:extLst>
          </p:cNvPr>
          <p:cNvSpPr>
            <a:spLocks noGrp="1"/>
          </p:cNvSpPr>
          <p:nvPr>
            <p:ph type="title"/>
          </p:nvPr>
        </p:nvSpPr>
        <p:spPr/>
        <p:txBody>
          <a:bodyPr/>
          <a:lstStyle/>
          <a:p>
            <a:r>
              <a:rPr lang="en-US" dirty="0">
                <a:cs typeface="Calibri Light"/>
              </a:rPr>
              <a:t>Contents</a:t>
            </a:r>
            <a:endParaRPr lang="en-US" dirty="0"/>
          </a:p>
        </p:txBody>
      </p:sp>
      <p:sp>
        <p:nvSpPr>
          <p:cNvPr id="3" name="Content Placeholder 2">
            <a:extLst>
              <a:ext uri="{FF2B5EF4-FFF2-40B4-BE49-F238E27FC236}">
                <a16:creationId xmlns:a16="http://schemas.microsoft.com/office/drawing/2014/main" id="{4ECF30FE-F273-47AF-A913-B92CE8448691}"/>
              </a:ext>
            </a:extLst>
          </p:cNvPr>
          <p:cNvSpPr>
            <a:spLocks noGrp="1"/>
          </p:cNvSpPr>
          <p:nvPr>
            <p:ph idx="1"/>
          </p:nvPr>
        </p:nvSpPr>
        <p:spPr/>
        <p:txBody>
          <a:bodyPr vert="horz" lIns="0" tIns="45720" rIns="0" bIns="45720" rtlCol="0" anchor="t">
            <a:normAutofit/>
          </a:bodyPr>
          <a:lstStyle/>
          <a:p>
            <a:pPr>
              <a:buFont typeface="Arial"/>
              <a:buChar char="•"/>
            </a:pPr>
            <a:r>
              <a:rPr lang="en-US" dirty="0" smtClean="0">
                <a:cs typeface="Calibri" panose="020F0502020204030204"/>
              </a:rPr>
              <a:t>Risk </a:t>
            </a:r>
            <a:r>
              <a:rPr lang="en-US" dirty="0">
                <a:cs typeface="Calibri" panose="020F0502020204030204"/>
              </a:rPr>
              <a:t>management planning </a:t>
            </a:r>
          </a:p>
          <a:p>
            <a:pPr>
              <a:buFont typeface="Arial"/>
              <a:buChar char="•"/>
            </a:pPr>
            <a:r>
              <a:rPr lang="en-US" dirty="0" smtClean="0">
                <a:cs typeface="Calibri" panose="020F0502020204030204"/>
              </a:rPr>
              <a:t>Risk </a:t>
            </a:r>
            <a:r>
              <a:rPr lang="en-US" dirty="0">
                <a:cs typeface="Calibri" panose="020F0502020204030204"/>
              </a:rPr>
              <a:t>Management Activities</a:t>
            </a:r>
          </a:p>
          <a:p>
            <a:pPr>
              <a:buFont typeface="Arial"/>
              <a:buChar char="•"/>
            </a:pPr>
            <a:r>
              <a:rPr lang="en-US" dirty="0" smtClean="0">
                <a:cs typeface="Calibri" panose="020F0502020204030204"/>
              </a:rPr>
              <a:t>Common </a:t>
            </a:r>
            <a:r>
              <a:rPr lang="en-US" dirty="0">
                <a:cs typeface="Calibri" panose="020F0502020204030204"/>
              </a:rPr>
              <a:t>sources of risk on information technology projects </a:t>
            </a:r>
          </a:p>
          <a:p>
            <a:pPr>
              <a:buFont typeface="Arial"/>
              <a:buChar char="•"/>
            </a:pPr>
            <a:r>
              <a:rPr lang="en-US" dirty="0" smtClean="0">
                <a:cs typeface="Calibri" panose="020F0502020204030204"/>
              </a:rPr>
              <a:t>Risk </a:t>
            </a:r>
            <a:r>
              <a:rPr lang="en-US" dirty="0">
                <a:cs typeface="Calibri" panose="020F0502020204030204"/>
              </a:rPr>
              <a:t>identification</a:t>
            </a:r>
          </a:p>
          <a:p>
            <a:pPr>
              <a:buFont typeface="Arial"/>
              <a:buChar char="•"/>
            </a:pPr>
            <a:r>
              <a:rPr lang="en-US" dirty="0" smtClean="0">
                <a:cs typeface="Calibri" panose="020F0502020204030204"/>
              </a:rPr>
              <a:t>Qualitative </a:t>
            </a:r>
            <a:r>
              <a:rPr lang="en-US" dirty="0">
                <a:cs typeface="Calibri" panose="020F0502020204030204"/>
              </a:rPr>
              <a:t>risk analysis &amp; Quantitative risk analysis</a:t>
            </a:r>
          </a:p>
          <a:p>
            <a:pPr>
              <a:buFont typeface="Arial"/>
              <a:buChar char="•"/>
            </a:pPr>
            <a:r>
              <a:rPr lang="en-US" dirty="0" smtClean="0">
                <a:cs typeface="Calibri" panose="020F0502020204030204"/>
              </a:rPr>
              <a:t>Risk </a:t>
            </a:r>
            <a:r>
              <a:rPr lang="en-US" dirty="0">
                <a:cs typeface="Calibri" panose="020F0502020204030204"/>
              </a:rPr>
              <a:t>response planning</a:t>
            </a:r>
          </a:p>
          <a:p>
            <a:pPr>
              <a:buFont typeface="Arial"/>
              <a:buChar char="•"/>
            </a:pPr>
            <a:r>
              <a:rPr lang="en-US" dirty="0" smtClean="0">
                <a:cs typeface="Calibri" panose="020F0502020204030204"/>
              </a:rPr>
              <a:t>Risk </a:t>
            </a:r>
            <a:r>
              <a:rPr lang="en-US" dirty="0">
                <a:cs typeface="Calibri" panose="020F0502020204030204"/>
              </a:rPr>
              <a:t>monitoring and control</a:t>
            </a:r>
          </a:p>
          <a:p>
            <a:pPr>
              <a:buFont typeface="Arial"/>
              <a:buChar char="•"/>
            </a:pPr>
            <a:endParaRPr lang="en-US" dirty="0">
              <a:cs typeface="Calibri" panose="020F0502020204030204"/>
            </a:endParaRPr>
          </a:p>
        </p:txBody>
      </p:sp>
    </p:spTree>
    <p:extLst>
      <p:ext uri="{BB962C8B-B14F-4D97-AF65-F5344CB8AC3E}">
        <p14:creationId xmlns:p14="http://schemas.microsoft.com/office/powerpoint/2010/main" val="150990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Response </a:t>
            </a:r>
            <a:r>
              <a:rPr lang="en-US" dirty="0" err="1" smtClean="0"/>
              <a:t>Startegies</a:t>
            </a:r>
            <a:endParaRPr lang="en-US" dirty="0"/>
          </a:p>
        </p:txBody>
      </p:sp>
      <p:sp>
        <p:nvSpPr>
          <p:cNvPr id="3" name="Content Placeholder 2"/>
          <p:cNvSpPr>
            <a:spLocks noGrp="1"/>
          </p:cNvSpPr>
          <p:nvPr>
            <p:ph idx="1"/>
          </p:nvPr>
        </p:nvSpPr>
        <p:spPr/>
        <p:txBody>
          <a:bodyPr/>
          <a:lstStyle/>
          <a:p>
            <a:r>
              <a:rPr lang="en-US" dirty="0"/>
              <a:t>In the Risk Management Plan (within the Project Management Plan) strategies to deal with each risk should be developed.  </a:t>
            </a:r>
            <a:endParaRPr lang="en-US" dirty="0" smtClean="0"/>
          </a:p>
          <a:p>
            <a:r>
              <a:rPr lang="en-US" dirty="0" smtClean="0"/>
              <a:t>There </a:t>
            </a:r>
            <a:r>
              <a:rPr lang="en-US" dirty="0"/>
              <a:t>are four ways to handle risk</a:t>
            </a:r>
            <a:r>
              <a:rPr lang="en-US" dirty="0" smtClean="0"/>
              <a:t>: Avoid, Transfer, </a:t>
            </a:r>
            <a:r>
              <a:rPr lang="en-US" dirty="0" err="1" smtClean="0"/>
              <a:t>Metigate</a:t>
            </a:r>
            <a:r>
              <a:rPr lang="en-US" dirty="0" smtClean="0"/>
              <a:t>, Accept</a:t>
            </a:r>
            <a:endParaRPr lang="en-US" dirty="0"/>
          </a:p>
        </p:txBody>
      </p:sp>
    </p:spTree>
    <p:extLst>
      <p:ext uri="{BB962C8B-B14F-4D97-AF65-F5344CB8AC3E}">
        <p14:creationId xmlns:p14="http://schemas.microsoft.com/office/powerpoint/2010/main" val="264833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Monitoring and Controlling </a:t>
            </a:r>
            <a:r>
              <a:rPr lang="en-US" b="1" dirty="0" smtClean="0"/>
              <a:t>Risks</a:t>
            </a:r>
            <a:endParaRPr lang="en-US" dirty="0"/>
          </a:p>
        </p:txBody>
      </p:sp>
      <p:sp>
        <p:nvSpPr>
          <p:cNvPr id="3" name="Content Placeholder 2"/>
          <p:cNvSpPr>
            <a:spLocks noGrp="1"/>
          </p:cNvSpPr>
          <p:nvPr>
            <p:ph idx="1"/>
          </p:nvPr>
        </p:nvSpPr>
        <p:spPr/>
        <p:txBody>
          <a:bodyPr/>
          <a:lstStyle/>
          <a:p>
            <a:r>
              <a:rPr lang="en-US" dirty="0"/>
              <a:t>Within the Risk Management Plan, provisions should be in place to systematically track and evaluate the effectiveness of the risk response actions against established metrics.  </a:t>
            </a:r>
            <a:endParaRPr lang="en-US" dirty="0" smtClean="0"/>
          </a:p>
          <a:p>
            <a:r>
              <a:rPr lang="en-US" dirty="0" smtClean="0"/>
              <a:t>Some </a:t>
            </a:r>
            <a:r>
              <a:rPr lang="en-US" dirty="0"/>
              <a:t>techniques that can be used for monitoring and controlling risk:</a:t>
            </a:r>
          </a:p>
          <a:p>
            <a:pPr lvl="1"/>
            <a:r>
              <a:rPr lang="en-US" b="1" dirty="0"/>
              <a:t>Earned Value: </a:t>
            </a:r>
            <a:r>
              <a:rPr lang="en-US" dirty="0"/>
              <a:t> This method compares the value of work completed to date (earned) with the value of work supposed to be performed at that point in the schedule.  It is a technique to manage budget and schedule risk.</a:t>
            </a:r>
          </a:p>
          <a:p>
            <a:pPr lvl="1"/>
            <a:r>
              <a:rPr lang="en-US" b="1" dirty="0"/>
              <a:t>Program Metrics: </a:t>
            </a:r>
            <a:r>
              <a:rPr lang="en-US" dirty="0"/>
              <a:t> Formal, periodic performance assessments evaluating whether the risk management plan is achieving its objectives.</a:t>
            </a:r>
          </a:p>
          <a:p>
            <a:pPr lvl="1"/>
            <a:r>
              <a:rPr lang="en-US" b="1" dirty="0"/>
              <a:t>Technical Performance Measurement (TPM): </a:t>
            </a:r>
            <a:r>
              <a:rPr lang="en-US" dirty="0"/>
              <a:t> A way to measure the technical performance of a project and compare with the specifications required for project success.</a:t>
            </a:r>
          </a:p>
          <a:p>
            <a:endParaRPr lang="en-US" dirty="0"/>
          </a:p>
        </p:txBody>
      </p:sp>
    </p:spTree>
    <p:extLst>
      <p:ext uri="{BB962C8B-B14F-4D97-AF65-F5344CB8AC3E}">
        <p14:creationId xmlns:p14="http://schemas.microsoft.com/office/powerpoint/2010/main" val="418779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Thank You!</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620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a:t>A risk is any uncertain event or condition that might affect your project. </a:t>
            </a:r>
            <a:endParaRPr lang="en-US" dirty="0" smtClean="0"/>
          </a:p>
          <a:p>
            <a:r>
              <a:rPr lang="en-US" dirty="0"/>
              <a:t>Risk is a function of two components:</a:t>
            </a:r>
          </a:p>
          <a:p>
            <a:pPr lvl="1"/>
            <a:r>
              <a:rPr lang="en-US" dirty="0"/>
              <a:t>The </a:t>
            </a:r>
            <a:r>
              <a:rPr lang="en-US" b="1" i="1" dirty="0"/>
              <a:t>Probability</a:t>
            </a:r>
            <a:r>
              <a:rPr lang="en-US" dirty="0"/>
              <a:t> of occurrence</a:t>
            </a:r>
          </a:p>
          <a:p>
            <a:pPr lvl="1"/>
            <a:r>
              <a:rPr lang="en-US" dirty="0"/>
              <a:t>The </a:t>
            </a:r>
            <a:r>
              <a:rPr lang="en-US" b="1" i="1" dirty="0"/>
              <a:t>Consequences</a:t>
            </a:r>
            <a:r>
              <a:rPr lang="en-US" dirty="0"/>
              <a:t> (what’s at stake)</a:t>
            </a:r>
          </a:p>
          <a:p>
            <a:r>
              <a:rPr lang="en-US" dirty="0" smtClean="0"/>
              <a:t>Risk </a:t>
            </a:r>
            <a:r>
              <a:rPr lang="en-US" dirty="0"/>
              <a:t>is inevitable in a business organization when undertaking projects. However, the project manager needs to ensure that risks are kept to a minimal. </a:t>
            </a:r>
            <a:endParaRPr lang="en-US" dirty="0" smtClean="0"/>
          </a:p>
          <a:p>
            <a:r>
              <a:rPr lang="en-US" dirty="0" smtClean="0"/>
              <a:t>Risks </a:t>
            </a:r>
            <a:r>
              <a:rPr lang="en-US" dirty="0"/>
              <a:t>can be mainly divided between two types, negative impact risk and positive impact risk</a:t>
            </a:r>
            <a:r>
              <a:rPr lang="en-US" dirty="0" smtClean="0"/>
              <a:t>.</a:t>
            </a:r>
          </a:p>
          <a:p>
            <a:r>
              <a:rPr lang="en-US" dirty="0"/>
              <a:t>Some events (like finding an easier way to do an activity) or conditions (like lower prices for certain materials) can help your project. When this happens, we call it an opportunity; but it’s still handled just like a risk.</a:t>
            </a:r>
          </a:p>
          <a:p>
            <a:r>
              <a:rPr lang="en-US" dirty="0" smtClean="0"/>
              <a:t>Once </a:t>
            </a:r>
            <a:r>
              <a:rPr lang="en-US" dirty="0"/>
              <a:t>the risk has been identified, project managers need to come up with a mitigation plan or any other solution to counter attack the risk</a:t>
            </a:r>
            <a:r>
              <a:rPr lang="en-US" dirty="0" smtClean="0"/>
              <a:t>.</a:t>
            </a:r>
            <a:endParaRPr lang="en-US" dirty="0"/>
          </a:p>
          <a:p>
            <a:endParaRPr lang="en-US" dirty="0"/>
          </a:p>
        </p:txBody>
      </p:sp>
    </p:spTree>
    <p:extLst>
      <p:ext uri="{BB962C8B-B14F-4D97-AF65-F5344CB8AC3E}">
        <p14:creationId xmlns:p14="http://schemas.microsoft.com/office/powerpoint/2010/main" val="324125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a:t>Risk and Impact</a:t>
            </a:r>
            <a:endParaRPr lang="en-US" dirty="0"/>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pic>
        <p:nvPicPr>
          <p:cNvPr id="7170" name="Picture 2" descr="A risk might be low impact and unlikely, low impact and likely, high impact but unlikely, or high impact and lik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731520"/>
            <a:ext cx="6734175" cy="58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4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Quantification</a:t>
            </a:r>
            <a:endParaRPr lang="en-US" dirty="0"/>
          </a:p>
        </p:txBody>
      </p:sp>
      <p:sp>
        <p:nvSpPr>
          <p:cNvPr id="3" name="Content Placeholder 2"/>
          <p:cNvSpPr>
            <a:spLocks noGrp="1"/>
          </p:cNvSpPr>
          <p:nvPr>
            <p:ph idx="1"/>
          </p:nvPr>
        </p:nvSpPr>
        <p:spPr>
          <a:xfrm>
            <a:off x="4467498" y="731520"/>
            <a:ext cx="7276012" cy="5257800"/>
          </a:xfrm>
        </p:spPr>
        <p:txBody>
          <a:bodyPr/>
          <a:lstStyle/>
          <a:p>
            <a:r>
              <a:rPr lang="en-US" dirty="0"/>
              <a:t>Risks can be evaluated based on quantity. Project managers need to analyze the likely chances of a risk occurring with the help of a matrix</a:t>
            </a:r>
            <a:r>
              <a:rPr lang="en-US" dirty="0" smtClean="0"/>
              <a:t>.</a:t>
            </a:r>
          </a:p>
          <a:p>
            <a:r>
              <a:rPr lang="en-US" dirty="0"/>
              <a:t>Using the matrix, the project manager can categorize the risk into four categories as Low, Medium, High and Critical. The probability of occurrence and the impact on the project are the two parameters used for placing the risk in the matrix categories. As an example, if a risk occurrence is low (probability = 2) and it has the highest impact (impact = 4), the risk can be categorized as 'High'.</a:t>
            </a:r>
          </a:p>
        </p:txBody>
      </p:sp>
      <p:sp>
        <p:nvSpPr>
          <p:cNvPr id="4" name="Text Placeholder 3"/>
          <p:cNvSpPr>
            <a:spLocks noGrp="1"/>
          </p:cNvSpPr>
          <p:nvPr>
            <p:ph type="body" sz="half" idx="2"/>
          </p:nvPr>
        </p:nvSpPr>
        <p:spPr/>
        <p:txBody>
          <a:bodyPr/>
          <a:lstStyle/>
          <a:p>
            <a:endParaRPr lang="en-US" dirty="0"/>
          </a:p>
        </p:txBody>
      </p:sp>
      <p:pic>
        <p:nvPicPr>
          <p:cNvPr id="8194" name="Picture 2" descr="Risk Quant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52" y="3800994"/>
            <a:ext cx="3397522" cy="208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0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a:bodyPr>
          <a:lstStyle/>
          <a:p>
            <a:r>
              <a:rPr lang="en-US" dirty="0"/>
              <a:t>Project risk management is the process of identifying, analyzing and responding to any risk that arises over the life cycle of a project to help the project remain on track and meet its goal. </a:t>
            </a:r>
            <a:endParaRPr lang="en-US" dirty="0" smtClean="0"/>
          </a:p>
          <a:p>
            <a:r>
              <a:rPr lang="en-US" dirty="0" smtClean="0"/>
              <a:t>Risk </a:t>
            </a:r>
            <a:r>
              <a:rPr lang="en-US" dirty="0"/>
              <a:t>management isn’t reactive only; it should be part of the planning process to figure out risk that might happen in the project and how to control that risk if it in fact occurs</a:t>
            </a:r>
            <a:r>
              <a:rPr lang="en-US" dirty="0" smtClean="0"/>
              <a:t>.</a:t>
            </a:r>
          </a:p>
          <a:p>
            <a:r>
              <a:rPr lang="en-US" dirty="0"/>
              <a:t>A risk is anything that could potentially impact your project’s timeline, performance or budget</a:t>
            </a:r>
            <a:r>
              <a:rPr lang="en-US" dirty="0" smtClean="0"/>
              <a:t>.</a:t>
            </a:r>
            <a:r>
              <a:rPr lang="en-US" dirty="0"/>
              <a:t> Risks are potentialities, and in a project management context, if they become realities, they then become classified as “issues” that must be addressed. So risk management, then, is the process of identifying, categorizing, prioritizing and planning for risks before they become issues</a:t>
            </a:r>
            <a:r>
              <a:rPr lang="en-US" dirty="0" smtClean="0"/>
              <a:t>.</a:t>
            </a:r>
          </a:p>
          <a:p>
            <a:r>
              <a:rPr lang="en-US" dirty="0" smtClean="0"/>
              <a:t>On </a:t>
            </a:r>
            <a:r>
              <a:rPr lang="en-US" dirty="0"/>
              <a:t>large-scale projects, risk management strategies might include extensive detailed planning for each risk to ensure mitigation strategies are in place if issues arise. For smaller projects, risk management might mean a simple, prioritized list of high, medium and low priority risks.</a:t>
            </a:r>
          </a:p>
        </p:txBody>
      </p:sp>
    </p:spTree>
    <p:extLst>
      <p:ext uri="{BB962C8B-B14F-4D97-AF65-F5344CB8AC3E}">
        <p14:creationId xmlns:p14="http://schemas.microsoft.com/office/powerpoint/2010/main" val="97973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Risk Planning Process</a:t>
            </a:r>
            <a:endParaRPr lang="en-US" dirty="0"/>
          </a:p>
        </p:txBody>
      </p:sp>
      <p:sp>
        <p:nvSpPr>
          <p:cNvPr id="3" name="Content Placeholder 2"/>
          <p:cNvSpPr>
            <a:spLocks noGrp="1"/>
          </p:cNvSpPr>
          <p:nvPr>
            <p:ph idx="1"/>
          </p:nvPr>
        </p:nvSpPr>
        <p:spPr/>
        <p:txBody>
          <a:bodyPr/>
          <a:lstStyle/>
          <a:p>
            <a:r>
              <a:rPr lang="en-US" b="1" i="1" dirty="0"/>
              <a:t>Risk planning</a:t>
            </a:r>
            <a:r>
              <a:rPr lang="en-US" dirty="0"/>
              <a:t> is the process of identifying, prioritizing, and managing risk.</a:t>
            </a:r>
          </a:p>
          <a:p>
            <a:r>
              <a:rPr lang="en-US" dirty="0"/>
              <a:t>Every project or initiative has </a:t>
            </a:r>
            <a:r>
              <a:rPr lang="en-US" b="1" i="1" dirty="0"/>
              <a:t>objectives</a:t>
            </a:r>
            <a:r>
              <a:rPr lang="en-US" dirty="0"/>
              <a:t>, that is, goals that it seeks to accomplish. These are often called Critical Success Factors</a:t>
            </a:r>
          </a:p>
          <a:p>
            <a:r>
              <a:rPr lang="en-US" b="1" i="1" dirty="0"/>
              <a:t>Risk events</a:t>
            </a:r>
            <a:r>
              <a:rPr lang="en-US" dirty="0"/>
              <a:t> threaten the successful completion of these critical success factors. Thus, risk planning involves identifying the most important risk events in advance, prioritizing them, and developing the appropriate risk response plans.  There are three steps to risk planning:</a:t>
            </a:r>
          </a:p>
          <a:p>
            <a:pPr lvl="1"/>
            <a:r>
              <a:rPr lang="en-US" dirty="0"/>
              <a:t>Identifying Risks</a:t>
            </a:r>
          </a:p>
          <a:p>
            <a:pPr lvl="1"/>
            <a:r>
              <a:rPr lang="en-US" dirty="0"/>
              <a:t>Prioritizing Risks</a:t>
            </a:r>
          </a:p>
          <a:p>
            <a:pPr lvl="1"/>
            <a:r>
              <a:rPr lang="en-US" dirty="0"/>
              <a:t>Determining Response Plans</a:t>
            </a:r>
          </a:p>
          <a:p>
            <a:pPr marL="0" indent="0">
              <a:buNone/>
            </a:pPr>
            <a:endParaRPr lang="en-US" dirty="0"/>
          </a:p>
        </p:txBody>
      </p:sp>
    </p:spTree>
    <p:extLst>
      <p:ext uri="{BB962C8B-B14F-4D97-AF65-F5344CB8AC3E}">
        <p14:creationId xmlns:p14="http://schemas.microsoft.com/office/powerpoint/2010/main" val="191965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Planning: Identifying Risks</a:t>
            </a:r>
            <a:endParaRPr lang="en-US" dirty="0"/>
          </a:p>
        </p:txBody>
      </p:sp>
      <p:sp>
        <p:nvSpPr>
          <p:cNvPr id="3" name="Content Placeholder 2"/>
          <p:cNvSpPr>
            <a:spLocks noGrp="1"/>
          </p:cNvSpPr>
          <p:nvPr>
            <p:ph idx="1"/>
          </p:nvPr>
        </p:nvSpPr>
        <p:spPr/>
        <p:txBody>
          <a:bodyPr>
            <a:normAutofit lnSpcReduction="10000"/>
          </a:bodyPr>
          <a:lstStyle/>
          <a:p>
            <a:r>
              <a:rPr lang="en-US" dirty="0"/>
              <a:t>A strong risk identification process is important to the successful completion of the critical success factors. </a:t>
            </a:r>
            <a:endParaRPr lang="en-US" dirty="0" smtClean="0"/>
          </a:p>
          <a:p>
            <a:r>
              <a:rPr lang="en-US" dirty="0"/>
              <a:t>A Risk Management Plan is prepared which includes items such as:</a:t>
            </a:r>
          </a:p>
          <a:p>
            <a:pPr lvl="1"/>
            <a:r>
              <a:rPr lang="en-US" dirty="0"/>
              <a:t>Risk Register</a:t>
            </a:r>
          </a:p>
          <a:p>
            <a:pPr lvl="1"/>
            <a:r>
              <a:rPr lang="en-US" dirty="0"/>
              <a:t>Risk Breakdown Structure</a:t>
            </a:r>
          </a:p>
          <a:p>
            <a:pPr lvl="1"/>
            <a:r>
              <a:rPr lang="en-US" dirty="0"/>
              <a:t>Risk Analysis</a:t>
            </a:r>
          </a:p>
          <a:p>
            <a:r>
              <a:rPr lang="en-US" dirty="0"/>
              <a:t>The risk register is the itemized listing of most important risks and it becomes the cornerstone of the Risk Management Plan.  It requires careful consideration of the project risks and what could affect the project’s critical success factors.  </a:t>
            </a:r>
            <a:endParaRPr lang="en-US" dirty="0" smtClean="0"/>
          </a:p>
          <a:p>
            <a:r>
              <a:rPr lang="en-US" dirty="0"/>
              <a:t>Here are a few ideas to ensure that each risk is </a:t>
            </a:r>
            <a:r>
              <a:rPr lang="en-US" dirty="0" smtClean="0"/>
              <a:t>identified: Use </a:t>
            </a:r>
            <a:r>
              <a:rPr lang="en-US" dirty="0"/>
              <a:t>a Risk Breakdown </a:t>
            </a:r>
            <a:r>
              <a:rPr lang="en-US" dirty="0" smtClean="0"/>
              <a:t>Structure, develop </a:t>
            </a:r>
            <a:r>
              <a:rPr lang="en-US" dirty="0"/>
              <a:t>a </a:t>
            </a:r>
            <a:r>
              <a:rPr lang="en-US" dirty="0" smtClean="0"/>
              <a:t>checklist, look </a:t>
            </a:r>
            <a:r>
              <a:rPr lang="en-US" dirty="0"/>
              <a:t>at </a:t>
            </a:r>
            <a:r>
              <a:rPr lang="en-US" dirty="0" smtClean="0"/>
              <a:t>assumptions, previous project experience, expert </a:t>
            </a:r>
            <a:r>
              <a:rPr lang="en-US" dirty="0"/>
              <a:t>judgment.  </a:t>
            </a:r>
            <a:endParaRPr lang="en-US" dirty="0" smtClean="0"/>
          </a:p>
          <a:p>
            <a:r>
              <a:rPr lang="en-US" dirty="0"/>
              <a:t>Obviously, it is not possible to list all project risks. Although you should endeavor to identify the most important ones, you cannot predict everything and your stakeholders do not expect you to. </a:t>
            </a:r>
          </a:p>
        </p:txBody>
      </p:sp>
    </p:spTree>
    <p:extLst>
      <p:ext uri="{BB962C8B-B14F-4D97-AF65-F5344CB8AC3E}">
        <p14:creationId xmlns:p14="http://schemas.microsoft.com/office/powerpoint/2010/main" val="193466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Planning: </a:t>
            </a:r>
            <a:r>
              <a:rPr lang="en-US" dirty="0" smtClean="0"/>
              <a:t>Prioritizing Risks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o </a:t>
            </a:r>
            <a:r>
              <a:rPr lang="en-US" dirty="0"/>
              <a:t>create a strong risk management plan, </a:t>
            </a:r>
            <a:r>
              <a:rPr lang="en-US" dirty="0" smtClean="0"/>
              <a:t>risks </a:t>
            </a:r>
            <a:r>
              <a:rPr lang="en-US" dirty="0"/>
              <a:t>must be analyzed and prioritized to determine which require the project manager’s time and attention, how often, and what resources are required</a:t>
            </a:r>
            <a:r>
              <a:rPr lang="en-US" dirty="0" smtClean="0"/>
              <a:t>.</a:t>
            </a:r>
          </a:p>
          <a:p>
            <a:r>
              <a:rPr lang="en-US" dirty="0"/>
              <a:t>Prioritizing risks ensures that stakeholders recognize the importance placed on their areas of concern which goes a long ways toward placating them.</a:t>
            </a:r>
          </a:p>
          <a:p>
            <a:r>
              <a:rPr lang="en-US" dirty="0"/>
              <a:t>Since risk has two components:</a:t>
            </a:r>
          </a:p>
          <a:p>
            <a:pPr marL="0" indent="0">
              <a:buNone/>
            </a:pPr>
            <a:r>
              <a:rPr lang="en-US" b="1" i="1" dirty="0" smtClean="0"/>
              <a:t>	Risk </a:t>
            </a:r>
            <a:r>
              <a:rPr lang="en-US" b="1" i="1" dirty="0"/>
              <a:t>= Probability x Impact</a:t>
            </a:r>
            <a:endParaRPr lang="en-US" dirty="0"/>
          </a:p>
          <a:p>
            <a:r>
              <a:rPr lang="en-US" dirty="0"/>
              <a:t>Each of these factors should be prioritized.  The scale is not important, but it is often 1-10, low-medium-high, or a similar scale</a:t>
            </a:r>
            <a:r>
              <a:rPr lang="en-US" dirty="0" smtClean="0"/>
              <a:t>.</a:t>
            </a:r>
          </a:p>
          <a:p>
            <a:r>
              <a:rPr lang="en-US" dirty="0"/>
              <a:t>If your risk register is a table with the risks listed vertically (in rows), you would add two columns labelled probability and impact.  Each risk gets a ranking of 1-10, or whatever scale you choose.</a:t>
            </a:r>
          </a:p>
          <a:p>
            <a:r>
              <a:rPr lang="en-US" dirty="0"/>
              <a:t>After the initial ranking, an overall prioritization is often helpful to stakeholders.  You would multiply the probability and impact to get a risk level, and then sort the table from highest to lowest.  Clearly you will be able to see which risks to focus your attention on</a:t>
            </a:r>
            <a:r>
              <a:rPr lang="en-US" dirty="0" smtClean="0"/>
              <a:t>.</a:t>
            </a:r>
            <a:endParaRPr lang="en-US" dirty="0"/>
          </a:p>
          <a:p>
            <a:endParaRPr lang="en-US" dirty="0"/>
          </a:p>
        </p:txBody>
      </p:sp>
    </p:spTree>
    <p:extLst>
      <p:ext uri="{BB962C8B-B14F-4D97-AF65-F5344CB8AC3E}">
        <p14:creationId xmlns:p14="http://schemas.microsoft.com/office/powerpoint/2010/main" val="40705757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A83F458D6B2D46AA6D910F4D912454" ma:contentTypeVersion="12" ma:contentTypeDescription="Create a new document." ma:contentTypeScope="" ma:versionID="7d360aa333926eb9555f782c0b0a51fe">
  <xsd:schema xmlns:xsd="http://www.w3.org/2001/XMLSchema" xmlns:xs="http://www.w3.org/2001/XMLSchema" xmlns:p="http://schemas.microsoft.com/office/2006/metadata/properties" xmlns:ns2="2178a672-8365-4728-9a3f-ea91b27d3620" xmlns:ns3="e28c9c7c-2009-47eb-b038-b35541abaec9" targetNamespace="http://schemas.microsoft.com/office/2006/metadata/properties" ma:root="true" ma:fieldsID="7df4334feb6ccd26cb74c2622d8e3230" ns2:_="" ns3:_="">
    <xsd:import namespace="2178a672-8365-4728-9a3f-ea91b27d3620"/>
    <xsd:import namespace="e28c9c7c-2009-47eb-b038-b35541abaec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8a672-8365-4728-9a3f-ea91b27d36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8c9c7c-2009-47eb-b038-b35541abaec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70F0B1-F98B-4190-8212-86455ED3E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8a672-8365-4728-9a3f-ea91b27d3620"/>
    <ds:schemaRef ds:uri="e28c9c7c-2009-47eb-b038-b35541aba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B0154-EF11-4CFB-A858-5080394DA3DB}">
  <ds:schemaRefs>
    <ds:schemaRef ds:uri="http://purl.org/dc/elements/1.1/"/>
    <ds:schemaRef ds:uri="http://schemas.microsoft.com/office/2006/metadata/properties"/>
    <ds:schemaRef ds:uri="2178a672-8365-4728-9a3f-ea91b27d3620"/>
    <ds:schemaRef ds:uri="e28c9c7c-2009-47eb-b038-b35541abaec9"/>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DBD78E4-D00A-4DD0-97C6-32B3817932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589</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Retrospect</vt:lpstr>
      <vt:lpstr>RISK MANAGEMENT</vt:lpstr>
      <vt:lpstr>Contents</vt:lpstr>
      <vt:lpstr>Risk</vt:lpstr>
      <vt:lpstr>Risk and Impact</vt:lpstr>
      <vt:lpstr>Risk Quantification</vt:lpstr>
      <vt:lpstr>Risk Management</vt:lpstr>
      <vt:lpstr>The Risk Planning Process</vt:lpstr>
      <vt:lpstr>Risk Planning: Identifying Risks</vt:lpstr>
      <vt:lpstr>Risk Planning: Prioritizing Risks</vt:lpstr>
      <vt:lpstr>Sample Risk Register</vt:lpstr>
      <vt:lpstr>Risk Planning: Determine Risk Response Plans</vt:lpstr>
      <vt:lpstr>Risk Planning: Determine Risk Response Plans</vt:lpstr>
      <vt:lpstr>Risk Planning: Determine Risk Response Plans</vt:lpstr>
      <vt:lpstr>Risk Management Process</vt:lpstr>
      <vt:lpstr>Risk Planning</vt:lpstr>
      <vt:lpstr>Identifying Risks</vt:lpstr>
      <vt:lpstr>Identifying Risks</vt:lpstr>
      <vt:lpstr>Analyzing Risks</vt:lpstr>
      <vt:lpstr>Analyzing Risks</vt:lpstr>
      <vt:lpstr>Developing Response Startegies</vt:lpstr>
      <vt:lpstr> Monitoring and Controlling Risks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Shalaka Ghodke</dc:creator>
  <cp:lastModifiedBy>Ghodke, Shalaka</cp:lastModifiedBy>
  <cp:revision>508</cp:revision>
  <dcterms:created xsi:type="dcterms:W3CDTF">2013-07-15T20:26:40Z</dcterms:created>
  <dcterms:modified xsi:type="dcterms:W3CDTF">2021-03-23T04:24:00Z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0x010100ADA83F458D6B2D46AA6D910F4D912454</vt:lpwstr>
  </property>
</Properties>
</file>