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6" r:id="rId5"/>
    <p:sldId id="257" r:id="rId6"/>
    <p:sldId id="258" r:id="rId7"/>
    <p:sldId id="25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94" r:id="rId25"/>
    <p:sldId id="278" r:id="rId26"/>
    <p:sldId id="295" r:id="rId27"/>
    <p:sldId id="284" r:id="rId28"/>
    <p:sldId id="279" r:id="rId29"/>
    <p:sldId id="281" r:id="rId30"/>
    <p:sldId id="282" r:id="rId31"/>
    <p:sldId id="280" r:id="rId32"/>
    <p:sldId id="296" r:id="rId33"/>
    <p:sldId id="283" r:id="rId34"/>
    <p:sldId id="285" r:id="rId35"/>
    <p:sldId id="286" r:id="rId36"/>
    <p:sldId id="287" r:id="rId37"/>
    <p:sldId id="288" r:id="rId38"/>
    <p:sldId id="289" r:id="rId39"/>
    <p:sldId id="290" r:id="rId40"/>
    <p:sldId id="291" r:id="rId41"/>
    <p:sldId id="298" r:id="rId42"/>
    <p:sldId id="299" r:id="rId43"/>
    <p:sldId id="293" r:id="rId44"/>
    <p:sldId id="292" r:id="rId45"/>
    <p:sldId id="297" r:id="rId46"/>
    <p:sldId id="301" r:id="rId47"/>
    <p:sldId id="300" r:id="rId48"/>
    <p:sldId id="309" r:id="rId49"/>
    <p:sldId id="302" r:id="rId50"/>
    <p:sldId id="303" r:id="rId51"/>
    <p:sldId id="304" r:id="rId52"/>
    <p:sldId id="305" r:id="rId53"/>
    <p:sldId id="306" r:id="rId54"/>
    <p:sldId id="307" r:id="rId55"/>
    <p:sldId id="308" r:id="rId56"/>
    <p:sldId id="310" r:id="rId57"/>
    <p:sldId id="311" r:id="rId58"/>
    <p:sldId id="312" r:id="rId59"/>
    <p:sldId id="313" r:id="rId60"/>
    <p:sldId id="314"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CE7053-DD3D-49C3-94CB-F675B6E3B1EB}" v="47" dt="2021-03-04T04:45:22.131"/>
    <p1510:client id="{35738258-C08E-4A38-B933-E65362671B45}" v="267" dt="2021-03-03T11:19:17.434"/>
    <p1510:client id="{41CBD4CA-1BAE-45C4-B7CD-654DF67551B1}" v="124" dt="2021-02-25T09:19:55.435"/>
    <p1510:client id="{46ECA2C1-7023-47C3-A1E1-8159D0C3D694}" v="457" dt="2021-03-03T10:37:47.885"/>
    <p1510:client id="{4EE5AE9B-DEF4-402E-BEB9-44BE966E071E}" v="610" dt="2021-03-03T03:45:55.729"/>
    <p1510:client id="{6029ADC2-D11B-4043-A519-F3BDA0899F92}" v="681" dt="2021-02-23T10:13:15.529"/>
    <p1510:client id="{78315A96-DE68-4AFA-B948-48ECE1E46BAF}" v="29" dt="2021-03-02T05:29:27.608"/>
    <p1510:client id="{7F61AFB1-0AA8-4D0E-9445-2982986CC09F}" v="115" dt="2021-03-03T11:34:23.719"/>
    <p1510:client id="{B3F9D033-AA13-4AEB-959F-7FBCCC9F2A0A}" v="192" dt="2021-03-02T03:23:39.536"/>
    <p1510:client id="{CD398FC8-C025-49FC-B272-65CE79BAA59D}" v="202" dt="2021-03-02T05:03:48.679"/>
    <p1510:client id="{FB2D422A-747A-4B59-A052-0F42B334D20B}" v="1" dt="2021-03-03T04:13:56.3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laka Ghodke" userId="S::shalaka.ghodke@mitwpu.ac.in::3137abd5-2539-4a85-8dde-0d46a966062d" providerId="AD" clId="Web-{CD398FC8-C025-49FC-B272-65CE79BAA59D}"/>
    <pc:docChg chg="addSld modSld sldOrd">
      <pc:chgData name="Shalaka Ghodke" userId="S::shalaka.ghodke@mitwpu.ac.in::3137abd5-2539-4a85-8dde-0d46a966062d" providerId="AD" clId="Web-{CD398FC8-C025-49FC-B272-65CE79BAA59D}" dt="2021-03-02T05:03:48.679" v="120" actId="14100"/>
      <pc:docMkLst>
        <pc:docMk/>
      </pc:docMkLst>
      <pc:sldChg chg="modSp">
        <pc:chgData name="Shalaka Ghodke" userId="S::shalaka.ghodke@mitwpu.ac.in::3137abd5-2539-4a85-8dde-0d46a966062d" providerId="AD" clId="Web-{CD398FC8-C025-49FC-B272-65CE79BAA59D}" dt="2021-03-02T04:43:07.761" v="8" actId="20577"/>
        <pc:sldMkLst>
          <pc:docMk/>
          <pc:sldMk cId="1287578604" sldId="285"/>
        </pc:sldMkLst>
        <pc:spChg chg="mod">
          <ac:chgData name="Shalaka Ghodke" userId="S::shalaka.ghodke@mitwpu.ac.in::3137abd5-2539-4a85-8dde-0d46a966062d" providerId="AD" clId="Web-{CD398FC8-C025-49FC-B272-65CE79BAA59D}" dt="2021-03-02T04:43:07.761" v="8" actId="20577"/>
          <ac:spMkLst>
            <pc:docMk/>
            <pc:sldMk cId="1287578604" sldId="285"/>
            <ac:spMk id="3" creationId="{BB2F889E-CEA2-4568-96EB-E6A722E78F2D}"/>
          </ac:spMkLst>
        </pc:spChg>
      </pc:sldChg>
      <pc:sldChg chg="modSp new">
        <pc:chgData name="Shalaka Ghodke" userId="S::shalaka.ghodke@mitwpu.ac.in::3137abd5-2539-4a85-8dde-0d46a966062d" providerId="AD" clId="Web-{CD398FC8-C025-49FC-B272-65CE79BAA59D}" dt="2021-03-02T04:44:29.653" v="13" actId="20577"/>
        <pc:sldMkLst>
          <pc:docMk/>
          <pc:sldMk cId="245487382" sldId="286"/>
        </pc:sldMkLst>
        <pc:spChg chg="mod">
          <ac:chgData name="Shalaka Ghodke" userId="S::shalaka.ghodke@mitwpu.ac.in::3137abd5-2539-4a85-8dde-0d46a966062d" providerId="AD" clId="Web-{CD398FC8-C025-49FC-B272-65CE79BAA59D}" dt="2021-03-02T04:44:29.653" v="13" actId="20577"/>
          <ac:spMkLst>
            <pc:docMk/>
            <pc:sldMk cId="245487382" sldId="286"/>
            <ac:spMk id="2" creationId="{75319F75-379A-4297-883F-4086B16E3EC5}"/>
          </ac:spMkLst>
        </pc:spChg>
        <pc:spChg chg="mod">
          <ac:chgData name="Shalaka Ghodke" userId="S::shalaka.ghodke@mitwpu.ac.in::3137abd5-2539-4a85-8dde-0d46a966062d" providerId="AD" clId="Web-{CD398FC8-C025-49FC-B272-65CE79BAA59D}" dt="2021-03-02T04:44:23.778" v="11" actId="20577"/>
          <ac:spMkLst>
            <pc:docMk/>
            <pc:sldMk cId="245487382" sldId="286"/>
            <ac:spMk id="3" creationId="{827B43E0-5B44-4DA1-8DAB-1C09F346579F}"/>
          </ac:spMkLst>
        </pc:spChg>
      </pc:sldChg>
      <pc:sldChg chg="modSp new">
        <pc:chgData name="Shalaka Ghodke" userId="S::shalaka.ghodke@mitwpu.ac.in::3137abd5-2539-4a85-8dde-0d46a966062d" providerId="AD" clId="Web-{CD398FC8-C025-49FC-B272-65CE79BAA59D}" dt="2021-03-02T04:46:02.702" v="26" actId="20577"/>
        <pc:sldMkLst>
          <pc:docMk/>
          <pc:sldMk cId="2846258964" sldId="287"/>
        </pc:sldMkLst>
        <pc:spChg chg="mod">
          <ac:chgData name="Shalaka Ghodke" userId="S::shalaka.ghodke@mitwpu.ac.in::3137abd5-2539-4a85-8dde-0d46a966062d" providerId="AD" clId="Web-{CD398FC8-C025-49FC-B272-65CE79BAA59D}" dt="2021-03-02T04:45:12.154" v="20" actId="20577"/>
          <ac:spMkLst>
            <pc:docMk/>
            <pc:sldMk cId="2846258964" sldId="287"/>
            <ac:spMk id="2" creationId="{1D19ACB6-E834-42DF-9BE3-AA164B9D74AB}"/>
          </ac:spMkLst>
        </pc:spChg>
        <pc:spChg chg="mod">
          <ac:chgData name="Shalaka Ghodke" userId="S::shalaka.ghodke@mitwpu.ac.in::3137abd5-2539-4a85-8dde-0d46a966062d" providerId="AD" clId="Web-{CD398FC8-C025-49FC-B272-65CE79BAA59D}" dt="2021-03-02T04:46:02.702" v="26" actId="20577"/>
          <ac:spMkLst>
            <pc:docMk/>
            <pc:sldMk cId="2846258964" sldId="287"/>
            <ac:spMk id="3" creationId="{25D4F111-0BBD-4CFA-A799-CF2C98F2FDA7}"/>
          </ac:spMkLst>
        </pc:spChg>
      </pc:sldChg>
      <pc:sldChg chg="modSp new">
        <pc:chgData name="Shalaka Ghodke" userId="S::shalaka.ghodke@mitwpu.ac.in::3137abd5-2539-4a85-8dde-0d46a966062d" providerId="AD" clId="Web-{CD398FC8-C025-49FC-B272-65CE79BAA59D}" dt="2021-03-02T04:47:15.094" v="44" actId="20577"/>
        <pc:sldMkLst>
          <pc:docMk/>
          <pc:sldMk cId="1326379379" sldId="288"/>
        </pc:sldMkLst>
        <pc:spChg chg="mod">
          <ac:chgData name="Shalaka Ghodke" userId="S::shalaka.ghodke@mitwpu.ac.in::3137abd5-2539-4a85-8dde-0d46a966062d" providerId="AD" clId="Web-{CD398FC8-C025-49FC-B272-65CE79BAA59D}" dt="2021-03-02T04:46:40.641" v="30" actId="20577"/>
          <ac:spMkLst>
            <pc:docMk/>
            <pc:sldMk cId="1326379379" sldId="288"/>
            <ac:spMk id="2" creationId="{5DCD8513-3BE4-4BC6-A83E-91A79C3E6807}"/>
          </ac:spMkLst>
        </pc:spChg>
        <pc:spChg chg="mod">
          <ac:chgData name="Shalaka Ghodke" userId="S::shalaka.ghodke@mitwpu.ac.in::3137abd5-2539-4a85-8dde-0d46a966062d" providerId="AD" clId="Web-{CD398FC8-C025-49FC-B272-65CE79BAA59D}" dt="2021-03-02T04:47:15.094" v="44" actId="20577"/>
          <ac:spMkLst>
            <pc:docMk/>
            <pc:sldMk cId="1326379379" sldId="288"/>
            <ac:spMk id="3" creationId="{78BA4B01-17BA-413F-A290-6CCD5CCEE00D}"/>
          </ac:spMkLst>
        </pc:spChg>
      </pc:sldChg>
      <pc:sldChg chg="modSp new">
        <pc:chgData name="Shalaka Ghodke" userId="S::shalaka.ghodke@mitwpu.ac.in::3137abd5-2539-4a85-8dde-0d46a966062d" providerId="AD" clId="Web-{CD398FC8-C025-49FC-B272-65CE79BAA59D}" dt="2021-03-02T04:48:07.783" v="58" actId="20577"/>
        <pc:sldMkLst>
          <pc:docMk/>
          <pc:sldMk cId="3146471824" sldId="289"/>
        </pc:sldMkLst>
        <pc:spChg chg="mod">
          <ac:chgData name="Shalaka Ghodke" userId="S::shalaka.ghodke@mitwpu.ac.in::3137abd5-2539-4a85-8dde-0d46a966062d" providerId="AD" clId="Web-{CD398FC8-C025-49FC-B272-65CE79BAA59D}" dt="2021-03-02T04:47:22.220" v="46" actId="20577"/>
          <ac:spMkLst>
            <pc:docMk/>
            <pc:sldMk cId="3146471824" sldId="289"/>
            <ac:spMk id="2" creationId="{9BDBB394-A8E8-48DE-9B49-F6E90AF85C00}"/>
          </ac:spMkLst>
        </pc:spChg>
        <pc:spChg chg="mod">
          <ac:chgData name="Shalaka Ghodke" userId="S::shalaka.ghodke@mitwpu.ac.in::3137abd5-2539-4a85-8dde-0d46a966062d" providerId="AD" clId="Web-{CD398FC8-C025-49FC-B272-65CE79BAA59D}" dt="2021-03-02T04:48:07.783" v="58" actId="20577"/>
          <ac:spMkLst>
            <pc:docMk/>
            <pc:sldMk cId="3146471824" sldId="289"/>
            <ac:spMk id="3" creationId="{D4B15D6E-6C0A-44CA-8D99-31B35C04388E}"/>
          </ac:spMkLst>
        </pc:spChg>
      </pc:sldChg>
      <pc:sldChg chg="modSp new">
        <pc:chgData name="Shalaka Ghodke" userId="S::shalaka.ghodke@mitwpu.ac.in::3137abd5-2539-4a85-8dde-0d46a966062d" providerId="AD" clId="Web-{CD398FC8-C025-49FC-B272-65CE79BAA59D}" dt="2021-03-02T04:48:51.597" v="68" actId="20577"/>
        <pc:sldMkLst>
          <pc:docMk/>
          <pc:sldMk cId="2510061444" sldId="290"/>
        </pc:sldMkLst>
        <pc:spChg chg="mod">
          <ac:chgData name="Shalaka Ghodke" userId="S::shalaka.ghodke@mitwpu.ac.in::3137abd5-2539-4a85-8dde-0d46a966062d" providerId="AD" clId="Web-{CD398FC8-C025-49FC-B272-65CE79BAA59D}" dt="2021-03-02T04:48:23.612" v="60" actId="20577"/>
          <ac:spMkLst>
            <pc:docMk/>
            <pc:sldMk cId="2510061444" sldId="290"/>
            <ac:spMk id="2" creationId="{4094D45D-6BEF-4CCA-B26D-080BB058F6BF}"/>
          </ac:spMkLst>
        </pc:spChg>
        <pc:spChg chg="mod">
          <ac:chgData name="Shalaka Ghodke" userId="S::shalaka.ghodke@mitwpu.ac.in::3137abd5-2539-4a85-8dde-0d46a966062d" providerId="AD" clId="Web-{CD398FC8-C025-49FC-B272-65CE79BAA59D}" dt="2021-03-02T04:48:51.597" v="68" actId="20577"/>
          <ac:spMkLst>
            <pc:docMk/>
            <pc:sldMk cId="2510061444" sldId="290"/>
            <ac:spMk id="3" creationId="{6D02CAC9-27BD-496C-826A-AE3ED1697B79}"/>
          </ac:spMkLst>
        </pc:spChg>
      </pc:sldChg>
      <pc:sldChg chg="modSp new">
        <pc:chgData name="Shalaka Ghodke" userId="S::shalaka.ghodke@mitwpu.ac.in::3137abd5-2539-4a85-8dde-0d46a966062d" providerId="AD" clId="Web-{CD398FC8-C025-49FC-B272-65CE79BAA59D}" dt="2021-03-02T04:51:07.303" v="80" actId="20577"/>
        <pc:sldMkLst>
          <pc:docMk/>
          <pc:sldMk cId="4281763545" sldId="291"/>
        </pc:sldMkLst>
        <pc:spChg chg="mod">
          <ac:chgData name="Shalaka Ghodke" userId="S::shalaka.ghodke@mitwpu.ac.in::3137abd5-2539-4a85-8dde-0d46a966062d" providerId="AD" clId="Web-{CD398FC8-C025-49FC-B272-65CE79BAA59D}" dt="2021-03-02T04:49:07.066" v="73" actId="20577"/>
          <ac:spMkLst>
            <pc:docMk/>
            <pc:sldMk cId="4281763545" sldId="291"/>
            <ac:spMk id="2" creationId="{8B1F0CE3-57D9-4B11-BECA-4591CC234642}"/>
          </ac:spMkLst>
        </pc:spChg>
        <pc:spChg chg="mod">
          <ac:chgData name="Shalaka Ghodke" userId="S::shalaka.ghodke@mitwpu.ac.in::3137abd5-2539-4a85-8dde-0d46a966062d" providerId="AD" clId="Web-{CD398FC8-C025-49FC-B272-65CE79BAA59D}" dt="2021-03-02T04:51:07.303" v="80" actId="20577"/>
          <ac:spMkLst>
            <pc:docMk/>
            <pc:sldMk cId="4281763545" sldId="291"/>
            <ac:spMk id="3" creationId="{70304F10-6EB4-4BCD-91A1-4CFFE615F6F4}"/>
          </ac:spMkLst>
        </pc:spChg>
      </pc:sldChg>
      <pc:sldChg chg="modSp new">
        <pc:chgData name="Shalaka Ghodke" userId="S::shalaka.ghodke@mitwpu.ac.in::3137abd5-2539-4a85-8dde-0d46a966062d" providerId="AD" clId="Web-{CD398FC8-C025-49FC-B272-65CE79BAA59D}" dt="2021-03-02T05:02:25.708" v="100" actId="20577"/>
        <pc:sldMkLst>
          <pc:docMk/>
          <pc:sldMk cId="2015589790" sldId="292"/>
        </pc:sldMkLst>
        <pc:spChg chg="mod">
          <ac:chgData name="Shalaka Ghodke" userId="S::shalaka.ghodke@mitwpu.ac.in::3137abd5-2539-4a85-8dde-0d46a966062d" providerId="AD" clId="Web-{CD398FC8-C025-49FC-B272-65CE79BAA59D}" dt="2021-03-02T05:00:51.534" v="86" actId="20577"/>
          <ac:spMkLst>
            <pc:docMk/>
            <pc:sldMk cId="2015589790" sldId="292"/>
            <ac:spMk id="2" creationId="{25A553BA-576B-4E97-AA5A-B7F5717A97A2}"/>
          </ac:spMkLst>
        </pc:spChg>
        <pc:spChg chg="mod">
          <ac:chgData name="Shalaka Ghodke" userId="S::shalaka.ghodke@mitwpu.ac.in::3137abd5-2539-4a85-8dde-0d46a966062d" providerId="AD" clId="Web-{CD398FC8-C025-49FC-B272-65CE79BAA59D}" dt="2021-03-02T05:02:25.708" v="100" actId="20577"/>
          <ac:spMkLst>
            <pc:docMk/>
            <pc:sldMk cId="2015589790" sldId="292"/>
            <ac:spMk id="3" creationId="{73A28108-6F59-4DC9-B864-54050F5EB0AD}"/>
          </ac:spMkLst>
        </pc:spChg>
      </pc:sldChg>
      <pc:sldChg chg="modSp new ord">
        <pc:chgData name="Shalaka Ghodke" userId="S::shalaka.ghodke@mitwpu.ac.in::3137abd5-2539-4a85-8dde-0d46a966062d" providerId="AD" clId="Web-{CD398FC8-C025-49FC-B272-65CE79BAA59D}" dt="2021-03-02T05:03:48.679" v="120" actId="14100"/>
        <pc:sldMkLst>
          <pc:docMk/>
          <pc:sldMk cId="2985260506" sldId="293"/>
        </pc:sldMkLst>
        <pc:spChg chg="mod">
          <ac:chgData name="Shalaka Ghodke" userId="S::shalaka.ghodke@mitwpu.ac.in::3137abd5-2539-4a85-8dde-0d46a966062d" providerId="AD" clId="Web-{CD398FC8-C025-49FC-B272-65CE79BAA59D}" dt="2021-03-02T05:02:50.209" v="112" actId="20577"/>
          <ac:spMkLst>
            <pc:docMk/>
            <pc:sldMk cId="2985260506" sldId="293"/>
            <ac:spMk id="2" creationId="{1CE51F50-4293-46C1-9F00-B2D75841B238}"/>
          </ac:spMkLst>
        </pc:spChg>
        <pc:spChg chg="mod">
          <ac:chgData name="Shalaka Ghodke" userId="S::shalaka.ghodke@mitwpu.ac.in::3137abd5-2539-4a85-8dde-0d46a966062d" providerId="AD" clId="Web-{CD398FC8-C025-49FC-B272-65CE79BAA59D}" dt="2021-03-02T05:03:48.679" v="120" actId="14100"/>
          <ac:spMkLst>
            <pc:docMk/>
            <pc:sldMk cId="2985260506" sldId="293"/>
            <ac:spMk id="3" creationId="{5FC71E42-EAAF-4B88-8405-B12A13A4DAFE}"/>
          </ac:spMkLst>
        </pc:spChg>
      </pc:sldChg>
    </pc:docChg>
  </pc:docChgLst>
  <pc:docChgLst>
    <pc:chgData name="Shalaka Ghodke" userId="S::shalaka.ghodke@mitwpu.ac.in::3137abd5-2539-4a85-8dde-0d46a966062d" providerId="AD" clId="Web-{78315A96-DE68-4AFA-B948-48ECE1E46BAF}"/>
    <pc:docChg chg="addSld modSld">
      <pc:chgData name="Shalaka Ghodke" userId="S::shalaka.ghodke@mitwpu.ac.in::3137abd5-2539-4a85-8dde-0d46a966062d" providerId="AD" clId="Web-{78315A96-DE68-4AFA-B948-48ECE1E46BAF}" dt="2021-03-02T05:29:25.186" v="15" actId="20577"/>
      <pc:docMkLst>
        <pc:docMk/>
      </pc:docMkLst>
      <pc:sldChg chg="addSp delSp modSp new mod setBg">
        <pc:chgData name="Shalaka Ghodke" userId="S::shalaka.ghodke@mitwpu.ac.in::3137abd5-2539-4a85-8dde-0d46a966062d" providerId="AD" clId="Web-{78315A96-DE68-4AFA-B948-48ECE1E46BAF}" dt="2021-03-02T05:15:41.740" v="4"/>
        <pc:sldMkLst>
          <pc:docMk/>
          <pc:sldMk cId="4189913983" sldId="294"/>
        </pc:sldMkLst>
        <pc:spChg chg="mod">
          <ac:chgData name="Shalaka Ghodke" userId="S::shalaka.ghodke@mitwpu.ac.in::3137abd5-2539-4a85-8dde-0d46a966062d" providerId="AD" clId="Web-{78315A96-DE68-4AFA-B948-48ECE1E46BAF}" dt="2021-03-02T05:15:41.740" v="4"/>
          <ac:spMkLst>
            <pc:docMk/>
            <pc:sldMk cId="4189913983" sldId="294"/>
            <ac:spMk id="2" creationId="{CD0861E8-C065-4FCE-88D2-D3370C39B0B4}"/>
          </ac:spMkLst>
        </pc:spChg>
        <pc:spChg chg="del">
          <ac:chgData name="Shalaka Ghodke" userId="S::shalaka.ghodke@mitwpu.ac.in::3137abd5-2539-4a85-8dde-0d46a966062d" providerId="AD" clId="Web-{78315A96-DE68-4AFA-B948-48ECE1E46BAF}" dt="2021-03-02T05:15:37.146" v="3"/>
          <ac:spMkLst>
            <pc:docMk/>
            <pc:sldMk cId="4189913983" sldId="294"/>
            <ac:spMk id="3" creationId="{C9C0A2C0-DAF4-4665-BBF6-479339298ACD}"/>
          </ac:spMkLst>
        </pc:spChg>
        <pc:spChg chg="add">
          <ac:chgData name="Shalaka Ghodke" userId="S::shalaka.ghodke@mitwpu.ac.in::3137abd5-2539-4a85-8dde-0d46a966062d" providerId="AD" clId="Web-{78315A96-DE68-4AFA-B948-48ECE1E46BAF}" dt="2021-03-02T05:15:41.740" v="4"/>
          <ac:spMkLst>
            <pc:docMk/>
            <pc:sldMk cId="4189913983" sldId="294"/>
            <ac:spMk id="8" creationId="{97946F0D-BC57-4057-ACE8-EFECDF7AF85D}"/>
          </ac:spMkLst>
        </pc:spChg>
        <pc:spChg chg="add">
          <ac:chgData name="Shalaka Ghodke" userId="S::shalaka.ghodke@mitwpu.ac.in::3137abd5-2539-4a85-8dde-0d46a966062d" providerId="AD" clId="Web-{78315A96-DE68-4AFA-B948-48ECE1E46BAF}" dt="2021-03-02T05:15:41.740" v="4"/>
          <ac:spMkLst>
            <pc:docMk/>
            <pc:sldMk cId="4189913983" sldId="294"/>
            <ac:spMk id="11" creationId="{35A52B12-0826-4A26-ABA2-386F7211134E}"/>
          </ac:spMkLst>
        </pc:spChg>
        <pc:spChg chg="add">
          <ac:chgData name="Shalaka Ghodke" userId="S::shalaka.ghodke@mitwpu.ac.in::3137abd5-2539-4a85-8dde-0d46a966062d" providerId="AD" clId="Web-{78315A96-DE68-4AFA-B948-48ECE1E46BAF}" dt="2021-03-02T05:15:41.740" v="4"/>
          <ac:spMkLst>
            <pc:docMk/>
            <pc:sldMk cId="4189913983" sldId="294"/>
            <ac:spMk id="13" creationId="{3DD0DA68-F652-496F-B8B5-9A66255CA0CA}"/>
          </ac:spMkLst>
        </pc:spChg>
        <pc:spChg chg="add">
          <ac:chgData name="Shalaka Ghodke" userId="S::shalaka.ghodke@mitwpu.ac.in::3137abd5-2539-4a85-8dde-0d46a966062d" providerId="AD" clId="Web-{78315A96-DE68-4AFA-B948-48ECE1E46BAF}" dt="2021-03-02T05:15:41.740" v="4"/>
          <ac:spMkLst>
            <pc:docMk/>
            <pc:sldMk cId="4189913983" sldId="294"/>
            <ac:spMk id="15" creationId="{DDF50AF6-4E23-4BD9-92C7-45A3E16E4120}"/>
          </ac:spMkLst>
        </pc:spChg>
        <pc:picChg chg="add mod ord">
          <ac:chgData name="Shalaka Ghodke" userId="S::shalaka.ghodke@mitwpu.ac.in::3137abd5-2539-4a85-8dde-0d46a966062d" providerId="AD" clId="Web-{78315A96-DE68-4AFA-B948-48ECE1E46BAF}" dt="2021-03-02T05:15:41.740" v="4"/>
          <ac:picMkLst>
            <pc:docMk/>
            <pc:sldMk cId="4189913983" sldId="294"/>
            <ac:picMk id="4" creationId="{D2A6DB1E-CB82-43A4-8E47-8CA5247E2CE2}"/>
          </ac:picMkLst>
        </pc:picChg>
      </pc:sldChg>
      <pc:sldChg chg="addSp delSp modSp new mod setBg">
        <pc:chgData name="Shalaka Ghodke" userId="S::shalaka.ghodke@mitwpu.ac.in::3137abd5-2539-4a85-8dde-0d46a966062d" providerId="AD" clId="Web-{78315A96-DE68-4AFA-B948-48ECE1E46BAF}" dt="2021-03-02T05:17:10.977" v="9" actId="20577"/>
        <pc:sldMkLst>
          <pc:docMk/>
          <pc:sldMk cId="2144748746" sldId="295"/>
        </pc:sldMkLst>
        <pc:spChg chg="mod">
          <ac:chgData name="Shalaka Ghodke" userId="S::shalaka.ghodke@mitwpu.ac.in::3137abd5-2539-4a85-8dde-0d46a966062d" providerId="AD" clId="Web-{78315A96-DE68-4AFA-B948-48ECE1E46BAF}" dt="2021-03-02T05:17:10.977" v="9" actId="20577"/>
          <ac:spMkLst>
            <pc:docMk/>
            <pc:sldMk cId="2144748746" sldId="295"/>
            <ac:spMk id="2" creationId="{373324E9-615A-4E17-986D-4458E1A2065C}"/>
          </ac:spMkLst>
        </pc:spChg>
        <pc:spChg chg="del">
          <ac:chgData name="Shalaka Ghodke" userId="S::shalaka.ghodke@mitwpu.ac.in::3137abd5-2539-4a85-8dde-0d46a966062d" providerId="AD" clId="Web-{78315A96-DE68-4AFA-B948-48ECE1E46BAF}" dt="2021-03-02T05:17:02.867" v="6"/>
          <ac:spMkLst>
            <pc:docMk/>
            <pc:sldMk cId="2144748746" sldId="295"/>
            <ac:spMk id="3" creationId="{3332B545-6200-417C-8F7B-60812DA1ED61}"/>
          </ac:spMkLst>
        </pc:spChg>
        <pc:spChg chg="add">
          <ac:chgData name="Shalaka Ghodke" userId="S::shalaka.ghodke@mitwpu.ac.in::3137abd5-2539-4a85-8dde-0d46a966062d" providerId="AD" clId="Web-{78315A96-DE68-4AFA-B948-48ECE1E46BAF}" dt="2021-03-02T05:17:06.992" v="7"/>
          <ac:spMkLst>
            <pc:docMk/>
            <pc:sldMk cId="2144748746" sldId="295"/>
            <ac:spMk id="8" creationId="{3BFBB3A4-6F01-4AED-832B-1A462E41B8B5}"/>
          </ac:spMkLst>
        </pc:spChg>
        <pc:spChg chg="add">
          <ac:chgData name="Shalaka Ghodke" userId="S::shalaka.ghodke@mitwpu.ac.in::3137abd5-2539-4a85-8dde-0d46a966062d" providerId="AD" clId="Web-{78315A96-DE68-4AFA-B948-48ECE1E46BAF}" dt="2021-03-02T05:17:06.992" v="7"/>
          <ac:spMkLst>
            <pc:docMk/>
            <pc:sldMk cId="2144748746" sldId="295"/>
            <ac:spMk id="11" creationId="{35A52B12-0826-4A26-ABA2-386F7211134E}"/>
          </ac:spMkLst>
        </pc:spChg>
        <pc:spChg chg="add">
          <ac:chgData name="Shalaka Ghodke" userId="S::shalaka.ghodke@mitwpu.ac.in::3137abd5-2539-4a85-8dde-0d46a966062d" providerId="AD" clId="Web-{78315A96-DE68-4AFA-B948-48ECE1E46BAF}" dt="2021-03-02T05:17:06.992" v="7"/>
          <ac:spMkLst>
            <pc:docMk/>
            <pc:sldMk cId="2144748746" sldId="295"/>
            <ac:spMk id="13" creationId="{3DD0DA68-F652-496F-B8B5-9A66255CA0CA}"/>
          </ac:spMkLst>
        </pc:spChg>
        <pc:spChg chg="add">
          <ac:chgData name="Shalaka Ghodke" userId="S::shalaka.ghodke@mitwpu.ac.in::3137abd5-2539-4a85-8dde-0d46a966062d" providerId="AD" clId="Web-{78315A96-DE68-4AFA-B948-48ECE1E46BAF}" dt="2021-03-02T05:17:06.992" v="7"/>
          <ac:spMkLst>
            <pc:docMk/>
            <pc:sldMk cId="2144748746" sldId="295"/>
            <ac:spMk id="15" creationId="{DDF50AF6-4E23-4BD9-92C7-45A3E16E4120}"/>
          </ac:spMkLst>
        </pc:spChg>
        <pc:picChg chg="add mod ord">
          <ac:chgData name="Shalaka Ghodke" userId="S::shalaka.ghodke@mitwpu.ac.in::3137abd5-2539-4a85-8dde-0d46a966062d" providerId="AD" clId="Web-{78315A96-DE68-4AFA-B948-48ECE1E46BAF}" dt="2021-03-02T05:17:06.992" v="7"/>
          <ac:picMkLst>
            <pc:docMk/>
            <pc:sldMk cId="2144748746" sldId="295"/>
            <ac:picMk id="4" creationId="{3A6005DF-866D-48C2-A8DC-ED11038BB630}"/>
          </ac:picMkLst>
        </pc:picChg>
      </pc:sldChg>
      <pc:sldChg chg="addSp delSp modSp new mod setBg">
        <pc:chgData name="Shalaka Ghodke" userId="S::shalaka.ghodke@mitwpu.ac.in::3137abd5-2539-4a85-8dde-0d46a966062d" providerId="AD" clId="Web-{78315A96-DE68-4AFA-B948-48ECE1E46BAF}" dt="2021-03-02T05:29:25.186" v="15" actId="20577"/>
        <pc:sldMkLst>
          <pc:docMk/>
          <pc:sldMk cId="1834283333" sldId="296"/>
        </pc:sldMkLst>
        <pc:spChg chg="mod">
          <ac:chgData name="Shalaka Ghodke" userId="S::shalaka.ghodke@mitwpu.ac.in::3137abd5-2539-4a85-8dde-0d46a966062d" providerId="AD" clId="Web-{78315A96-DE68-4AFA-B948-48ECE1E46BAF}" dt="2021-03-02T05:29:25.186" v="15" actId="20577"/>
          <ac:spMkLst>
            <pc:docMk/>
            <pc:sldMk cId="1834283333" sldId="296"/>
            <ac:spMk id="2" creationId="{CE7D4B89-C521-49DA-885D-5BAB1D29CE0B}"/>
          </ac:spMkLst>
        </pc:spChg>
        <pc:spChg chg="del">
          <ac:chgData name="Shalaka Ghodke" userId="S::shalaka.ghodke@mitwpu.ac.in::3137abd5-2539-4a85-8dde-0d46a966062d" providerId="AD" clId="Web-{78315A96-DE68-4AFA-B948-48ECE1E46BAF}" dt="2021-03-02T05:29:17.483" v="11"/>
          <ac:spMkLst>
            <pc:docMk/>
            <pc:sldMk cId="1834283333" sldId="296"/>
            <ac:spMk id="3" creationId="{53864EAA-A896-48F4-A4F8-D971D9955F34}"/>
          </ac:spMkLst>
        </pc:spChg>
        <pc:spChg chg="add">
          <ac:chgData name="Shalaka Ghodke" userId="S::shalaka.ghodke@mitwpu.ac.in::3137abd5-2539-4a85-8dde-0d46a966062d" providerId="AD" clId="Web-{78315A96-DE68-4AFA-B948-48ECE1E46BAF}" dt="2021-03-02T05:29:20.123" v="12"/>
          <ac:spMkLst>
            <pc:docMk/>
            <pc:sldMk cId="1834283333" sldId="296"/>
            <ac:spMk id="8" creationId="{E360D1AA-89A3-4172-992E-1444A29B0C49}"/>
          </ac:spMkLst>
        </pc:spChg>
        <pc:spChg chg="add">
          <ac:chgData name="Shalaka Ghodke" userId="S::shalaka.ghodke@mitwpu.ac.in::3137abd5-2539-4a85-8dde-0d46a966062d" providerId="AD" clId="Web-{78315A96-DE68-4AFA-B948-48ECE1E46BAF}" dt="2021-03-02T05:29:20.123" v="12"/>
          <ac:spMkLst>
            <pc:docMk/>
            <pc:sldMk cId="1834283333" sldId="296"/>
            <ac:spMk id="11" creationId="{35A52B12-0826-4A26-ABA2-386F7211134E}"/>
          </ac:spMkLst>
        </pc:spChg>
        <pc:spChg chg="add">
          <ac:chgData name="Shalaka Ghodke" userId="S::shalaka.ghodke@mitwpu.ac.in::3137abd5-2539-4a85-8dde-0d46a966062d" providerId="AD" clId="Web-{78315A96-DE68-4AFA-B948-48ECE1E46BAF}" dt="2021-03-02T05:29:20.123" v="12"/>
          <ac:spMkLst>
            <pc:docMk/>
            <pc:sldMk cId="1834283333" sldId="296"/>
            <ac:spMk id="13" creationId="{3DD0DA68-F652-496F-B8B5-9A66255CA0CA}"/>
          </ac:spMkLst>
        </pc:spChg>
        <pc:spChg chg="add">
          <ac:chgData name="Shalaka Ghodke" userId="S::shalaka.ghodke@mitwpu.ac.in::3137abd5-2539-4a85-8dde-0d46a966062d" providerId="AD" clId="Web-{78315A96-DE68-4AFA-B948-48ECE1E46BAF}" dt="2021-03-02T05:29:20.123" v="12"/>
          <ac:spMkLst>
            <pc:docMk/>
            <pc:sldMk cId="1834283333" sldId="296"/>
            <ac:spMk id="15" creationId="{DDF50AF6-4E23-4BD9-92C7-45A3E16E4120}"/>
          </ac:spMkLst>
        </pc:spChg>
        <pc:picChg chg="add mod ord">
          <ac:chgData name="Shalaka Ghodke" userId="S::shalaka.ghodke@mitwpu.ac.in::3137abd5-2539-4a85-8dde-0d46a966062d" providerId="AD" clId="Web-{78315A96-DE68-4AFA-B948-48ECE1E46BAF}" dt="2021-03-02T05:29:20.123" v="12"/>
          <ac:picMkLst>
            <pc:docMk/>
            <pc:sldMk cId="1834283333" sldId="296"/>
            <ac:picMk id="4" creationId="{2C8BBFA9-2966-438E-8907-5835AC8558D6}"/>
          </ac:picMkLst>
        </pc:picChg>
      </pc:sldChg>
    </pc:docChg>
  </pc:docChgLst>
  <pc:docChgLst>
    <pc:chgData name="Shalaka Ghodke" userId="S::shalaka.ghodke@mitwpu.ac.in::3137abd5-2539-4a85-8dde-0d46a966062d" providerId="AD" clId="Web-{46ECA2C1-7023-47C3-A1E1-8159D0C3D694}"/>
    <pc:docChg chg="addSld modSld sldOrd">
      <pc:chgData name="Shalaka Ghodke" userId="S::shalaka.ghodke@mitwpu.ac.in::3137abd5-2539-4a85-8dde-0d46a966062d" providerId="AD" clId="Web-{46ECA2C1-7023-47C3-A1E1-8159D0C3D694}" dt="2021-03-03T10:37:47.885" v="248" actId="1076"/>
      <pc:docMkLst>
        <pc:docMk/>
      </pc:docMkLst>
      <pc:sldChg chg="modSp">
        <pc:chgData name="Shalaka Ghodke" userId="S::shalaka.ghodke@mitwpu.ac.in::3137abd5-2539-4a85-8dde-0d46a966062d" providerId="AD" clId="Web-{46ECA2C1-7023-47C3-A1E1-8159D0C3D694}" dt="2021-03-03T10:21:51.597" v="4" actId="20577"/>
        <pc:sldMkLst>
          <pc:docMk/>
          <pc:sldMk cId="2536917040" sldId="300"/>
        </pc:sldMkLst>
        <pc:spChg chg="mod">
          <ac:chgData name="Shalaka Ghodke" userId="S::shalaka.ghodke@mitwpu.ac.in::3137abd5-2539-4a85-8dde-0d46a966062d" providerId="AD" clId="Web-{46ECA2C1-7023-47C3-A1E1-8159D0C3D694}" dt="2021-03-03T10:21:51.597" v="4" actId="20577"/>
          <ac:spMkLst>
            <pc:docMk/>
            <pc:sldMk cId="2536917040" sldId="300"/>
            <ac:spMk id="2" creationId="{A65BDC17-50DC-40B8-BF54-91461E18B0C9}"/>
          </ac:spMkLst>
        </pc:spChg>
      </pc:sldChg>
      <pc:sldChg chg="modSp">
        <pc:chgData name="Shalaka Ghodke" userId="S::shalaka.ghodke@mitwpu.ac.in::3137abd5-2539-4a85-8dde-0d46a966062d" providerId="AD" clId="Web-{46ECA2C1-7023-47C3-A1E1-8159D0C3D694}" dt="2021-03-03T10:25:31.727" v="102" actId="20577"/>
        <pc:sldMkLst>
          <pc:docMk/>
          <pc:sldMk cId="519235624" sldId="302"/>
        </pc:sldMkLst>
        <pc:spChg chg="mod">
          <ac:chgData name="Shalaka Ghodke" userId="S::shalaka.ghodke@mitwpu.ac.in::3137abd5-2539-4a85-8dde-0d46a966062d" providerId="AD" clId="Web-{46ECA2C1-7023-47C3-A1E1-8159D0C3D694}" dt="2021-03-03T10:25:31.727" v="102" actId="20577"/>
          <ac:spMkLst>
            <pc:docMk/>
            <pc:sldMk cId="519235624" sldId="302"/>
            <ac:spMk id="2" creationId="{509420DD-02D8-4C9C-8F9B-85B57B2A571F}"/>
          </ac:spMkLst>
        </pc:spChg>
        <pc:spChg chg="mod">
          <ac:chgData name="Shalaka Ghodke" userId="S::shalaka.ghodke@mitwpu.ac.in::3137abd5-2539-4a85-8dde-0d46a966062d" providerId="AD" clId="Web-{46ECA2C1-7023-47C3-A1E1-8159D0C3D694}" dt="2021-03-03T10:24:45.163" v="82" actId="20577"/>
          <ac:spMkLst>
            <pc:docMk/>
            <pc:sldMk cId="519235624" sldId="302"/>
            <ac:spMk id="3" creationId="{A9A76217-123A-483F-B7CB-A09F04F07703}"/>
          </ac:spMkLst>
        </pc:spChg>
      </pc:sldChg>
      <pc:sldChg chg="modSp new">
        <pc:chgData name="Shalaka Ghodke" userId="S::shalaka.ghodke@mitwpu.ac.in::3137abd5-2539-4a85-8dde-0d46a966062d" providerId="AD" clId="Web-{46ECA2C1-7023-47C3-A1E1-8159D0C3D694}" dt="2021-03-03T10:25:29.336" v="101" actId="20577"/>
        <pc:sldMkLst>
          <pc:docMk/>
          <pc:sldMk cId="2823012119" sldId="303"/>
        </pc:sldMkLst>
        <pc:spChg chg="mod">
          <ac:chgData name="Shalaka Ghodke" userId="S::shalaka.ghodke@mitwpu.ac.in::3137abd5-2539-4a85-8dde-0d46a966062d" providerId="AD" clId="Web-{46ECA2C1-7023-47C3-A1E1-8159D0C3D694}" dt="2021-03-03T10:24:16.788" v="66" actId="20577"/>
          <ac:spMkLst>
            <pc:docMk/>
            <pc:sldMk cId="2823012119" sldId="303"/>
            <ac:spMk id="2" creationId="{D79AD6A4-32CD-402D-8F9E-FE8CC4A1328F}"/>
          </ac:spMkLst>
        </pc:spChg>
        <pc:spChg chg="mod">
          <ac:chgData name="Shalaka Ghodke" userId="S::shalaka.ghodke@mitwpu.ac.in::3137abd5-2539-4a85-8dde-0d46a966062d" providerId="AD" clId="Web-{46ECA2C1-7023-47C3-A1E1-8159D0C3D694}" dt="2021-03-03T10:25:29.336" v="101" actId="20577"/>
          <ac:spMkLst>
            <pc:docMk/>
            <pc:sldMk cId="2823012119" sldId="303"/>
            <ac:spMk id="3" creationId="{815BBB22-5843-4FA9-802C-954A3778D74B}"/>
          </ac:spMkLst>
        </pc:spChg>
      </pc:sldChg>
      <pc:sldChg chg="modSp new">
        <pc:chgData name="Shalaka Ghodke" userId="S::shalaka.ghodke@mitwpu.ac.in::3137abd5-2539-4a85-8dde-0d46a966062d" providerId="AD" clId="Web-{46ECA2C1-7023-47C3-A1E1-8159D0C3D694}" dt="2021-03-03T10:25:53.884" v="116" actId="20577"/>
        <pc:sldMkLst>
          <pc:docMk/>
          <pc:sldMk cId="4225725599" sldId="304"/>
        </pc:sldMkLst>
        <pc:spChg chg="mod">
          <ac:chgData name="Shalaka Ghodke" userId="S::shalaka.ghodke@mitwpu.ac.in::3137abd5-2539-4a85-8dde-0d46a966062d" providerId="AD" clId="Web-{46ECA2C1-7023-47C3-A1E1-8159D0C3D694}" dt="2021-03-03T10:24:57.601" v="86" actId="20577"/>
          <ac:spMkLst>
            <pc:docMk/>
            <pc:sldMk cId="4225725599" sldId="304"/>
            <ac:spMk id="2" creationId="{95CCD73E-98F1-4154-BBE8-B5F30383C97D}"/>
          </ac:spMkLst>
        </pc:spChg>
        <pc:spChg chg="mod">
          <ac:chgData name="Shalaka Ghodke" userId="S::shalaka.ghodke@mitwpu.ac.in::3137abd5-2539-4a85-8dde-0d46a966062d" providerId="AD" clId="Web-{46ECA2C1-7023-47C3-A1E1-8159D0C3D694}" dt="2021-03-03T10:25:53.884" v="116" actId="20577"/>
          <ac:spMkLst>
            <pc:docMk/>
            <pc:sldMk cId="4225725599" sldId="304"/>
            <ac:spMk id="3" creationId="{0A8AD9DA-C11D-4C68-97EA-2D170C3E32E1}"/>
          </ac:spMkLst>
        </pc:spChg>
      </pc:sldChg>
      <pc:sldChg chg="addSp delSp modSp new mod setBg modClrScheme chgLayout">
        <pc:chgData name="Shalaka Ghodke" userId="S::shalaka.ghodke@mitwpu.ac.in::3137abd5-2539-4a85-8dde-0d46a966062d" providerId="AD" clId="Web-{46ECA2C1-7023-47C3-A1E1-8159D0C3D694}" dt="2021-03-03T10:32:40.081" v="192" actId="20577"/>
        <pc:sldMkLst>
          <pc:docMk/>
          <pc:sldMk cId="2207594111" sldId="305"/>
        </pc:sldMkLst>
        <pc:spChg chg="mod ord">
          <ac:chgData name="Shalaka Ghodke" userId="S::shalaka.ghodke@mitwpu.ac.in::3137abd5-2539-4a85-8dde-0d46a966062d" providerId="AD" clId="Web-{46ECA2C1-7023-47C3-A1E1-8159D0C3D694}" dt="2021-03-03T10:32:05.221" v="184"/>
          <ac:spMkLst>
            <pc:docMk/>
            <pc:sldMk cId="2207594111" sldId="305"/>
            <ac:spMk id="2" creationId="{D025237C-D925-4602-9BCC-CAD0A63EBB03}"/>
          </ac:spMkLst>
        </pc:spChg>
        <pc:spChg chg="del">
          <ac:chgData name="Shalaka Ghodke" userId="S::shalaka.ghodke@mitwpu.ac.in::3137abd5-2539-4a85-8dde-0d46a966062d" providerId="AD" clId="Web-{46ECA2C1-7023-47C3-A1E1-8159D0C3D694}" dt="2021-03-03T10:27:04.057" v="117"/>
          <ac:spMkLst>
            <pc:docMk/>
            <pc:sldMk cId="2207594111" sldId="305"/>
            <ac:spMk id="3" creationId="{3EFAE484-3730-4FD8-B162-E0DC03100BA4}"/>
          </ac:spMkLst>
        </pc:spChg>
        <pc:spChg chg="add del mod ord">
          <ac:chgData name="Shalaka Ghodke" userId="S::shalaka.ghodke@mitwpu.ac.in::3137abd5-2539-4a85-8dde-0d46a966062d" providerId="AD" clId="Web-{46ECA2C1-7023-47C3-A1E1-8159D0C3D694}" dt="2021-03-03T10:28:18.653" v="122"/>
          <ac:spMkLst>
            <pc:docMk/>
            <pc:sldMk cId="2207594111" sldId="305"/>
            <ac:spMk id="5" creationId="{A3815060-1789-4725-AEFB-D51EC8EBEACE}"/>
          </ac:spMkLst>
        </pc:spChg>
        <pc:spChg chg="add del mod">
          <ac:chgData name="Shalaka Ghodke" userId="S::shalaka.ghodke@mitwpu.ac.in::3137abd5-2539-4a85-8dde-0d46a966062d" providerId="AD" clId="Web-{46ECA2C1-7023-47C3-A1E1-8159D0C3D694}" dt="2021-03-03T10:30:02.640" v="146"/>
          <ac:spMkLst>
            <pc:docMk/>
            <pc:sldMk cId="2207594111" sldId="305"/>
            <ac:spMk id="9" creationId="{A48C5909-A397-4109-BAFA-DF7414B5FC1E}"/>
          </ac:spMkLst>
        </pc:spChg>
        <pc:spChg chg="add mod">
          <ac:chgData name="Shalaka Ghodke" userId="S::shalaka.ghodke@mitwpu.ac.in::3137abd5-2539-4a85-8dde-0d46a966062d" providerId="AD" clId="Web-{46ECA2C1-7023-47C3-A1E1-8159D0C3D694}" dt="2021-03-03T10:32:40.081" v="192" actId="20577"/>
          <ac:spMkLst>
            <pc:docMk/>
            <pc:sldMk cId="2207594111" sldId="305"/>
            <ac:spMk id="10" creationId="{BAF945C5-33E8-4154-961C-45DC44D0AF92}"/>
          </ac:spMkLst>
        </pc:spChg>
        <pc:spChg chg="add del mod">
          <ac:chgData name="Shalaka Ghodke" userId="S::shalaka.ghodke@mitwpu.ac.in::3137abd5-2539-4a85-8dde-0d46a966062d" providerId="AD" clId="Web-{46ECA2C1-7023-47C3-A1E1-8159D0C3D694}" dt="2021-03-03T10:31:52.923" v="179"/>
          <ac:spMkLst>
            <pc:docMk/>
            <pc:sldMk cId="2207594111" sldId="305"/>
            <ac:spMk id="12" creationId="{48870996-390F-41DF-9954-7F53FFB44488}"/>
          </ac:spMkLst>
        </pc:spChg>
        <pc:spChg chg="add del">
          <ac:chgData name="Shalaka Ghodke" userId="S::shalaka.ghodke@mitwpu.ac.in::3137abd5-2539-4a85-8dde-0d46a966062d" providerId="AD" clId="Web-{46ECA2C1-7023-47C3-A1E1-8159D0C3D694}" dt="2021-03-03T10:32:05.189" v="183"/>
          <ac:spMkLst>
            <pc:docMk/>
            <pc:sldMk cId="2207594111" sldId="305"/>
            <ac:spMk id="13" creationId="{2DF7C36B-2A95-4DB1-A402-5367DFD51180}"/>
          </ac:spMkLst>
        </pc:spChg>
        <pc:spChg chg="add del mod">
          <ac:chgData name="Shalaka Ghodke" userId="S::shalaka.ghodke@mitwpu.ac.in::3137abd5-2539-4a85-8dde-0d46a966062d" providerId="AD" clId="Web-{46ECA2C1-7023-47C3-A1E1-8159D0C3D694}" dt="2021-03-03T10:31:51.173" v="178"/>
          <ac:spMkLst>
            <pc:docMk/>
            <pc:sldMk cId="2207594111" sldId="305"/>
            <ac:spMk id="14" creationId="{0E41CF1F-05D1-4D52-966B-20D6F6CA4E7D}"/>
          </ac:spMkLst>
        </pc:spChg>
        <pc:spChg chg="add del">
          <ac:chgData name="Shalaka Ghodke" userId="S::shalaka.ghodke@mitwpu.ac.in::3137abd5-2539-4a85-8dde-0d46a966062d" providerId="AD" clId="Web-{46ECA2C1-7023-47C3-A1E1-8159D0C3D694}" dt="2021-03-03T10:32:02.877" v="181"/>
          <ac:spMkLst>
            <pc:docMk/>
            <pc:sldMk cId="2207594111" sldId="305"/>
            <ac:spMk id="15" creationId="{3F89FC01-D0CF-4899-A184-1F007036308A}"/>
          </ac:spMkLst>
        </pc:spChg>
        <pc:spChg chg="add del">
          <ac:chgData name="Shalaka Ghodke" userId="S::shalaka.ghodke@mitwpu.ac.in::3137abd5-2539-4a85-8dde-0d46a966062d" providerId="AD" clId="Web-{46ECA2C1-7023-47C3-A1E1-8159D0C3D694}" dt="2021-03-03T10:32:05.189" v="183"/>
          <ac:spMkLst>
            <pc:docMk/>
            <pc:sldMk cId="2207594111" sldId="305"/>
            <ac:spMk id="16" creationId="{9FCA75FA-F681-4B5D-93C7-49F3DDA1D8E1}"/>
          </ac:spMkLst>
        </pc:spChg>
        <pc:spChg chg="add del">
          <ac:chgData name="Shalaka Ghodke" userId="S::shalaka.ghodke@mitwpu.ac.in::3137abd5-2539-4a85-8dde-0d46a966062d" providerId="AD" clId="Web-{46ECA2C1-7023-47C3-A1E1-8159D0C3D694}" dt="2021-03-03T10:32:02.877" v="181"/>
          <ac:spMkLst>
            <pc:docMk/>
            <pc:sldMk cId="2207594111" sldId="305"/>
            <ac:spMk id="17" creationId="{F4E5A9FF-C93F-4A6D-ABDE-2533C3017B89}"/>
          </ac:spMkLst>
        </pc:spChg>
        <pc:spChg chg="add del">
          <ac:chgData name="Shalaka Ghodke" userId="S::shalaka.ghodke@mitwpu.ac.in::3137abd5-2539-4a85-8dde-0d46a966062d" providerId="AD" clId="Web-{46ECA2C1-7023-47C3-A1E1-8159D0C3D694}" dt="2021-03-03T10:32:05.189" v="183"/>
          <ac:spMkLst>
            <pc:docMk/>
            <pc:sldMk cId="2207594111" sldId="305"/>
            <ac:spMk id="20" creationId="{311973C2-EB8B-452A-A698-4A252FD3AE28}"/>
          </ac:spMkLst>
        </pc:spChg>
        <pc:spChg chg="add del">
          <ac:chgData name="Shalaka Ghodke" userId="S::shalaka.ghodke@mitwpu.ac.in::3137abd5-2539-4a85-8dde-0d46a966062d" providerId="AD" clId="Web-{46ECA2C1-7023-47C3-A1E1-8159D0C3D694}" dt="2021-03-03T10:32:02.877" v="181"/>
          <ac:spMkLst>
            <pc:docMk/>
            <pc:sldMk cId="2207594111" sldId="305"/>
            <ac:spMk id="21" creationId="{ED008ECC-51D4-4E47-80DF-1D22FBBC5061}"/>
          </ac:spMkLst>
        </pc:spChg>
        <pc:spChg chg="add del">
          <ac:chgData name="Shalaka Ghodke" userId="S::shalaka.ghodke@mitwpu.ac.in::3137abd5-2539-4a85-8dde-0d46a966062d" providerId="AD" clId="Web-{46ECA2C1-7023-47C3-A1E1-8159D0C3D694}" dt="2021-03-03T10:32:05.189" v="183"/>
          <ac:spMkLst>
            <pc:docMk/>
            <pc:sldMk cId="2207594111" sldId="305"/>
            <ac:spMk id="22" creationId="{10162E77-11AD-44A7-84EC-40C59EEFBD2E}"/>
          </ac:spMkLst>
        </pc:spChg>
        <pc:spChg chg="add del">
          <ac:chgData name="Shalaka Ghodke" userId="S::shalaka.ghodke@mitwpu.ac.in::3137abd5-2539-4a85-8dde-0d46a966062d" providerId="AD" clId="Web-{46ECA2C1-7023-47C3-A1E1-8159D0C3D694}" dt="2021-03-03T10:32:02.877" v="181"/>
          <ac:spMkLst>
            <pc:docMk/>
            <pc:sldMk cId="2207594111" sldId="305"/>
            <ac:spMk id="25" creationId="{3EEBA64A-08C9-4EE7-A7DD-C4309E5753BA}"/>
          </ac:spMkLst>
        </pc:spChg>
        <pc:spChg chg="add">
          <ac:chgData name="Shalaka Ghodke" userId="S::shalaka.ghodke@mitwpu.ac.in::3137abd5-2539-4a85-8dde-0d46a966062d" providerId="AD" clId="Web-{46ECA2C1-7023-47C3-A1E1-8159D0C3D694}" dt="2021-03-03T10:32:05.221" v="184"/>
          <ac:spMkLst>
            <pc:docMk/>
            <pc:sldMk cId="2207594111" sldId="305"/>
            <ac:spMk id="26" creationId="{3F89FC01-D0CF-4899-A184-1F007036308A}"/>
          </ac:spMkLst>
        </pc:spChg>
        <pc:spChg chg="add del">
          <ac:chgData name="Shalaka Ghodke" userId="S::shalaka.ghodke@mitwpu.ac.in::3137abd5-2539-4a85-8dde-0d46a966062d" providerId="AD" clId="Web-{46ECA2C1-7023-47C3-A1E1-8159D0C3D694}" dt="2021-03-03T10:32:02.877" v="181"/>
          <ac:spMkLst>
            <pc:docMk/>
            <pc:sldMk cId="2207594111" sldId="305"/>
            <ac:spMk id="27" creationId="{0DA644F7-E61C-4BDD-9510-112510F64F97}"/>
          </ac:spMkLst>
        </pc:spChg>
        <pc:spChg chg="add">
          <ac:chgData name="Shalaka Ghodke" userId="S::shalaka.ghodke@mitwpu.ac.in::3137abd5-2539-4a85-8dde-0d46a966062d" providerId="AD" clId="Web-{46ECA2C1-7023-47C3-A1E1-8159D0C3D694}" dt="2021-03-03T10:32:05.221" v="184"/>
          <ac:spMkLst>
            <pc:docMk/>
            <pc:sldMk cId="2207594111" sldId="305"/>
            <ac:spMk id="28" creationId="{F4E5A9FF-C93F-4A6D-ABDE-2533C3017B89}"/>
          </ac:spMkLst>
        </pc:spChg>
        <pc:spChg chg="add">
          <ac:chgData name="Shalaka Ghodke" userId="S::shalaka.ghodke@mitwpu.ac.in::3137abd5-2539-4a85-8dde-0d46a966062d" providerId="AD" clId="Web-{46ECA2C1-7023-47C3-A1E1-8159D0C3D694}" dt="2021-03-03T10:32:05.221" v="184"/>
          <ac:spMkLst>
            <pc:docMk/>
            <pc:sldMk cId="2207594111" sldId="305"/>
            <ac:spMk id="30" creationId="{ED008ECC-51D4-4E47-80DF-1D22FBBC5061}"/>
          </ac:spMkLst>
        </pc:spChg>
        <pc:spChg chg="add">
          <ac:chgData name="Shalaka Ghodke" userId="S::shalaka.ghodke@mitwpu.ac.in::3137abd5-2539-4a85-8dde-0d46a966062d" providerId="AD" clId="Web-{46ECA2C1-7023-47C3-A1E1-8159D0C3D694}" dt="2021-03-03T10:32:05.221" v="184"/>
          <ac:spMkLst>
            <pc:docMk/>
            <pc:sldMk cId="2207594111" sldId="305"/>
            <ac:spMk id="32" creationId="{3EEBA64A-08C9-4EE7-A7DD-C4309E5753BA}"/>
          </ac:spMkLst>
        </pc:spChg>
        <pc:spChg chg="add">
          <ac:chgData name="Shalaka Ghodke" userId="S::shalaka.ghodke@mitwpu.ac.in::3137abd5-2539-4a85-8dde-0d46a966062d" providerId="AD" clId="Web-{46ECA2C1-7023-47C3-A1E1-8159D0C3D694}" dt="2021-03-03T10:32:05.221" v="184"/>
          <ac:spMkLst>
            <pc:docMk/>
            <pc:sldMk cId="2207594111" sldId="305"/>
            <ac:spMk id="33" creationId="{0DA644F7-E61C-4BDD-9510-112510F64F97}"/>
          </ac:spMkLst>
        </pc:spChg>
        <pc:picChg chg="add mod ord">
          <ac:chgData name="Shalaka Ghodke" userId="S::shalaka.ghodke@mitwpu.ac.in::3137abd5-2539-4a85-8dde-0d46a966062d" providerId="AD" clId="Web-{46ECA2C1-7023-47C3-A1E1-8159D0C3D694}" dt="2021-03-03T10:32:05.221" v="184"/>
          <ac:picMkLst>
            <pc:docMk/>
            <pc:sldMk cId="2207594111" sldId="305"/>
            <ac:picMk id="4" creationId="{62AE05C5-1F04-4D03-B1B9-8603FFF816A3}"/>
          </ac:picMkLst>
        </pc:picChg>
        <pc:picChg chg="add del mod ord">
          <ac:chgData name="Shalaka Ghodke" userId="S::shalaka.ghodke@mitwpu.ac.in::3137abd5-2539-4a85-8dde-0d46a966062d" providerId="AD" clId="Web-{46ECA2C1-7023-47C3-A1E1-8159D0C3D694}" dt="2021-03-03T10:28:16.778" v="121"/>
          <ac:picMkLst>
            <pc:docMk/>
            <pc:sldMk cId="2207594111" sldId="305"/>
            <ac:picMk id="6" creationId="{D87AFDF6-E93B-4A4B-9527-9E65C20C02FA}"/>
          </ac:picMkLst>
        </pc:picChg>
        <pc:picChg chg="add del mod ord">
          <ac:chgData name="Shalaka Ghodke" userId="S::shalaka.ghodke@mitwpu.ac.in::3137abd5-2539-4a85-8dde-0d46a966062d" providerId="AD" clId="Web-{46ECA2C1-7023-47C3-A1E1-8159D0C3D694}" dt="2021-03-03T10:28:25.325" v="124"/>
          <ac:picMkLst>
            <pc:docMk/>
            <pc:sldMk cId="2207594111" sldId="305"/>
            <ac:picMk id="7" creationId="{93DAE728-0C9B-44B0-9607-3040463102B4}"/>
          </ac:picMkLst>
        </pc:picChg>
        <pc:picChg chg="add del mod ord">
          <ac:chgData name="Shalaka Ghodke" userId="S::shalaka.ghodke@mitwpu.ac.in::3137abd5-2539-4a85-8dde-0d46a966062d" providerId="AD" clId="Web-{46ECA2C1-7023-47C3-A1E1-8159D0C3D694}" dt="2021-03-03T10:31:50.064" v="177"/>
          <ac:picMkLst>
            <pc:docMk/>
            <pc:sldMk cId="2207594111" sldId="305"/>
            <ac:picMk id="11" creationId="{500AAF87-2A7E-4C3D-B2FA-536184F0D7DF}"/>
          </ac:picMkLst>
        </pc:picChg>
        <pc:cxnChg chg="add del">
          <ac:chgData name="Shalaka Ghodke" userId="S::shalaka.ghodke@mitwpu.ac.in::3137abd5-2539-4a85-8dde-0d46a966062d" providerId="AD" clId="Web-{46ECA2C1-7023-47C3-A1E1-8159D0C3D694}" dt="2021-03-03T10:32:05.189" v="183"/>
          <ac:cxnSpMkLst>
            <pc:docMk/>
            <pc:sldMk cId="2207594111" sldId="305"/>
            <ac:cxnSpMk id="18" creationId="{834E074C-27C4-4E38-B099-012123B754E5}"/>
          </ac:cxnSpMkLst>
        </pc:cxnChg>
        <pc:cxnChg chg="add del">
          <ac:chgData name="Shalaka Ghodke" userId="S::shalaka.ghodke@mitwpu.ac.in::3137abd5-2539-4a85-8dde-0d46a966062d" providerId="AD" clId="Web-{46ECA2C1-7023-47C3-A1E1-8159D0C3D694}" dt="2021-03-03T10:32:02.877" v="181"/>
          <ac:cxnSpMkLst>
            <pc:docMk/>
            <pc:sldMk cId="2207594111" sldId="305"/>
            <ac:cxnSpMk id="19" creationId="{890A4124-979D-4376-AA58-6501D58B67BD}"/>
          </ac:cxnSpMkLst>
        </pc:cxnChg>
        <pc:cxnChg chg="add del">
          <ac:chgData name="Shalaka Ghodke" userId="S::shalaka.ghodke@mitwpu.ac.in::3137abd5-2539-4a85-8dde-0d46a966062d" providerId="AD" clId="Web-{46ECA2C1-7023-47C3-A1E1-8159D0C3D694}" dt="2021-03-03T10:32:02.877" v="181"/>
          <ac:cxnSpMkLst>
            <pc:docMk/>
            <pc:sldMk cId="2207594111" sldId="305"/>
            <ac:cxnSpMk id="23" creationId="{0EF352D9-7BCC-436E-8520-E9D0BAAA1833}"/>
          </ac:cxnSpMkLst>
        </pc:cxnChg>
        <pc:cxnChg chg="add del">
          <ac:chgData name="Shalaka Ghodke" userId="S::shalaka.ghodke@mitwpu.ac.in::3137abd5-2539-4a85-8dde-0d46a966062d" providerId="AD" clId="Web-{46ECA2C1-7023-47C3-A1E1-8159D0C3D694}" dt="2021-03-03T10:32:05.189" v="183"/>
          <ac:cxnSpMkLst>
            <pc:docMk/>
            <pc:sldMk cId="2207594111" sldId="305"/>
            <ac:cxnSpMk id="24" creationId="{5AB158E9-1B40-4CD6-95F0-95CA11DF7B7A}"/>
          </ac:cxnSpMkLst>
        </pc:cxnChg>
        <pc:cxnChg chg="add">
          <ac:chgData name="Shalaka Ghodke" userId="S::shalaka.ghodke@mitwpu.ac.in::3137abd5-2539-4a85-8dde-0d46a966062d" providerId="AD" clId="Web-{46ECA2C1-7023-47C3-A1E1-8159D0C3D694}" dt="2021-03-03T10:32:05.221" v="184"/>
          <ac:cxnSpMkLst>
            <pc:docMk/>
            <pc:sldMk cId="2207594111" sldId="305"/>
            <ac:cxnSpMk id="29" creationId="{890A4124-979D-4376-AA58-6501D58B67BD}"/>
          </ac:cxnSpMkLst>
        </pc:cxnChg>
        <pc:cxnChg chg="add">
          <ac:chgData name="Shalaka Ghodke" userId="S::shalaka.ghodke@mitwpu.ac.in::3137abd5-2539-4a85-8dde-0d46a966062d" providerId="AD" clId="Web-{46ECA2C1-7023-47C3-A1E1-8159D0C3D694}" dt="2021-03-03T10:32:05.221" v="184"/>
          <ac:cxnSpMkLst>
            <pc:docMk/>
            <pc:sldMk cId="2207594111" sldId="305"/>
            <ac:cxnSpMk id="31" creationId="{0EF352D9-7BCC-436E-8520-E9D0BAAA1833}"/>
          </ac:cxnSpMkLst>
        </pc:cxnChg>
      </pc:sldChg>
      <pc:sldChg chg="addSp delSp modSp new mod ord setBg">
        <pc:chgData name="Shalaka Ghodke" userId="S::shalaka.ghodke@mitwpu.ac.in::3137abd5-2539-4a85-8dde-0d46a966062d" providerId="AD" clId="Web-{46ECA2C1-7023-47C3-A1E1-8159D0C3D694}" dt="2021-03-03T10:33:38.317" v="210" actId="20577"/>
        <pc:sldMkLst>
          <pc:docMk/>
          <pc:sldMk cId="1726818960" sldId="306"/>
        </pc:sldMkLst>
        <pc:spChg chg="mod">
          <ac:chgData name="Shalaka Ghodke" userId="S::shalaka.ghodke@mitwpu.ac.in::3137abd5-2539-4a85-8dde-0d46a966062d" providerId="AD" clId="Web-{46ECA2C1-7023-47C3-A1E1-8159D0C3D694}" dt="2021-03-03T10:33:13.238" v="198" actId="20577"/>
          <ac:spMkLst>
            <pc:docMk/>
            <pc:sldMk cId="1726818960" sldId="306"/>
            <ac:spMk id="2" creationId="{59E4ED7F-DDC1-491B-BC60-4ACE1EEFC0D1}"/>
          </ac:spMkLst>
        </pc:spChg>
        <pc:spChg chg="del mod">
          <ac:chgData name="Shalaka Ghodke" userId="S::shalaka.ghodke@mitwpu.ac.in::3137abd5-2539-4a85-8dde-0d46a966062d" providerId="AD" clId="Web-{46ECA2C1-7023-47C3-A1E1-8159D0C3D694}" dt="2021-03-03T10:32:55.316" v="194"/>
          <ac:spMkLst>
            <pc:docMk/>
            <pc:sldMk cId="1726818960" sldId="306"/>
            <ac:spMk id="3" creationId="{1DEA38D3-3518-49C7-BF8C-1420EA288F7D}"/>
          </ac:spMkLst>
        </pc:spChg>
        <pc:spChg chg="add mod">
          <ac:chgData name="Shalaka Ghodke" userId="S::shalaka.ghodke@mitwpu.ac.in::3137abd5-2539-4a85-8dde-0d46a966062d" providerId="AD" clId="Web-{46ECA2C1-7023-47C3-A1E1-8159D0C3D694}" dt="2021-03-03T10:33:38.317" v="210" actId="20577"/>
          <ac:spMkLst>
            <pc:docMk/>
            <pc:sldMk cId="1726818960" sldId="306"/>
            <ac:spMk id="10" creationId="{41C19A9B-3689-49A3-BA1D-95C6E71320B7}"/>
          </ac:spMkLst>
        </pc:spChg>
        <pc:spChg chg="add">
          <ac:chgData name="Shalaka Ghodke" userId="S::shalaka.ghodke@mitwpu.ac.in::3137abd5-2539-4a85-8dde-0d46a966062d" providerId="AD" clId="Web-{46ECA2C1-7023-47C3-A1E1-8159D0C3D694}" dt="2021-03-03T10:32:58.862" v="195"/>
          <ac:spMkLst>
            <pc:docMk/>
            <pc:sldMk cId="1726818960" sldId="306"/>
            <ac:spMk id="13" creationId="{4B019A08-55AD-4038-B865-37DA596B8CE3}"/>
          </ac:spMkLst>
        </pc:spChg>
        <pc:spChg chg="add">
          <ac:chgData name="Shalaka Ghodke" userId="S::shalaka.ghodke@mitwpu.ac.in::3137abd5-2539-4a85-8dde-0d46a966062d" providerId="AD" clId="Web-{46ECA2C1-7023-47C3-A1E1-8159D0C3D694}" dt="2021-03-03T10:32:58.862" v="195"/>
          <ac:spMkLst>
            <pc:docMk/>
            <pc:sldMk cId="1726818960" sldId="306"/>
            <ac:spMk id="17" creationId="{1627C7B9-FD35-4E35-B741-E4A9A5F416ED}"/>
          </ac:spMkLst>
        </pc:spChg>
        <pc:spChg chg="add">
          <ac:chgData name="Shalaka Ghodke" userId="S::shalaka.ghodke@mitwpu.ac.in::3137abd5-2539-4a85-8dde-0d46a966062d" providerId="AD" clId="Web-{46ECA2C1-7023-47C3-A1E1-8159D0C3D694}" dt="2021-03-03T10:32:58.862" v="195"/>
          <ac:spMkLst>
            <pc:docMk/>
            <pc:sldMk cId="1726818960" sldId="306"/>
            <ac:spMk id="19" creationId="{476B7131-2035-43F9-84E8-2B4749D333B9}"/>
          </ac:spMkLst>
        </pc:spChg>
        <pc:picChg chg="add del mod">
          <ac:chgData name="Shalaka Ghodke" userId="S::shalaka.ghodke@mitwpu.ac.in::3137abd5-2539-4a85-8dde-0d46a966062d" providerId="AD" clId="Web-{46ECA2C1-7023-47C3-A1E1-8159D0C3D694}" dt="2021-03-03T10:31:46.298" v="176"/>
          <ac:picMkLst>
            <pc:docMk/>
            <pc:sldMk cId="1726818960" sldId="306"/>
            <ac:picMk id="5" creationId="{A37E9D65-19A2-4FA2-B5D9-A433267F9267}"/>
          </ac:picMkLst>
        </pc:picChg>
        <pc:picChg chg="add mod ord">
          <ac:chgData name="Shalaka Ghodke" userId="S::shalaka.ghodke@mitwpu.ac.in::3137abd5-2539-4a85-8dde-0d46a966062d" providerId="AD" clId="Web-{46ECA2C1-7023-47C3-A1E1-8159D0C3D694}" dt="2021-03-03T10:32:58.862" v="195"/>
          <ac:picMkLst>
            <pc:docMk/>
            <pc:sldMk cId="1726818960" sldId="306"/>
            <ac:picMk id="6" creationId="{899B4F3C-D776-44AE-B7CD-C1E46F50B8A2}"/>
          </ac:picMkLst>
        </pc:picChg>
        <pc:cxnChg chg="add">
          <ac:chgData name="Shalaka Ghodke" userId="S::shalaka.ghodke@mitwpu.ac.in::3137abd5-2539-4a85-8dde-0d46a966062d" providerId="AD" clId="Web-{46ECA2C1-7023-47C3-A1E1-8159D0C3D694}" dt="2021-03-03T10:32:58.862" v="195"/>
          <ac:cxnSpMkLst>
            <pc:docMk/>
            <pc:sldMk cId="1726818960" sldId="306"/>
            <ac:cxnSpMk id="15" creationId="{2BA067F2-7FAF-4758-9BC4-F7C88ED9044B}"/>
          </ac:cxnSpMkLst>
        </pc:cxnChg>
      </pc:sldChg>
      <pc:sldChg chg="modSp new">
        <pc:chgData name="Shalaka Ghodke" userId="S::shalaka.ghodke@mitwpu.ac.in::3137abd5-2539-4a85-8dde-0d46a966062d" providerId="AD" clId="Web-{46ECA2C1-7023-47C3-A1E1-8159D0C3D694}" dt="2021-03-03T10:35:17.116" v="239" actId="20577"/>
        <pc:sldMkLst>
          <pc:docMk/>
          <pc:sldMk cId="3352143552" sldId="307"/>
        </pc:sldMkLst>
        <pc:spChg chg="mod">
          <ac:chgData name="Shalaka Ghodke" userId="S::shalaka.ghodke@mitwpu.ac.in::3137abd5-2539-4a85-8dde-0d46a966062d" providerId="AD" clId="Web-{46ECA2C1-7023-47C3-A1E1-8159D0C3D694}" dt="2021-03-03T10:33:58.395" v="212" actId="20577"/>
          <ac:spMkLst>
            <pc:docMk/>
            <pc:sldMk cId="3352143552" sldId="307"/>
            <ac:spMk id="2" creationId="{E729AD16-7800-42BA-986D-CB87E54CDD5D}"/>
          </ac:spMkLst>
        </pc:spChg>
        <pc:spChg chg="mod">
          <ac:chgData name="Shalaka Ghodke" userId="S::shalaka.ghodke@mitwpu.ac.in::3137abd5-2539-4a85-8dde-0d46a966062d" providerId="AD" clId="Web-{46ECA2C1-7023-47C3-A1E1-8159D0C3D694}" dt="2021-03-03T10:35:17.116" v="239" actId="20577"/>
          <ac:spMkLst>
            <pc:docMk/>
            <pc:sldMk cId="3352143552" sldId="307"/>
            <ac:spMk id="3" creationId="{F17F7A06-91BE-408E-8FC0-6361076F578A}"/>
          </ac:spMkLst>
        </pc:spChg>
      </pc:sldChg>
      <pc:sldChg chg="addSp delSp modSp new">
        <pc:chgData name="Shalaka Ghodke" userId="S::shalaka.ghodke@mitwpu.ac.in::3137abd5-2539-4a85-8dde-0d46a966062d" providerId="AD" clId="Web-{46ECA2C1-7023-47C3-A1E1-8159D0C3D694}" dt="2021-03-03T10:37:47.885" v="248" actId="1076"/>
        <pc:sldMkLst>
          <pc:docMk/>
          <pc:sldMk cId="3646622624" sldId="308"/>
        </pc:sldMkLst>
        <pc:spChg chg="mod">
          <ac:chgData name="Shalaka Ghodke" userId="S::shalaka.ghodke@mitwpu.ac.in::3137abd5-2539-4a85-8dde-0d46a966062d" providerId="AD" clId="Web-{46ECA2C1-7023-47C3-A1E1-8159D0C3D694}" dt="2021-03-03T10:37:20.478" v="242" actId="20577"/>
          <ac:spMkLst>
            <pc:docMk/>
            <pc:sldMk cId="3646622624" sldId="308"/>
            <ac:spMk id="2" creationId="{3BE50AAF-BDEF-4F0C-9C91-5F9B08A06BFF}"/>
          </ac:spMkLst>
        </pc:spChg>
        <pc:spChg chg="del mod">
          <ac:chgData name="Shalaka Ghodke" userId="S::shalaka.ghodke@mitwpu.ac.in::3137abd5-2539-4a85-8dde-0d46a966062d" providerId="AD" clId="Web-{46ECA2C1-7023-47C3-A1E1-8159D0C3D694}" dt="2021-03-03T10:37:33.666" v="245"/>
          <ac:spMkLst>
            <pc:docMk/>
            <pc:sldMk cId="3646622624" sldId="308"/>
            <ac:spMk id="3" creationId="{C82CC8FF-F4E5-4F87-8753-A9D830001046}"/>
          </ac:spMkLst>
        </pc:spChg>
        <pc:picChg chg="add mod ord">
          <ac:chgData name="Shalaka Ghodke" userId="S::shalaka.ghodke@mitwpu.ac.in::3137abd5-2539-4a85-8dde-0d46a966062d" providerId="AD" clId="Web-{46ECA2C1-7023-47C3-A1E1-8159D0C3D694}" dt="2021-03-03T10:37:47.885" v="248" actId="1076"/>
          <ac:picMkLst>
            <pc:docMk/>
            <pc:sldMk cId="3646622624" sldId="308"/>
            <ac:picMk id="4" creationId="{5716380A-6344-4A41-BB5C-0A3BEF2F09C3}"/>
          </ac:picMkLst>
        </pc:picChg>
      </pc:sldChg>
    </pc:docChg>
  </pc:docChgLst>
  <pc:docChgLst>
    <pc:chgData name="Shalaka Ghodke" userId="S::shalaka.ghodke@mitwpu.ac.in::3137abd5-2539-4a85-8dde-0d46a966062d" providerId="AD" clId="Web-{41CBD4CA-1BAE-45C4-B7CD-654DF67551B1}"/>
    <pc:docChg chg="addSld modSld">
      <pc:chgData name="Shalaka Ghodke" userId="S::shalaka.ghodke@mitwpu.ac.in::3137abd5-2539-4a85-8dde-0d46a966062d" providerId="AD" clId="Web-{41CBD4CA-1BAE-45C4-B7CD-654DF67551B1}" dt="2021-02-25T09:19:55.435" v="59"/>
      <pc:docMkLst>
        <pc:docMk/>
      </pc:docMkLst>
      <pc:sldChg chg="modSp">
        <pc:chgData name="Shalaka Ghodke" userId="S::shalaka.ghodke@mitwpu.ac.in::3137abd5-2539-4a85-8dde-0d46a966062d" providerId="AD" clId="Web-{41CBD4CA-1BAE-45C4-B7CD-654DF67551B1}" dt="2021-02-25T09:15:45.007" v="30" actId="20577"/>
        <pc:sldMkLst>
          <pc:docMk/>
          <pc:sldMk cId="3361431046" sldId="273"/>
        </pc:sldMkLst>
        <pc:spChg chg="mod">
          <ac:chgData name="Shalaka Ghodke" userId="S::shalaka.ghodke@mitwpu.ac.in::3137abd5-2539-4a85-8dde-0d46a966062d" providerId="AD" clId="Web-{41CBD4CA-1BAE-45C4-B7CD-654DF67551B1}" dt="2021-02-25T09:15:45.007" v="30" actId="20577"/>
          <ac:spMkLst>
            <pc:docMk/>
            <pc:sldMk cId="3361431046" sldId="273"/>
            <ac:spMk id="2" creationId="{00771F9B-07C3-4437-8173-E2FC77656774}"/>
          </ac:spMkLst>
        </pc:spChg>
        <pc:spChg chg="mod">
          <ac:chgData name="Shalaka Ghodke" userId="S::shalaka.ghodke@mitwpu.ac.in::3137abd5-2539-4a85-8dde-0d46a966062d" providerId="AD" clId="Web-{41CBD4CA-1BAE-45C4-B7CD-654DF67551B1}" dt="2021-02-25T09:15:40.382" v="27" actId="20577"/>
          <ac:spMkLst>
            <pc:docMk/>
            <pc:sldMk cId="3361431046" sldId="273"/>
            <ac:spMk id="3" creationId="{ADDD56BC-0915-4114-9E2A-F31109D1EE1D}"/>
          </ac:spMkLst>
        </pc:spChg>
      </pc:sldChg>
      <pc:sldChg chg="modSp new">
        <pc:chgData name="Shalaka Ghodke" userId="S::shalaka.ghodke@mitwpu.ac.in::3137abd5-2539-4a85-8dde-0d46a966062d" providerId="AD" clId="Web-{41CBD4CA-1BAE-45C4-B7CD-654DF67551B1}" dt="2021-02-25T09:16:11.508" v="37" actId="20577"/>
        <pc:sldMkLst>
          <pc:docMk/>
          <pc:sldMk cId="3654132784" sldId="274"/>
        </pc:sldMkLst>
        <pc:spChg chg="mod">
          <ac:chgData name="Shalaka Ghodke" userId="S::shalaka.ghodke@mitwpu.ac.in::3137abd5-2539-4a85-8dde-0d46a966062d" providerId="AD" clId="Web-{41CBD4CA-1BAE-45C4-B7CD-654DF67551B1}" dt="2021-02-25T09:15:59.929" v="34" actId="20577"/>
          <ac:spMkLst>
            <pc:docMk/>
            <pc:sldMk cId="3654132784" sldId="274"/>
            <ac:spMk id="2" creationId="{055B01B2-13C0-4A0F-B578-6DFF7140917F}"/>
          </ac:spMkLst>
        </pc:spChg>
        <pc:spChg chg="mod">
          <ac:chgData name="Shalaka Ghodke" userId="S::shalaka.ghodke@mitwpu.ac.in::3137abd5-2539-4a85-8dde-0d46a966062d" providerId="AD" clId="Web-{41CBD4CA-1BAE-45C4-B7CD-654DF67551B1}" dt="2021-02-25T09:16:11.508" v="37" actId="20577"/>
          <ac:spMkLst>
            <pc:docMk/>
            <pc:sldMk cId="3654132784" sldId="274"/>
            <ac:spMk id="3" creationId="{FDDD7542-9660-4D6B-8D1E-9F2C24E3771A}"/>
          </ac:spMkLst>
        </pc:spChg>
      </pc:sldChg>
      <pc:sldChg chg="addSp delSp modSp new">
        <pc:chgData name="Shalaka Ghodke" userId="S::shalaka.ghodke@mitwpu.ac.in::3137abd5-2539-4a85-8dde-0d46a966062d" providerId="AD" clId="Web-{41CBD4CA-1BAE-45C4-B7CD-654DF67551B1}" dt="2021-02-25T09:17:26.025" v="53" actId="20577"/>
        <pc:sldMkLst>
          <pc:docMk/>
          <pc:sldMk cId="1798343668" sldId="275"/>
        </pc:sldMkLst>
        <pc:spChg chg="mod">
          <ac:chgData name="Shalaka Ghodke" userId="S::shalaka.ghodke@mitwpu.ac.in::3137abd5-2539-4a85-8dde-0d46a966062d" providerId="AD" clId="Web-{41CBD4CA-1BAE-45C4-B7CD-654DF67551B1}" dt="2021-02-25T09:16:27.086" v="42" actId="20577"/>
          <ac:spMkLst>
            <pc:docMk/>
            <pc:sldMk cId="1798343668" sldId="275"/>
            <ac:spMk id="2" creationId="{8D7E484C-E257-449F-8F71-40C7767562CA}"/>
          </ac:spMkLst>
        </pc:spChg>
        <pc:spChg chg="mod">
          <ac:chgData name="Shalaka Ghodke" userId="S::shalaka.ghodke@mitwpu.ac.in::3137abd5-2539-4a85-8dde-0d46a966062d" providerId="AD" clId="Web-{41CBD4CA-1BAE-45C4-B7CD-654DF67551B1}" dt="2021-02-25T09:17:26.025" v="53" actId="20577"/>
          <ac:spMkLst>
            <pc:docMk/>
            <pc:sldMk cId="1798343668" sldId="275"/>
            <ac:spMk id="3" creationId="{C3A7C6DC-FA85-438A-9B55-519C99CDF86A}"/>
          </ac:spMkLst>
        </pc:spChg>
        <pc:picChg chg="add del mod">
          <ac:chgData name="Shalaka Ghodke" userId="S::shalaka.ghodke@mitwpu.ac.in::3137abd5-2539-4a85-8dde-0d46a966062d" providerId="AD" clId="Web-{41CBD4CA-1BAE-45C4-B7CD-654DF67551B1}" dt="2021-02-25T09:16:42.899" v="45"/>
          <ac:picMkLst>
            <pc:docMk/>
            <pc:sldMk cId="1798343668" sldId="275"/>
            <ac:picMk id="4" creationId="{25D9A292-A174-4F3E-9C22-7A16D6295478}"/>
          </ac:picMkLst>
        </pc:picChg>
        <pc:picChg chg="add mod">
          <ac:chgData name="Shalaka Ghodke" userId="S::shalaka.ghodke@mitwpu.ac.in::3137abd5-2539-4a85-8dde-0d46a966062d" providerId="AD" clId="Web-{41CBD4CA-1BAE-45C4-B7CD-654DF67551B1}" dt="2021-02-25T09:16:59.134" v="50" actId="1076"/>
          <ac:picMkLst>
            <pc:docMk/>
            <pc:sldMk cId="1798343668" sldId="275"/>
            <ac:picMk id="5" creationId="{B574B6D4-5F64-4A9C-8C61-9179F0F603CB}"/>
          </ac:picMkLst>
        </pc:picChg>
      </pc:sldChg>
      <pc:sldChg chg="addSp delSp modSp new mod setBg">
        <pc:chgData name="Shalaka Ghodke" userId="S::shalaka.ghodke@mitwpu.ac.in::3137abd5-2539-4a85-8dde-0d46a966062d" providerId="AD" clId="Web-{41CBD4CA-1BAE-45C4-B7CD-654DF67551B1}" dt="2021-02-25T09:19:50.982" v="58"/>
        <pc:sldMkLst>
          <pc:docMk/>
          <pc:sldMk cId="2389385655" sldId="276"/>
        </pc:sldMkLst>
        <pc:spChg chg="mod">
          <ac:chgData name="Shalaka Ghodke" userId="S::shalaka.ghodke@mitwpu.ac.in::3137abd5-2539-4a85-8dde-0d46a966062d" providerId="AD" clId="Web-{41CBD4CA-1BAE-45C4-B7CD-654DF67551B1}" dt="2021-02-25T09:19:50.982" v="58"/>
          <ac:spMkLst>
            <pc:docMk/>
            <pc:sldMk cId="2389385655" sldId="276"/>
            <ac:spMk id="2" creationId="{4EFFBD1E-2F95-4253-A71A-EE9D55EEEC88}"/>
          </ac:spMkLst>
        </pc:spChg>
        <pc:spChg chg="del">
          <ac:chgData name="Shalaka Ghodke" userId="S::shalaka.ghodke@mitwpu.ac.in::3137abd5-2539-4a85-8dde-0d46a966062d" providerId="AD" clId="Web-{41CBD4CA-1BAE-45C4-B7CD-654DF67551B1}" dt="2021-02-25T09:19:46.575" v="57"/>
          <ac:spMkLst>
            <pc:docMk/>
            <pc:sldMk cId="2389385655" sldId="276"/>
            <ac:spMk id="3" creationId="{7C30DC48-0C48-44BE-9E97-34228F4BE5FC}"/>
          </ac:spMkLst>
        </pc:spChg>
        <pc:spChg chg="add">
          <ac:chgData name="Shalaka Ghodke" userId="S::shalaka.ghodke@mitwpu.ac.in::3137abd5-2539-4a85-8dde-0d46a966062d" providerId="AD" clId="Web-{41CBD4CA-1BAE-45C4-B7CD-654DF67551B1}" dt="2021-02-25T09:19:50.982" v="58"/>
          <ac:spMkLst>
            <pc:docMk/>
            <pc:sldMk cId="2389385655" sldId="276"/>
            <ac:spMk id="8" creationId="{5D602DC7-2B09-4C15-85C4-25B129EBEC1A}"/>
          </ac:spMkLst>
        </pc:spChg>
        <pc:spChg chg="add">
          <ac:chgData name="Shalaka Ghodke" userId="S::shalaka.ghodke@mitwpu.ac.in::3137abd5-2539-4a85-8dde-0d46a966062d" providerId="AD" clId="Web-{41CBD4CA-1BAE-45C4-B7CD-654DF67551B1}" dt="2021-02-25T09:19:50.982" v="58"/>
          <ac:spMkLst>
            <pc:docMk/>
            <pc:sldMk cId="2389385655" sldId="276"/>
            <ac:spMk id="11" creationId="{35A52B12-0826-4A26-ABA2-386F7211134E}"/>
          </ac:spMkLst>
        </pc:spChg>
        <pc:spChg chg="add">
          <ac:chgData name="Shalaka Ghodke" userId="S::shalaka.ghodke@mitwpu.ac.in::3137abd5-2539-4a85-8dde-0d46a966062d" providerId="AD" clId="Web-{41CBD4CA-1BAE-45C4-B7CD-654DF67551B1}" dt="2021-02-25T09:19:50.982" v="58"/>
          <ac:spMkLst>
            <pc:docMk/>
            <pc:sldMk cId="2389385655" sldId="276"/>
            <ac:spMk id="13" creationId="{3DD0DA68-F652-496F-B8B5-9A66255CA0CA}"/>
          </ac:spMkLst>
        </pc:spChg>
        <pc:spChg chg="add">
          <ac:chgData name="Shalaka Ghodke" userId="S::shalaka.ghodke@mitwpu.ac.in::3137abd5-2539-4a85-8dde-0d46a966062d" providerId="AD" clId="Web-{41CBD4CA-1BAE-45C4-B7CD-654DF67551B1}" dt="2021-02-25T09:19:50.982" v="58"/>
          <ac:spMkLst>
            <pc:docMk/>
            <pc:sldMk cId="2389385655" sldId="276"/>
            <ac:spMk id="15" creationId="{DDF50AF6-4E23-4BD9-92C7-45A3E16E4120}"/>
          </ac:spMkLst>
        </pc:spChg>
        <pc:picChg chg="add mod ord">
          <ac:chgData name="Shalaka Ghodke" userId="S::shalaka.ghodke@mitwpu.ac.in::3137abd5-2539-4a85-8dde-0d46a966062d" providerId="AD" clId="Web-{41CBD4CA-1BAE-45C4-B7CD-654DF67551B1}" dt="2021-02-25T09:19:50.982" v="58"/>
          <ac:picMkLst>
            <pc:docMk/>
            <pc:sldMk cId="2389385655" sldId="276"/>
            <ac:picMk id="4" creationId="{B7967A16-811D-4793-9C45-DF87B0305308}"/>
          </ac:picMkLst>
        </pc:picChg>
      </pc:sldChg>
      <pc:sldChg chg="new">
        <pc:chgData name="Shalaka Ghodke" userId="S::shalaka.ghodke@mitwpu.ac.in::3137abd5-2539-4a85-8dde-0d46a966062d" providerId="AD" clId="Web-{41CBD4CA-1BAE-45C4-B7CD-654DF67551B1}" dt="2021-02-25T09:19:55.435" v="59"/>
        <pc:sldMkLst>
          <pc:docMk/>
          <pc:sldMk cId="71349395" sldId="277"/>
        </pc:sldMkLst>
      </pc:sldChg>
    </pc:docChg>
  </pc:docChgLst>
  <pc:docChgLst>
    <pc:chgData name="Shalaka Ghodke" userId="S::shalaka.ghodke@mitwpu.ac.in::3137abd5-2539-4a85-8dde-0d46a966062d" providerId="AD" clId="Web-{FB2D422A-747A-4B59-A052-0F42B334D20B}"/>
    <pc:docChg chg="addSld">
      <pc:chgData name="Shalaka Ghodke" userId="S::shalaka.ghodke@mitwpu.ac.in::3137abd5-2539-4a85-8dde-0d46a966062d" providerId="AD" clId="Web-{FB2D422A-747A-4B59-A052-0F42B334D20B}" dt="2021-03-03T04:13:56.344" v="0"/>
      <pc:docMkLst>
        <pc:docMk/>
      </pc:docMkLst>
      <pc:sldChg chg="new">
        <pc:chgData name="Shalaka Ghodke" userId="S::shalaka.ghodke@mitwpu.ac.in::3137abd5-2539-4a85-8dde-0d46a966062d" providerId="AD" clId="Web-{FB2D422A-747A-4B59-A052-0F42B334D20B}" dt="2021-03-03T04:13:56.344" v="0"/>
        <pc:sldMkLst>
          <pc:docMk/>
          <pc:sldMk cId="519235624" sldId="302"/>
        </pc:sldMkLst>
      </pc:sldChg>
    </pc:docChg>
  </pc:docChgLst>
  <pc:docChgLst>
    <pc:chgData name="Shalaka Ghodke" userId="S::shalaka.ghodke@mitwpu.ac.in::3137abd5-2539-4a85-8dde-0d46a966062d" providerId="AD" clId="Web-{1ACE7053-DD3D-49C3-94CB-F675B6E3B1EB}"/>
    <pc:docChg chg="addSld delSld modSld">
      <pc:chgData name="Shalaka Ghodke" userId="S::shalaka.ghodke@mitwpu.ac.in::3137abd5-2539-4a85-8dde-0d46a966062d" providerId="AD" clId="Web-{1ACE7053-DD3D-49C3-94CB-F675B6E3B1EB}" dt="2021-03-04T04:04:38.668" v="19" actId="20577"/>
      <pc:docMkLst>
        <pc:docMk/>
      </pc:docMkLst>
      <pc:sldChg chg="modSp">
        <pc:chgData name="Shalaka Ghodke" userId="S::shalaka.ghodke@mitwpu.ac.in::3137abd5-2539-4a85-8dde-0d46a966062d" providerId="AD" clId="Web-{1ACE7053-DD3D-49C3-94CB-F675B6E3B1EB}" dt="2021-03-04T03:44:37.562" v="9" actId="20577"/>
        <pc:sldMkLst>
          <pc:docMk/>
          <pc:sldMk cId="2823012119" sldId="303"/>
        </pc:sldMkLst>
        <pc:spChg chg="mod">
          <ac:chgData name="Shalaka Ghodke" userId="S::shalaka.ghodke@mitwpu.ac.in::3137abd5-2539-4a85-8dde-0d46a966062d" providerId="AD" clId="Web-{1ACE7053-DD3D-49C3-94CB-F675B6E3B1EB}" dt="2021-03-04T03:44:37.562" v="9" actId="20577"/>
          <ac:spMkLst>
            <pc:docMk/>
            <pc:sldMk cId="2823012119" sldId="303"/>
            <ac:spMk id="2" creationId="{D79AD6A4-32CD-402D-8F9E-FE8CC4A1328F}"/>
          </ac:spMkLst>
        </pc:spChg>
      </pc:sldChg>
      <pc:sldChg chg="modSp">
        <pc:chgData name="Shalaka Ghodke" userId="S::shalaka.ghodke@mitwpu.ac.in::3137abd5-2539-4a85-8dde-0d46a966062d" providerId="AD" clId="Web-{1ACE7053-DD3D-49C3-94CB-F675B6E3B1EB}" dt="2021-03-04T03:44:48.156" v="13" actId="20577"/>
        <pc:sldMkLst>
          <pc:docMk/>
          <pc:sldMk cId="4225725599" sldId="304"/>
        </pc:sldMkLst>
        <pc:spChg chg="mod">
          <ac:chgData name="Shalaka Ghodke" userId="S::shalaka.ghodke@mitwpu.ac.in::3137abd5-2539-4a85-8dde-0d46a966062d" providerId="AD" clId="Web-{1ACE7053-DD3D-49C3-94CB-F675B6E3B1EB}" dt="2021-03-04T03:44:48.156" v="13" actId="20577"/>
          <ac:spMkLst>
            <pc:docMk/>
            <pc:sldMk cId="4225725599" sldId="304"/>
            <ac:spMk id="3" creationId="{0A8AD9DA-C11D-4C68-97EA-2D170C3E32E1}"/>
          </ac:spMkLst>
        </pc:spChg>
      </pc:sldChg>
      <pc:sldChg chg="modSp">
        <pc:chgData name="Shalaka Ghodke" userId="S::shalaka.ghodke@mitwpu.ac.in::3137abd5-2539-4a85-8dde-0d46a966062d" providerId="AD" clId="Web-{1ACE7053-DD3D-49C3-94CB-F675B6E3B1EB}" dt="2021-03-04T04:01:16.351" v="17" actId="20577"/>
        <pc:sldMkLst>
          <pc:docMk/>
          <pc:sldMk cId="2304471989" sldId="310"/>
        </pc:sldMkLst>
        <pc:spChg chg="mod">
          <ac:chgData name="Shalaka Ghodke" userId="S::shalaka.ghodke@mitwpu.ac.in::3137abd5-2539-4a85-8dde-0d46a966062d" providerId="AD" clId="Web-{1ACE7053-DD3D-49C3-94CB-F675B6E3B1EB}" dt="2021-03-04T04:01:12.523" v="14" actId="20577"/>
          <ac:spMkLst>
            <pc:docMk/>
            <pc:sldMk cId="2304471989" sldId="310"/>
            <ac:spMk id="3" creationId="{BB44BF27-1D2C-4AC2-9ADC-B5A123B21709}"/>
          </ac:spMkLst>
        </pc:spChg>
        <pc:spChg chg="mod">
          <ac:chgData name="Shalaka Ghodke" userId="S::shalaka.ghodke@mitwpu.ac.in::3137abd5-2539-4a85-8dde-0d46a966062d" providerId="AD" clId="Web-{1ACE7053-DD3D-49C3-94CB-F675B6E3B1EB}" dt="2021-03-04T04:01:16.351" v="17" actId="20577"/>
          <ac:spMkLst>
            <pc:docMk/>
            <pc:sldMk cId="2304471989" sldId="310"/>
            <ac:spMk id="6" creationId="{82CE385A-D8E0-4267-B7D2-22BCACBF747E}"/>
          </ac:spMkLst>
        </pc:spChg>
      </pc:sldChg>
      <pc:sldChg chg="modSp">
        <pc:chgData name="Shalaka Ghodke" userId="S::shalaka.ghodke@mitwpu.ac.in::3137abd5-2539-4a85-8dde-0d46a966062d" providerId="AD" clId="Web-{1ACE7053-DD3D-49C3-94CB-F675B6E3B1EB}" dt="2021-03-04T04:04:38.668" v="19" actId="20577"/>
        <pc:sldMkLst>
          <pc:docMk/>
          <pc:sldMk cId="1876194283" sldId="313"/>
        </pc:sldMkLst>
        <pc:spChg chg="mod">
          <ac:chgData name="Shalaka Ghodke" userId="S::shalaka.ghodke@mitwpu.ac.in::3137abd5-2539-4a85-8dde-0d46a966062d" providerId="AD" clId="Web-{1ACE7053-DD3D-49C3-94CB-F675B6E3B1EB}" dt="2021-03-04T04:04:38.668" v="19" actId="20577"/>
          <ac:spMkLst>
            <pc:docMk/>
            <pc:sldMk cId="1876194283" sldId="313"/>
            <ac:spMk id="3" creationId="{607B1A08-F4DA-4B16-B72A-DE94D7A37674}"/>
          </ac:spMkLst>
        </pc:spChg>
      </pc:sldChg>
      <pc:sldChg chg="modSp new del">
        <pc:chgData name="Shalaka Ghodke" userId="S::shalaka.ghodke@mitwpu.ac.in::3137abd5-2539-4a85-8dde-0d46a966062d" providerId="AD" clId="Web-{1ACE7053-DD3D-49C3-94CB-F675B6E3B1EB}" dt="2021-03-04T03:44:39.375" v="10"/>
        <pc:sldMkLst>
          <pc:docMk/>
          <pc:sldMk cId="3077112640" sldId="315"/>
        </pc:sldMkLst>
        <pc:spChg chg="mod">
          <ac:chgData name="Shalaka Ghodke" userId="S::shalaka.ghodke@mitwpu.ac.in::3137abd5-2539-4a85-8dde-0d46a966062d" providerId="AD" clId="Web-{1ACE7053-DD3D-49C3-94CB-F675B6E3B1EB}" dt="2021-03-04T03:44:05.827" v="7" actId="20577"/>
          <ac:spMkLst>
            <pc:docMk/>
            <pc:sldMk cId="3077112640" sldId="315"/>
            <ac:spMk id="2" creationId="{5237C936-102B-43C3-983C-EC75AEB3CE5A}"/>
          </ac:spMkLst>
        </pc:spChg>
      </pc:sldChg>
    </pc:docChg>
  </pc:docChgLst>
  <pc:docChgLst>
    <pc:chgData name="Shalaka Ghodke" userId="S::shalaka.ghodke@mitwpu.ac.in::3137abd5-2539-4a85-8dde-0d46a966062d" providerId="AD" clId="Web-{B3F9D033-AA13-4AEB-959F-7FBCCC9F2A0A}"/>
    <pc:docChg chg="addSld modSld">
      <pc:chgData name="Shalaka Ghodke" userId="S::shalaka.ghodke@mitwpu.ac.in::3137abd5-2539-4a85-8dde-0d46a966062d" providerId="AD" clId="Web-{B3F9D033-AA13-4AEB-959F-7FBCCC9F2A0A}" dt="2021-03-02T03:23:36.239" v="97" actId="20577"/>
      <pc:docMkLst>
        <pc:docMk/>
      </pc:docMkLst>
      <pc:sldChg chg="modSp">
        <pc:chgData name="Shalaka Ghodke" userId="S::shalaka.ghodke@mitwpu.ac.in::3137abd5-2539-4a85-8dde-0d46a966062d" providerId="AD" clId="Web-{B3F9D033-AA13-4AEB-959F-7FBCCC9F2A0A}" dt="2021-03-02T03:11:30.269" v="5" actId="20577"/>
        <pc:sldMkLst>
          <pc:docMk/>
          <pc:sldMk cId="71349395" sldId="277"/>
        </pc:sldMkLst>
        <pc:spChg chg="mod">
          <ac:chgData name="Shalaka Ghodke" userId="S::shalaka.ghodke@mitwpu.ac.in::3137abd5-2539-4a85-8dde-0d46a966062d" providerId="AD" clId="Web-{B3F9D033-AA13-4AEB-959F-7FBCCC9F2A0A}" dt="2021-03-02T03:10:37.674" v="0" actId="20577"/>
          <ac:spMkLst>
            <pc:docMk/>
            <pc:sldMk cId="71349395" sldId="277"/>
            <ac:spMk id="2" creationId="{DAFDB457-BE01-4938-BBFF-8A47F2A9FE76}"/>
          </ac:spMkLst>
        </pc:spChg>
        <pc:spChg chg="mod">
          <ac:chgData name="Shalaka Ghodke" userId="S::shalaka.ghodke@mitwpu.ac.in::3137abd5-2539-4a85-8dde-0d46a966062d" providerId="AD" clId="Web-{B3F9D033-AA13-4AEB-959F-7FBCCC9F2A0A}" dt="2021-03-02T03:11:30.269" v="5" actId="20577"/>
          <ac:spMkLst>
            <pc:docMk/>
            <pc:sldMk cId="71349395" sldId="277"/>
            <ac:spMk id="3" creationId="{65834DFC-707D-4554-8B1E-62455CB3DA96}"/>
          </ac:spMkLst>
        </pc:spChg>
      </pc:sldChg>
      <pc:sldChg chg="modSp new">
        <pc:chgData name="Shalaka Ghodke" userId="S::shalaka.ghodke@mitwpu.ac.in::3137abd5-2539-4a85-8dde-0d46a966062d" providerId="AD" clId="Web-{B3F9D033-AA13-4AEB-959F-7FBCCC9F2A0A}" dt="2021-03-02T03:11:48.238" v="12" actId="20577"/>
        <pc:sldMkLst>
          <pc:docMk/>
          <pc:sldMk cId="1521208017" sldId="278"/>
        </pc:sldMkLst>
        <pc:spChg chg="mod">
          <ac:chgData name="Shalaka Ghodke" userId="S::shalaka.ghodke@mitwpu.ac.in::3137abd5-2539-4a85-8dde-0d46a966062d" providerId="AD" clId="Web-{B3F9D033-AA13-4AEB-959F-7FBCCC9F2A0A}" dt="2021-03-02T03:11:35.473" v="9" actId="20577"/>
          <ac:spMkLst>
            <pc:docMk/>
            <pc:sldMk cId="1521208017" sldId="278"/>
            <ac:spMk id="2" creationId="{97326044-D95A-4C52-ACC9-7EC4B3BB52A5}"/>
          </ac:spMkLst>
        </pc:spChg>
        <pc:spChg chg="mod">
          <ac:chgData name="Shalaka Ghodke" userId="S::shalaka.ghodke@mitwpu.ac.in::3137abd5-2539-4a85-8dde-0d46a966062d" providerId="AD" clId="Web-{B3F9D033-AA13-4AEB-959F-7FBCCC9F2A0A}" dt="2021-03-02T03:11:48.238" v="12" actId="20577"/>
          <ac:spMkLst>
            <pc:docMk/>
            <pc:sldMk cId="1521208017" sldId="278"/>
            <ac:spMk id="3" creationId="{DF1BF086-7B38-46BF-A3E8-2620C113D3D5}"/>
          </ac:spMkLst>
        </pc:spChg>
      </pc:sldChg>
      <pc:sldChg chg="modSp new">
        <pc:chgData name="Shalaka Ghodke" userId="S::shalaka.ghodke@mitwpu.ac.in::3137abd5-2539-4a85-8dde-0d46a966062d" providerId="AD" clId="Web-{B3F9D033-AA13-4AEB-959F-7FBCCC9F2A0A}" dt="2021-03-02T03:12:37.802" v="19" actId="20577"/>
        <pc:sldMkLst>
          <pc:docMk/>
          <pc:sldMk cId="4188358024" sldId="279"/>
        </pc:sldMkLst>
        <pc:spChg chg="mod">
          <ac:chgData name="Shalaka Ghodke" userId="S::shalaka.ghodke@mitwpu.ac.in::3137abd5-2539-4a85-8dde-0d46a966062d" providerId="AD" clId="Web-{B3F9D033-AA13-4AEB-959F-7FBCCC9F2A0A}" dt="2021-03-02T03:12:37.802" v="19" actId="20577"/>
          <ac:spMkLst>
            <pc:docMk/>
            <pc:sldMk cId="4188358024" sldId="279"/>
            <ac:spMk id="2" creationId="{4BCE20B2-A253-402C-918F-E79DBA012332}"/>
          </ac:spMkLst>
        </pc:spChg>
        <pc:spChg chg="mod">
          <ac:chgData name="Shalaka Ghodke" userId="S::shalaka.ghodke@mitwpu.ac.in::3137abd5-2539-4a85-8dde-0d46a966062d" providerId="AD" clId="Web-{B3F9D033-AA13-4AEB-959F-7FBCCC9F2A0A}" dt="2021-03-02T03:12:35.646" v="17" actId="20577"/>
          <ac:spMkLst>
            <pc:docMk/>
            <pc:sldMk cId="4188358024" sldId="279"/>
            <ac:spMk id="3" creationId="{35475416-ABA1-453E-8FD4-0EB4FD031812}"/>
          </ac:spMkLst>
        </pc:spChg>
      </pc:sldChg>
      <pc:sldChg chg="modSp new">
        <pc:chgData name="Shalaka Ghodke" userId="S::shalaka.ghodke@mitwpu.ac.in::3137abd5-2539-4a85-8dde-0d46a966062d" providerId="AD" clId="Web-{B3F9D033-AA13-4AEB-959F-7FBCCC9F2A0A}" dt="2021-03-02T03:21:51.721" v="87" actId="20577"/>
        <pc:sldMkLst>
          <pc:docMk/>
          <pc:sldMk cId="1031471909" sldId="280"/>
        </pc:sldMkLst>
        <pc:spChg chg="mod">
          <ac:chgData name="Shalaka Ghodke" userId="S::shalaka.ghodke@mitwpu.ac.in::3137abd5-2539-4a85-8dde-0d46a966062d" providerId="AD" clId="Web-{B3F9D033-AA13-4AEB-959F-7FBCCC9F2A0A}" dt="2021-03-02T03:13:08.584" v="27" actId="20577"/>
          <ac:spMkLst>
            <pc:docMk/>
            <pc:sldMk cId="1031471909" sldId="280"/>
            <ac:spMk id="2" creationId="{A9E53A0B-1809-4E76-AB0F-3E453A511056}"/>
          </ac:spMkLst>
        </pc:spChg>
        <pc:spChg chg="mod">
          <ac:chgData name="Shalaka Ghodke" userId="S::shalaka.ghodke@mitwpu.ac.in::3137abd5-2539-4a85-8dde-0d46a966062d" providerId="AD" clId="Web-{B3F9D033-AA13-4AEB-959F-7FBCCC9F2A0A}" dt="2021-03-02T03:21:51.721" v="87" actId="20577"/>
          <ac:spMkLst>
            <pc:docMk/>
            <pc:sldMk cId="1031471909" sldId="280"/>
            <ac:spMk id="3" creationId="{29AF9619-582F-4FD5-A2B7-4C1070090945}"/>
          </ac:spMkLst>
        </pc:spChg>
      </pc:sldChg>
      <pc:sldChg chg="modSp new">
        <pc:chgData name="Shalaka Ghodke" userId="S::shalaka.ghodke@mitwpu.ac.in::3137abd5-2539-4a85-8dde-0d46a966062d" providerId="AD" clId="Web-{B3F9D033-AA13-4AEB-959F-7FBCCC9F2A0A}" dt="2021-03-02T03:16:36.729" v="62" actId="20577"/>
        <pc:sldMkLst>
          <pc:docMk/>
          <pc:sldMk cId="4183676721" sldId="281"/>
        </pc:sldMkLst>
        <pc:spChg chg="mod">
          <ac:chgData name="Shalaka Ghodke" userId="S::shalaka.ghodke@mitwpu.ac.in::3137abd5-2539-4a85-8dde-0d46a966062d" providerId="AD" clId="Web-{B3F9D033-AA13-4AEB-959F-7FBCCC9F2A0A}" dt="2021-03-02T03:15:21.696" v="47" actId="20577"/>
          <ac:spMkLst>
            <pc:docMk/>
            <pc:sldMk cId="4183676721" sldId="281"/>
            <ac:spMk id="2" creationId="{E52F611A-3C14-486E-B678-03E97FCAB99B}"/>
          </ac:spMkLst>
        </pc:spChg>
        <pc:spChg chg="mod">
          <ac:chgData name="Shalaka Ghodke" userId="S::shalaka.ghodke@mitwpu.ac.in::3137abd5-2539-4a85-8dde-0d46a966062d" providerId="AD" clId="Web-{B3F9D033-AA13-4AEB-959F-7FBCCC9F2A0A}" dt="2021-03-02T03:16:36.729" v="62" actId="20577"/>
          <ac:spMkLst>
            <pc:docMk/>
            <pc:sldMk cId="4183676721" sldId="281"/>
            <ac:spMk id="3" creationId="{3291EDA4-3A4A-4896-ABF2-3AB1DCD1CDD7}"/>
          </ac:spMkLst>
        </pc:spChg>
      </pc:sldChg>
      <pc:sldChg chg="modSp new">
        <pc:chgData name="Shalaka Ghodke" userId="S::shalaka.ghodke@mitwpu.ac.in::3137abd5-2539-4a85-8dde-0d46a966062d" providerId="AD" clId="Web-{B3F9D033-AA13-4AEB-959F-7FBCCC9F2A0A}" dt="2021-03-02T03:21:10.267" v="84" actId="20577"/>
        <pc:sldMkLst>
          <pc:docMk/>
          <pc:sldMk cId="262715752" sldId="282"/>
        </pc:sldMkLst>
        <pc:spChg chg="mod">
          <ac:chgData name="Shalaka Ghodke" userId="S::shalaka.ghodke@mitwpu.ac.in::3137abd5-2539-4a85-8dde-0d46a966062d" providerId="AD" clId="Web-{B3F9D033-AA13-4AEB-959F-7FBCCC9F2A0A}" dt="2021-03-02T03:16:22.870" v="57" actId="20577"/>
          <ac:spMkLst>
            <pc:docMk/>
            <pc:sldMk cId="262715752" sldId="282"/>
            <ac:spMk id="2" creationId="{C10CBF29-51F9-4C1A-99C1-3620875D045D}"/>
          </ac:spMkLst>
        </pc:spChg>
        <pc:spChg chg="mod">
          <ac:chgData name="Shalaka Ghodke" userId="S::shalaka.ghodke@mitwpu.ac.in::3137abd5-2539-4a85-8dde-0d46a966062d" providerId="AD" clId="Web-{B3F9D033-AA13-4AEB-959F-7FBCCC9F2A0A}" dt="2021-03-02T03:21:10.267" v="84" actId="20577"/>
          <ac:spMkLst>
            <pc:docMk/>
            <pc:sldMk cId="262715752" sldId="282"/>
            <ac:spMk id="3" creationId="{AF69DC50-676E-4CC7-84AF-37D0A0199073}"/>
          </ac:spMkLst>
        </pc:spChg>
      </pc:sldChg>
      <pc:sldChg chg="modSp new">
        <pc:chgData name="Shalaka Ghodke" userId="S::shalaka.ghodke@mitwpu.ac.in::3137abd5-2539-4a85-8dde-0d46a966062d" providerId="AD" clId="Web-{B3F9D033-AA13-4AEB-959F-7FBCCC9F2A0A}" dt="2021-03-02T03:17:42.528" v="74" actId="14100"/>
        <pc:sldMkLst>
          <pc:docMk/>
          <pc:sldMk cId="2124116955" sldId="283"/>
        </pc:sldMkLst>
        <pc:spChg chg="mod">
          <ac:chgData name="Shalaka Ghodke" userId="S::shalaka.ghodke@mitwpu.ac.in::3137abd5-2539-4a85-8dde-0d46a966062d" providerId="AD" clId="Web-{B3F9D033-AA13-4AEB-959F-7FBCCC9F2A0A}" dt="2021-03-02T03:17:19.012" v="67" actId="20577"/>
          <ac:spMkLst>
            <pc:docMk/>
            <pc:sldMk cId="2124116955" sldId="283"/>
            <ac:spMk id="2" creationId="{526BA253-D727-4991-98FD-5BDBA19C7716}"/>
          </ac:spMkLst>
        </pc:spChg>
        <pc:spChg chg="mod">
          <ac:chgData name="Shalaka Ghodke" userId="S::shalaka.ghodke@mitwpu.ac.in::3137abd5-2539-4a85-8dde-0d46a966062d" providerId="AD" clId="Web-{B3F9D033-AA13-4AEB-959F-7FBCCC9F2A0A}" dt="2021-03-02T03:17:42.528" v="74" actId="14100"/>
          <ac:spMkLst>
            <pc:docMk/>
            <pc:sldMk cId="2124116955" sldId="283"/>
            <ac:spMk id="3" creationId="{989667FA-3AA7-4010-B28F-BD35F56D23C4}"/>
          </ac:spMkLst>
        </pc:spChg>
      </pc:sldChg>
      <pc:sldChg chg="modSp new">
        <pc:chgData name="Shalaka Ghodke" userId="S::shalaka.ghodke@mitwpu.ac.in::3137abd5-2539-4a85-8dde-0d46a966062d" providerId="AD" clId="Web-{B3F9D033-AA13-4AEB-959F-7FBCCC9F2A0A}" dt="2021-03-02T03:18:19.435" v="83" actId="20577"/>
        <pc:sldMkLst>
          <pc:docMk/>
          <pc:sldMk cId="1639874204" sldId="284"/>
        </pc:sldMkLst>
        <pc:spChg chg="mod">
          <ac:chgData name="Shalaka Ghodke" userId="S::shalaka.ghodke@mitwpu.ac.in::3137abd5-2539-4a85-8dde-0d46a966062d" providerId="AD" clId="Web-{B3F9D033-AA13-4AEB-959F-7FBCCC9F2A0A}" dt="2021-03-02T03:18:06.591" v="78" actId="20577"/>
          <ac:spMkLst>
            <pc:docMk/>
            <pc:sldMk cId="1639874204" sldId="284"/>
            <ac:spMk id="2" creationId="{A6AD4D81-A573-43DD-8E19-62A02BC8381B}"/>
          </ac:spMkLst>
        </pc:spChg>
        <pc:spChg chg="mod">
          <ac:chgData name="Shalaka Ghodke" userId="S::shalaka.ghodke@mitwpu.ac.in::3137abd5-2539-4a85-8dde-0d46a966062d" providerId="AD" clId="Web-{B3F9D033-AA13-4AEB-959F-7FBCCC9F2A0A}" dt="2021-03-02T03:18:19.435" v="83" actId="20577"/>
          <ac:spMkLst>
            <pc:docMk/>
            <pc:sldMk cId="1639874204" sldId="284"/>
            <ac:spMk id="3" creationId="{38CD36F7-9135-44A0-A75F-22AD7970B6AB}"/>
          </ac:spMkLst>
        </pc:spChg>
      </pc:sldChg>
      <pc:sldChg chg="modSp new">
        <pc:chgData name="Shalaka Ghodke" userId="S::shalaka.ghodke@mitwpu.ac.in::3137abd5-2539-4a85-8dde-0d46a966062d" providerId="AD" clId="Web-{B3F9D033-AA13-4AEB-959F-7FBCCC9F2A0A}" dt="2021-03-02T03:23:36.239" v="97" actId="20577"/>
        <pc:sldMkLst>
          <pc:docMk/>
          <pc:sldMk cId="1287578604" sldId="285"/>
        </pc:sldMkLst>
        <pc:spChg chg="mod">
          <ac:chgData name="Shalaka Ghodke" userId="S::shalaka.ghodke@mitwpu.ac.in::3137abd5-2539-4a85-8dde-0d46a966062d" providerId="AD" clId="Web-{B3F9D033-AA13-4AEB-959F-7FBCCC9F2A0A}" dt="2021-03-02T03:23:36.239" v="97" actId="20577"/>
          <ac:spMkLst>
            <pc:docMk/>
            <pc:sldMk cId="1287578604" sldId="285"/>
            <ac:spMk id="2" creationId="{4E300B07-5F74-4E72-BC87-2C3BED34C6CE}"/>
          </ac:spMkLst>
        </pc:spChg>
      </pc:sldChg>
    </pc:docChg>
  </pc:docChgLst>
  <pc:docChgLst>
    <pc:chgData name="Shalaka Ghodke" userId="S::shalaka.ghodke@mitwpu.ac.in::3137abd5-2539-4a85-8dde-0d46a966062d" providerId="AD" clId="Web-{35738258-C08E-4A38-B933-E65362671B45}"/>
    <pc:docChg chg="addSld modSld sldOrd">
      <pc:chgData name="Shalaka Ghodke" userId="S::shalaka.ghodke@mitwpu.ac.in::3137abd5-2539-4a85-8dde-0d46a966062d" providerId="AD" clId="Web-{35738258-C08E-4A38-B933-E65362671B45}" dt="2021-03-03T11:19:15.996" v="165" actId="20577"/>
      <pc:docMkLst>
        <pc:docMk/>
      </pc:docMkLst>
      <pc:sldChg chg="modSp">
        <pc:chgData name="Shalaka Ghodke" userId="S::shalaka.ghodke@mitwpu.ac.in::3137abd5-2539-4a85-8dde-0d46a966062d" providerId="AD" clId="Web-{35738258-C08E-4A38-B933-E65362671B45}" dt="2021-03-03T10:47:22.032" v="25" actId="20577"/>
        <pc:sldMkLst>
          <pc:docMk/>
          <pc:sldMk cId="2536917040" sldId="300"/>
        </pc:sldMkLst>
        <pc:spChg chg="mod">
          <ac:chgData name="Shalaka Ghodke" userId="S::shalaka.ghodke@mitwpu.ac.in::3137abd5-2539-4a85-8dde-0d46a966062d" providerId="AD" clId="Web-{35738258-C08E-4A38-B933-E65362671B45}" dt="2021-03-03T10:47:22.032" v="25" actId="20577"/>
          <ac:spMkLst>
            <pc:docMk/>
            <pc:sldMk cId="2536917040" sldId="300"/>
            <ac:spMk id="3" creationId="{05E099D9-5265-4C7E-B4E3-D169BD29AD78}"/>
          </ac:spMkLst>
        </pc:spChg>
      </pc:sldChg>
      <pc:sldChg chg="modSp">
        <pc:chgData name="Shalaka Ghodke" userId="S::shalaka.ghodke@mitwpu.ac.in::3137abd5-2539-4a85-8dde-0d46a966062d" providerId="AD" clId="Web-{35738258-C08E-4A38-B933-E65362671B45}" dt="2021-03-03T10:48:52.534" v="40" actId="20577"/>
        <pc:sldMkLst>
          <pc:docMk/>
          <pc:sldMk cId="519235624" sldId="302"/>
        </pc:sldMkLst>
        <pc:spChg chg="mod">
          <ac:chgData name="Shalaka Ghodke" userId="S::shalaka.ghodke@mitwpu.ac.in::3137abd5-2539-4a85-8dde-0d46a966062d" providerId="AD" clId="Web-{35738258-C08E-4A38-B933-E65362671B45}" dt="2021-03-03T10:48:52.534" v="40" actId="20577"/>
          <ac:spMkLst>
            <pc:docMk/>
            <pc:sldMk cId="519235624" sldId="302"/>
            <ac:spMk id="3" creationId="{A9A76217-123A-483F-B7CB-A09F04F07703}"/>
          </ac:spMkLst>
        </pc:spChg>
      </pc:sldChg>
      <pc:sldChg chg="modSp">
        <pc:chgData name="Shalaka Ghodke" userId="S::shalaka.ghodke@mitwpu.ac.in::3137abd5-2539-4a85-8dde-0d46a966062d" providerId="AD" clId="Web-{35738258-C08E-4A38-B933-E65362671B45}" dt="2021-03-03T11:14:04.644" v="83" actId="20577"/>
        <pc:sldMkLst>
          <pc:docMk/>
          <pc:sldMk cId="2823012119" sldId="303"/>
        </pc:sldMkLst>
        <pc:spChg chg="mod">
          <ac:chgData name="Shalaka Ghodke" userId="S::shalaka.ghodke@mitwpu.ac.in::3137abd5-2539-4a85-8dde-0d46a966062d" providerId="AD" clId="Web-{35738258-C08E-4A38-B933-E65362671B45}" dt="2021-03-03T11:14:04.644" v="83" actId="20577"/>
          <ac:spMkLst>
            <pc:docMk/>
            <pc:sldMk cId="2823012119" sldId="303"/>
            <ac:spMk id="2" creationId="{D79AD6A4-32CD-402D-8F9E-FE8CC4A1328F}"/>
          </ac:spMkLst>
        </pc:spChg>
      </pc:sldChg>
      <pc:sldChg chg="addSp delSp modSp">
        <pc:chgData name="Shalaka Ghodke" userId="S::shalaka.ghodke@mitwpu.ac.in::3137abd5-2539-4a85-8dde-0d46a966062d" providerId="AD" clId="Web-{35738258-C08E-4A38-B933-E65362671B45}" dt="2021-03-03T11:12:11.015" v="59" actId="14100"/>
        <pc:sldMkLst>
          <pc:docMk/>
          <pc:sldMk cId="2207594111" sldId="305"/>
        </pc:sldMkLst>
        <pc:spChg chg="mod">
          <ac:chgData name="Shalaka Ghodke" userId="S::shalaka.ghodke@mitwpu.ac.in::3137abd5-2539-4a85-8dde-0d46a966062d" providerId="AD" clId="Web-{35738258-C08E-4A38-B933-E65362671B45}" dt="2021-03-03T11:11:43.405" v="50"/>
          <ac:spMkLst>
            <pc:docMk/>
            <pc:sldMk cId="2207594111" sldId="305"/>
            <ac:spMk id="2" creationId="{D025237C-D925-4602-9BCC-CAD0A63EBB03}"/>
          </ac:spMkLst>
        </pc:spChg>
        <pc:spChg chg="add del mod">
          <ac:chgData name="Shalaka Ghodke" userId="S::shalaka.ghodke@mitwpu.ac.in::3137abd5-2539-4a85-8dde-0d46a966062d" providerId="AD" clId="Web-{35738258-C08E-4A38-B933-E65362671B45}" dt="2021-03-03T11:11:24.530" v="45"/>
          <ac:spMkLst>
            <pc:docMk/>
            <pc:sldMk cId="2207594111" sldId="305"/>
            <ac:spMk id="5" creationId="{F975D756-9871-474A-9D61-CE74A88E4FD5}"/>
          </ac:spMkLst>
        </pc:spChg>
        <pc:spChg chg="mod ord">
          <ac:chgData name="Shalaka Ghodke" userId="S::shalaka.ghodke@mitwpu.ac.in::3137abd5-2539-4a85-8dde-0d46a966062d" providerId="AD" clId="Web-{35738258-C08E-4A38-B933-E65362671B45}" dt="2021-03-03T11:12:11.015" v="59" actId="14100"/>
          <ac:spMkLst>
            <pc:docMk/>
            <pc:sldMk cId="2207594111" sldId="305"/>
            <ac:spMk id="10" creationId="{BAF945C5-33E8-4154-961C-45DC44D0AF92}"/>
          </ac:spMkLst>
        </pc:spChg>
        <pc:spChg chg="add del">
          <ac:chgData name="Shalaka Ghodke" userId="S::shalaka.ghodke@mitwpu.ac.in::3137abd5-2539-4a85-8dde-0d46a966062d" providerId="AD" clId="Web-{35738258-C08E-4A38-B933-E65362671B45}" dt="2021-03-03T11:11:43.405" v="50"/>
          <ac:spMkLst>
            <pc:docMk/>
            <pc:sldMk cId="2207594111" sldId="305"/>
            <ac:spMk id="26" creationId="{3F89FC01-D0CF-4899-A184-1F007036308A}"/>
          </ac:spMkLst>
        </pc:spChg>
        <pc:spChg chg="add del">
          <ac:chgData name="Shalaka Ghodke" userId="S::shalaka.ghodke@mitwpu.ac.in::3137abd5-2539-4a85-8dde-0d46a966062d" providerId="AD" clId="Web-{35738258-C08E-4A38-B933-E65362671B45}" dt="2021-03-03T11:11:43.405" v="50"/>
          <ac:spMkLst>
            <pc:docMk/>
            <pc:sldMk cId="2207594111" sldId="305"/>
            <ac:spMk id="28" creationId="{F4E5A9FF-C93F-4A6D-ABDE-2533C3017B89}"/>
          </ac:spMkLst>
        </pc:spChg>
        <pc:spChg chg="add del">
          <ac:chgData name="Shalaka Ghodke" userId="S::shalaka.ghodke@mitwpu.ac.in::3137abd5-2539-4a85-8dde-0d46a966062d" providerId="AD" clId="Web-{35738258-C08E-4A38-B933-E65362671B45}" dt="2021-03-03T11:11:43.405" v="50"/>
          <ac:spMkLst>
            <pc:docMk/>
            <pc:sldMk cId="2207594111" sldId="305"/>
            <ac:spMk id="30" creationId="{ED008ECC-51D4-4E47-80DF-1D22FBBC5061}"/>
          </ac:spMkLst>
        </pc:spChg>
        <pc:spChg chg="add del">
          <ac:chgData name="Shalaka Ghodke" userId="S::shalaka.ghodke@mitwpu.ac.in::3137abd5-2539-4a85-8dde-0d46a966062d" providerId="AD" clId="Web-{35738258-C08E-4A38-B933-E65362671B45}" dt="2021-03-03T11:11:43.405" v="50"/>
          <ac:spMkLst>
            <pc:docMk/>
            <pc:sldMk cId="2207594111" sldId="305"/>
            <ac:spMk id="32" creationId="{3EEBA64A-08C9-4EE7-A7DD-C4309E5753BA}"/>
          </ac:spMkLst>
        </pc:spChg>
        <pc:spChg chg="add del">
          <ac:chgData name="Shalaka Ghodke" userId="S::shalaka.ghodke@mitwpu.ac.in::3137abd5-2539-4a85-8dde-0d46a966062d" providerId="AD" clId="Web-{35738258-C08E-4A38-B933-E65362671B45}" dt="2021-03-03T11:11:43.405" v="50"/>
          <ac:spMkLst>
            <pc:docMk/>
            <pc:sldMk cId="2207594111" sldId="305"/>
            <ac:spMk id="33" creationId="{0DA644F7-E61C-4BDD-9510-112510F64F97}"/>
          </ac:spMkLst>
        </pc:spChg>
        <pc:spChg chg="add del">
          <ac:chgData name="Shalaka Ghodke" userId="S::shalaka.ghodke@mitwpu.ac.in::3137abd5-2539-4a85-8dde-0d46a966062d" providerId="AD" clId="Web-{35738258-C08E-4A38-B933-E65362671B45}" dt="2021-03-03T11:11:43.390" v="49"/>
          <ac:spMkLst>
            <pc:docMk/>
            <pc:sldMk cId="2207594111" sldId="305"/>
            <ac:spMk id="35" creationId="{2DF7C36B-2A95-4DB1-A402-5367DFD51180}"/>
          </ac:spMkLst>
        </pc:spChg>
        <pc:spChg chg="add del">
          <ac:chgData name="Shalaka Ghodke" userId="S::shalaka.ghodke@mitwpu.ac.in::3137abd5-2539-4a85-8dde-0d46a966062d" providerId="AD" clId="Web-{35738258-C08E-4A38-B933-E65362671B45}" dt="2021-03-03T11:11:43.390" v="49"/>
          <ac:spMkLst>
            <pc:docMk/>
            <pc:sldMk cId="2207594111" sldId="305"/>
            <ac:spMk id="36" creationId="{9FCA75FA-F681-4B5D-93C7-49F3DDA1D8E1}"/>
          </ac:spMkLst>
        </pc:spChg>
        <pc:spChg chg="add del">
          <ac:chgData name="Shalaka Ghodke" userId="S::shalaka.ghodke@mitwpu.ac.in::3137abd5-2539-4a85-8dde-0d46a966062d" providerId="AD" clId="Web-{35738258-C08E-4A38-B933-E65362671B45}" dt="2021-03-03T11:11:40.593" v="47"/>
          <ac:spMkLst>
            <pc:docMk/>
            <pc:sldMk cId="2207594111" sldId="305"/>
            <ac:spMk id="38" creationId="{3F89FC01-D0CF-4899-A184-1F007036308A}"/>
          </ac:spMkLst>
        </pc:spChg>
        <pc:spChg chg="add del">
          <ac:chgData name="Shalaka Ghodke" userId="S::shalaka.ghodke@mitwpu.ac.in::3137abd5-2539-4a85-8dde-0d46a966062d" providerId="AD" clId="Web-{35738258-C08E-4A38-B933-E65362671B45}" dt="2021-03-03T11:11:43.390" v="49"/>
          <ac:spMkLst>
            <pc:docMk/>
            <pc:sldMk cId="2207594111" sldId="305"/>
            <ac:spMk id="39" creationId="{F532AA8F-7655-4585-B919-E2A0FD87E715}"/>
          </ac:spMkLst>
        </pc:spChg>
        <pc:spChg chg="add del">
          <ac:chgData name="Shalaka Ghodke" userId="S::shalaka.ghodke@mitwpu.ac.in::3137abd5-2539-4a85-8dde-0d46a966062d" providerId="AD" clId="Web-{35738258-C08E-4A38-B933-E65362671B45}" dt="2021-03-03T11:11:40.593" v="47"/>
          <ac:spMkLst>
            <pc:docMk/>
            <pc:sldMk cId="2207594111" sldId="305"/>
            <ac:spMk id="40" creationId="{F4E5A9FF-C93F-4A6D-ABDE-2533C3017B89}"/>
          </ac:spMkLst>
        </pc:spChg>
        <pc:spChg chg="add del">
          <ac:chgData name="Shalaka Ghodke" userId="S::shalaka.ghodke@mitwpu.ac.in::3137abd5-2539-4a85-8dde-0d46a966062d" providerId="AD" clId="Web-{35738258-C08E-4A38-B933-E65362671B45}" dt="2021-03-03T11:11:43.390" v="49"/>
          <ac:spMkLst>
            <pc:docMk/>
            <pc:sldMk cId="2207594111" sldId="305"/>
            <ac:spMk id="43" creationId="{BACADE56-B590-4E65-AF77-CEDAB0E2C033}"/>
          </ac:spMkLst>
        </pc:spChg>
        <pc:spChg chg="add del">
          <ac:chgData name="Shalaka Ghodke" userId="S::shalaka.ghodke@mitwpu.ac.in::3137abd5-2539-4a85-8dde-0d46a966062d" providerId="AD" clId="Web-{35738258-C08E-4A38-B933-E65362671B45}" dt="2021-03-03T11:11:40.593" v="47"/>
          <ac:spMkLst>
            <pc:docMk/>
            <pc:sldMk cId="2207594111" sldId="305"/>
            <ac:spMk id="44" creationId="{4B019A08-55AD-4038-B865-37DA596B8CE3}"/>
          </ac:spMkLst>
        </pc:spChg>
        <pc:spChg chg="add del">
          <ac:chgData name="Shalaka Ghodke" userId="S::shalaka.ghodke@mitwpu.ac.in::3137abd5-2539-4a85-8dde-0d46a966062d" providerId="AD" clId="Web-{35738258-C08E-4A38-B933-E65362671B45}" dt="2021-03-03T11:11:43.390" v="49"/>
          <ac:spMkLst>
            <pc:docMk/>
            <pc:sldMk cId="2207594111" sldId="305"/>
            <ac:spMk id="45" creationId="{1CD6EB25-01BC-4EB1-8BED-E81046194E5F}"/>
          </ac:spMkLst>
        </pc:spChg>
        <pc:spChg chg="add">
          <ac:chgData name="Shalaka Ghodke" userId="S::shalaka.ghodke@mitwpu.ac.in::3137abd5-2539-4a85-8dde-0d46a966062d" providerId="AD" clId="Web-{35738258-C08E-4A38-B933-E65362671B45}" dt="2021-03-03T11:11:43.405" v="50"/>
          <ac:spMkLst>
            <pc:docMk/>
            <pc:sldMk cId="2207594111" sldId="305"/>
            <ac:spMk id="47" creationId="{3F89FC01-D0CF-4899-A184-1F007036308A}"/>
          </ac:spMkLst>
        </pc:spChg>
        <pc:spChg chg="add del">
          <ac:chgData name="Shalaka Ghodke" userId="S::shalaka.ghodke@mitwpu.ac.in::3137abd5-2539-4a85-8dde-0d46a966062d" providerId="AD" clId="Web-{35738258-C08E-4A38-B933-E65362671B45}" dt="2021-03-03T11:11:40.593" v="47"/>
          <ac:spMkLst>
            <pc:docMk/>
            <pc:sldMk cId="2207594111" sldId="305"/>
            <ac:spMk id="48" creationId="{1627C7B9-FD35-4E35-B741-E4A9A5F416ED}"/>
          </ac:spMkLst>
        </pc:spChg>
        <pc:spChg chg="add">
          <ac:chgData name="Shalaka Ghodke" userId="S::shalaka.ghodke@mitwpu.ac.in::3137abd5-2539-4a85-8dde-0d46a966062d" providerId="AD" clId="Web-{35738258-C08E-4A38-B933-E65362671B45}" dt="2021-03-03T11:11:43.405" v="50"/>
          <ac:spMkLst>
            <pc:docMk/>
            <pc:sldMk cId="2207594111" sldId="305"/>
            <ac:spMk id="49" creationId="{F4E5A9FF-C93F-4A6D-ABDE-2533C3017B89}"/>
          </ac:spMkLst>
        </pc:spChg>
        <pc:spChg chg="add del">
          <ac:chgData name="Shalaka Ghodke" userId="S::shalaka.ghodke@mitwpu.ac.in::3137abd5-2539-4a85-8dde-0d46a966062d" providerId="AD" clId="Web-{35738258-C08E-4A38-B933-E65362671B45}" dt="2021-03-03T11:11:40.593" v="47"/>
          <ac:spMkLst>
            <pc:docMk/>
            <pc:sldMk cId="2207594111" sldId="305"/>
            <ac:spMk id="50" creationId="{476B7131-2035-43F9-84E8-2B4749D333B9}"/>
          </ac:spMkLst>
        </pc:spChg>
        <pc:spChg chg="add">
          <ac:chgData name="Shalaka Ghodke" userId="S::shalaka.ghodke@mitwpu.ac.in::3137abd5-2539-4a85-8dde-0d46a966062d" providerId="AD" clId="Web-{35738258-C08E-4A38-B933-E65362671B45}" dt="2021-03-03T11:11:43.405" v="50"/>
          <ac:spMkLst>
            <pc:docMk/>
            <pc:sldMk cId="2207594111" sldId="305"/>
            <ac:spMk id="52" creationId="{4B019A08-55AD-4038-B865-37DA596B8CE3}"/>
          </ac:spMkLst>
        </pc:spChg>
        <pc:spChg chg="add">
          <ac:chgData name="Shalaka Ghodke" userId="S::shalaka.ghodke@mitwpu.ac.in::3137abd5-2539-4a85-8dde-0d46a966062d" providerId="AD" clId="Web-{35738258-C08E-4A38-B933-E65362671B45}" dt="2021-03-03T11:11:43.405" v="50"/>
          <ac:spMkLst>
            <pc:docMk/>
            <pc:sldMk cId="2207594111" sldId="305"/>
            <ac:spMk id="54" creationId="{1627C7B9-FD35-4E35-B741-E4A9A5F416ED}"/>
          </ac:spMkLst>
        </pc:spChg>
        <pc:spChg chg="add">
          <ac:chgData name="Shalaka Ghodke" userId="S::shalaka.ghodke@mitwpu.ac.in::3137abd5-2539-4a85-8dde-0d46a966062d" providerId="AD" clId="Web-{35738258-C08E-4A38-B933-E65362671B45}" dt="2021-03-03T11:11:43.405" v="50"/>
          <ac:spMkLst>
            <pc:docMk/>
            <pc:sldMk cId="2207594111" sldId="305"/>
            <ac:spMk id="55" creationId="{476B7131-2035-43F9-84E8-2B4749D333B9}"/>
          </ac:spMkLst>
        </pc:spChg>
        <pc:picChg chg="del">
          <ac:chgData name="Shalaka Ghodke" userId="S::shalaka.ghodke@mitwpu.ac.in::3137abd5-2539-4a85-8dde-0d46a966062d" providerId="AD" clId="Web-{35738258-C08E-4A38-B933-E65362671B45}" dt="2021-03-03T11:10:51.404" v="41"/>
          <ac:picMkLst>
            <pc:docMk/>
            <pc:sldMk cId="2207594111" sldId="305"/>
            <ac:picMk id="4" creationId="{62AE05C5-1F04-4D03-B1B9-8603FFF816A3}"/>
          </ac:picMkLst>
        </pc:picChg>
        <pc:picChg chg="add mod ord">
          <ac:chgData name="Shalaka Ghodke" userId="S::shalaka.ghodke@mitwpu.ac.in::3137abd5-2539-4a85-8dde-0d46a966062d" providerId="AD" clId="Web-{35738258-C08E-4A38-B933-E65362671B45}" dt="2021-03-03T11:11:43.405" v="50"/>
          <ac:picMkLst>
            <pc:docMk/>
            <pc:sldMk cId="2207594111" sldId="305"/>
            <ac:picMk id="6" creationId="{18441248-4D91-42F5-81C2-D8602F1C799B}"/>
          </ac:picMkLst>
        </pc:picChg>
        <pc:cxnChg chg="add del">
          <ac:chgData name="Shalaka Ghodke" userId="S::shalaka.ghodke@mitwpu.ac.in::3137abd5-2539-4a85-8dde-0d46a966062d" providerId="AD" clId="Web-{35738258-C08E-4A38-B933-E65362671B45}" dt="2021-03-03T11:11:43.405" v="50"/>
          <ac:cxnSpMkLst>
            <pc:docMk/>
            <pc:sldMk cId="2207594111" sldId="305"/>
            <ac:cxnSpMk id="29" creationId="{890A4124-979D-4376-AA58-6501D58B67BD}"/>
          </ac:cxnSpMkLst>
        </pc:cxnChg>
        <pc:cxnChg chg="add del">
          <ac:chgData name="Shalaka Ghodke" userId="S::shalaka.ghodke@mitwpu.ac.in::3137abd5-2539-4a85-8dde-0d46a966062d" providerId="AD" clId="Web-{35738258-C08E-4A38-B933-E65362671B45}" dt="2021-03-03T11:11:43.405" v="50"/>
          <ac:cxnSpMkLst>
            <pc:docMk/>
            <pc:sldMk cId="2207594111" sldId="305"/>
            <ac:cxnSpMk id="31" creationId="{0EF352D9-7BCC-436E-8520-E9D0BAAA1833}"/>
          </ac:cxnSpMkLst>
        </pc:cxnChg>
        <pc:cxnChg chg="add del">
          <ac:chgData name="Shalaka Ghodke" userId="S::shalaka.ghodke@mitwpu.ac.in::3137abd5-2539-4a85-8dde-0d46a966062d" providerId="AD" clId="Web-{35738258-C08E-4A38-B933-E65362671B45}" dt="2021-03-03T11:11:43.390" v="49"/>
          <ac:cxnSpMkLst>
            <pc:docMk/>
            <pc:sldMk cId="2207594111" sldId="305"/>
            <ac:cxnSpMk id="37" creationId="{834E074C-27C4-4E38-B099-012123B754E5}"/>
          </ac:cxnSpMkLst>
        </pc:cxnChg>
        <pc:cxnChg chg="add del">
          <ac:chgData name="Shalaka Ghodke" userId="S::shalaka.ghodke@mitwpu.ac.in::3137abd5-2539-4a85-8dde-0d46a966062d" providerId="AD" clId="Web-{35738258-C08E-4A38-B933-E65362671B45}" dt="2021-03-03T11:11:43.390" v="49"/>
          <ac:cxnSpMkLst>
            <pc:docMk/>
            <pc:sldMk cId="2207594111" sldId="305"/>
            <ac:cxnSpMk id="41" creationId="{C91AB637-318E-4CDB-8A57-B13978DB7738}"/>
          </ac:cxnSpMkLst>
        </pc:cxnChg>
        <pc:cxnChg chg="add del">
          <ac:chgData name="Shalaka Ghodke" userId="S::shalaka.ghodke@mitwpu.ac.in::3137abd5-2539-4a85-8dde-0d46a966062d" providerId="AD" clId="Web-{35738258-C08E-4A38-B933-E65362671B45}" dt="2021-03-03T11:11:40.593" v="47"/>
          <ac:cxnSpMkLst>
            <pc:docMk/>
            <pc:sldMk cId="2207594111" sldId="305"/>
            <ac:cxnSpMk id="42" creationId="{890A4124-979D-4376-AA58-6501D58B67BD}"/>
          </ac:cxnSpMkLst>
        </pc:cxnChg>
        <pc:cxnChg chg="add del">
          <ac:chgData name="Shalaka Ghodke" userId="S::shalaka.ghodke@mitwpu.ac.in::3137abd5-2539-4a85-8dde-0d46a966062d" providerId="AD" clId="Web-{35738258-C08E-4A38-B933-E65362671B45}" dt="2021-03-03T11:11:40.593" v="47"/>
          <ac:cxnSpMkLst>
            <pc:docMk/>
            <pc:sldMk cId="2207594111" sldId="305"/>
            <ac:cxnSpMk id="46" creationId="{2BA067F2-7FAF-4758-9BC4-F7C88ED9044B}"/>
          </ac:cxnSpMkLst>
        </pc:cxnChg>
        <pc:cxnChg chg="add">
          <ac:chgData name="Shalaka Ghodke" userId="S::shalaka.ghodke@mitwpu.ac.in::3137abd5-2539-4a85-8dde-0d46a966062d" providerId="AD" clId="Web-{35738258-C08E-4A38-B933-E65362671B45}" dt="2021-03-03T11:11:43.405" v="50"/>
          <ac:cxnSpMkLst>
            <pc:docMk/>
            <pc:sldMk cId="2207594111" sldId="305"/>
            <ac:cxnSpMk id="51" creationId="{890A4124-979D-4376-AA58-6501D58B67BD}"/>
          </ac:cxnSpMkLst>
        </pc:cxnChg>
        <pc:cxnChg chg="add">
          <ac:chgData name="Shalaka Ghodke" userId="S::shalaka.ghodke@mitwpu.ac.in::3137abd5-2539-4a85-8dde-0d46a966062d" providerId="AD" clId="Web-{35738258-C08E-4A38-B933-E65362671B45}" dt="2021-03-03T11:11:43.405" v="50"/>
          <ac:cxnSpMkLst>
            <pc:docMk/>
            <pc:sldMk cId="2207594111" sldId="305"/>
            <ac:cxnSpMk id="53" creationId="{2BA067F2-7FAF-4758-9BC4-F7C88ED9044B}"/>
          </ac:cxnSpMkLst>
        </pc:cxnChg>
      </pc:sldChg>
      <pc:sldChg chg="addSp delSp modSp">
        <pc:chgData name="Shalaka Ghodke" userId="S::shalaka.ghodke@mitwpu.ac.in::3137abd5-2539-4a85-8dde-0d46a966062d" providerId="AD" clId="Web-{35738258-C08E-4A38-B933-E65362671B45}" dt="2021-03-03T11:13:50.268" v="82" actId="20577"/>
        <pc:sldMkLst>
          <pc:docMk/>
          <pc:sldMk cId="1726818960" sldId="306"/>
        </pc:sldMkLst>
        <pc:spChg chg="mod">
          <ac:chgData name="Shalaka Ghodke" userId="S::shalaka.ghodke@mitwpu.ac.in::3137abd5-2539-4a85-8dde-0d46a966062d" providerId="AD" clId="Web-{35738258-C08E-4A38-B933-E65362671B45}" dt="2021-03-03T11:12:39.516" v="71"/>
          <ac:spMkLst>
            <pc:docMk/>
            <pc:sldMk cId="1726818960" sldId="306"/>
            <ac:spMk id="2" creationId="{59E4ED7F-DDC1-491B-BC60-4ACE1EEFC0D1}"/>
          </ac:spMkLst>
        </pc:spChg>
        <pc:spChg chg="mod ord">
          <ac:chgData name="Shalaka Ghodke" userId="S::shalaka.ghodke@mitwpu.ac.in::3137abd5-2539-4a85-8dde-0d46a966062d" providerId="AD" clId="Web-{35738258-C08E-4A38-B933-E65362671B45}" dt="2021-03-03T11:13:50.268" v="82" actId="20577"/>
          <ac:spMkLst>
            <pc:docMk/>
            <pc:sldMk cId="1726818960" sldId="306"/>
            <ac:spMk id="10" creationId="{41C19A9B-3689-49A3-BA1D-95C6E71320B7}"/>
          </ac:spMkLst>
        </pc:spChg>
        <pc:spChg chg="add del">
          <ac:chgData name="Shalaka Ghodke" userId="S::shalaka.ghodke@mitwpu.ac.in::3137abd5-2539-4a85-8dde-0d46a966062d" providerId="AD" clId="Web-{35738258-C08E-4A38-B933-E65362671B45}" dt="2021-03-03T11:12:39.532" v="72"/>
          <ac:spMkLst>
            <pc:docMk/>
            <pc:sldMk cId="1726818960" sldId="306"/>
            <ac:spMk id="13" creationId="{4B019A08-55AD-4038-B865-37DA596B8CE3}"/>
          </ac:spMkLst>
        </pc:spChg>
        <pc:spChg chg="add del">
          <ac:chgData name="Shalaka Ghodke" userId="S::shalaka.ghodke@mitwpu.ac.in::3137abd5-2539-4a85-8dde-0d46a966062d" providerId="AD" clId="Web-{35738258-C08E-4A38-B933-E65362671B45}" dt="2021-03-03T11:12:39.532" v="72"/>
          <ac:spMkLst>
            <pc:docMk/>
            <pc:sldMk cId="1726818960" sldId="306"/>
            <ac:spMk id="17" creationId="{1627C7B9-FD35-4E35-B741-E4A9A5F416ED}"/>
          </ac:spMkLst>
        </pc:spChg>
        <pc:spChg chg="add del">
          <ac:chgData name="Shalaka Ghodke" userId="S::shalaka.ghodke@mitwpu.ac.in::3137abd5-2539-4a85-8dde-0d46a966062d" providerId="AD" clId="Web-{35738258-C08E-4A38-B933-E65362671B45}" dt="2021-03-03T11:12:39.532" v="72"/>
          <ac:spMkLst>
            <pc:docMk/>
            <pc:sldMk cId="1726818960" sldId="306"/>
            <ac:spMk id="19" creationId="{476B7131-2035-43F9-84E8-2B4749D333B9}"/>
          </ac:spMkLst>
        </pc:spChg>
        <pc:spChg chg="add del">
          <ac:chgData name="Shalaka Ghodke" userId="S::shalaka.ghodke@mitwpu.ac.in::3137abd5-2539-4a85-8dde-0d46a966062d" providerId="AD" clId="Web-{35738258-C08E-4A38-B933-E65362671B45}" dt="2021-03-03T11:12:32.266" v="65"/>
          <ac:spMkLst>
            <pc:docMk/>
            <pc:sldMk cId="1726818960" sldId="306"/>
            <ac:spMk id="21" creationId="{4B019A08-55AD-4038-B865-37DA596B8CE3}"/>
          </ac:spMkLst>
        </pc:spChg>
        <pc:spChg chg="add del">
          <ac:chgData name="Shalaka Ghodke" userId="S::shalaka.ghodke@mitwpu.ac.in::3137abd5-2539-4a85-8dde-0d46a966062d" providerId="AD" clId="Web-{35738258-C08E-4A38-B933-E65362671B45}" dt="2021-03-03T11:12:32.266" v="65"/>
          <ac:spMkLst>
            <pc:docMk/>
            <pc:sldMk cId="1726818960" sldId="306"/>
            <ac:spMk id="23" creationId="{1627C7B9-FD35-4E35-B741-E4A9A5F416ED}"/>
          </ac:spMkLst>
        </pc:spChg>
        <pc:spChg chg="add del">
          <ac:chgData name="Shalaka Ghodke" userId="S::shalaka.ghodke@mitwpu.ac.in::3137abd5-2539-4a85-8dde-0d46a966062d" providerId="AD" clId="Web-{35738258-C08E-4A38-B933-E65362671B45}" dt="2021-03-03T11:12:29.641" v="63"/>
          <ac:spMkLst>
            <pc:docMk/>
            <pc:sldMk cId="1726818960" sldId="306"/>
            <ac:spMk id="24" creationId="{ED008ECC-51D4-4E47-80DF-1D22FBBC5061}"/>
          </ac:spMkLst>
        </pc:spChg>
        <pc:spChg chg="add del">
          <ac:chgData name="Shalaka Ghodke" userId="S::shalaka.ghodke@mitwpu.ac.in::3137abd5-2539-4a85-8dde-0d46a966062d" providerId="AD" clId="Web-{35738258-C08E-4A38-B933-E65362671B45}" dt="2021-03-03T11:12:32.266" v="65"/>
          <ac:spMkLst>
            <pc:docMk/>
            <pc:sldMk cId="1726818960" sldId="306"/>
            <ac:spMk id="25" creationId="{476B7131-2035-43F9-84E8-2B4749D333B9}"/>
          </ac:spMkLst>
        </pc:spChg>
        <pc:spChg chg="add del">
          <ac:chgData name="Shalaka Ghodke" userId="S::shalaka.ghodke@mitwpu.ac.in::3137abd5-2539-4a85-8dde-0d46a966062d" providerId="AD" clId="Web-{35738258-C08E-4A38-B933-E65362671B45}" dt="2021-03-03T11:12:34.547" v="67"/>
          <ac:spMkLst>
            <pc:docMk/>
            <pc:sldMk cId="1726818960" sldId="306"/>
            <ac:spMk id="27" creationId="{ED008ECC-51D4-4E47-80DF-1D22FBBC5061}"/>
          </ac:spMkLst>
        </pc:spChg>
        <pc:spChg chg="add del">
          <ac:chgData name="Shalaka Ghodke" userId="S::shalaka.ghodke@mitwpu.ac.in::3137abd5-2539-4a85-8dde-0d46a966062d" providerId="AD" clId="Web-{35738258-C08E-4A38-B933-E65362671B45}" dt="2021-03-03T11:12:29.641" v="63"/>
          <ac:spMkLst>
            <pc:docMk/>
            <pc:sldMk cId="1726818960" sldId="306"/>
            <ac:spMk id="28" creationId="{3EEBA64A-08C9-4EE7-A7DD-C4309E5753BA}"/>
          </ac:spMkLst>
        </pc:spChg>
        <pc:spChg chg="add del">
          <ac:chgData name="Shalaka Ghodke" userId="S::shalaka.ghodke@mitwpu.ac.in::3137abd5-2539-4a85-8dde-0d46a966062d" providerId="AD" clId="Web-{35738258-C08E-4A38-B933-E65362671B45}" dt="2021-03-03T11:12:29.641" v="63"/>
          <ac:spMkLst>
            <pc:docMk/>
            <pc:sldMk cId="1726818960" sldId="306"/>
            <ac:spMk id="30" creationId="{0DA644F7-E61C-4BDD-9510-112510F64F97}"/>
          </ac:spMkLst>
        </pc:spChg>
        <pc:spChg chg="add del">
          <ac:chgData name="Shalaka Ghodke" userId="S::shalaka.ghodke@mitwpu.ac.in::3137abd5-2539-4a85-8dde-0d46a966062d" providerId="AD" clId="Web-{35738258-C08E-4A38-B933-E65362671B45}" dt="2021-03-03T11:12:34.547" v="67"/>
          <ac:spMkLst>
            <pc:docMk/>
            <pc:sldMk cId="1726818960" sldId="306"/>
            <ac:spMk id="31" creationId="{3EEBA64A-08C9-4EE7-A7DD-C4309E5753BA}"/>
          </ac:spMkLst>
        </pc:spChg>
        <pc:spChg chg="add del">
          <ac:chgData name="Shalaka Ghodke" userId="S::shalaka.ghodke@mitwpu.ac.in::3137abd5-2539-4a85-8dde-0d46a966062d" providerId="AD" clId="Web-{35738258-C08E-4A38-B933-E65362671B45}" dt="2021-03-03T11:12:34.547" v="67"/>
          <ac:spMkLst>
            <pc:docMk/>
            <pc:sldMk cId="1726818960" sldId="306"/>
            <ac:spMk id="32" creationId="{0DA644F7-E61C-4BDD-9510-112510F64F97}"/>
          </ac:spMkLst>
        </pc:spChg>
        <pc:spChg chg="add del">
          <ac:chgData name="Shalaka Ghodke" userId="S::shalaka.ghodke@mitwpu.ac.in::3137abd5-2539-4a85-8dde-0d46a966062d" providerId="AD" clId="Web-{35738258-C08E-4A38-B933-E65362671B45}" dt="2021-03-03T11:12:36.844" v="69"/>
          <ac:spMkLst>
            <pc:docMk/>
            <pc:sldMk cId="1726818960" sldId="306"/>
            <ac:spMk id="33" creationId="{F532AA8F-7655-4585-B919-E2A0FD87E715}"/>
          </ac:spMkLst>
        </pc:spChg>
        <pc:spChg chg="add del">
          <ac:chgData name="Shalaka Ghodke" userId="S::shalaka.ghodke@mitwpu.ac.in::3137abd5-2539-4a85-8dde-0d46a966062d" providerId="AD" clId="Web-{35738258-C08E-4A38-B933-E65362671B45}" dt="2021-03-03T11:12:36.844" v="69"/>
          <ac:spMkLst>
            <pc:docMk/>
            <pc:sldMk cId="1726818960" sldId="306"/>
            <ac:spMk id="35" creationId="{BACADE56-B590-4E65-AF77-CEDAB0E2C033}"/>
          </ac:spMkLst>
        </pc:spChg>
        <pc:spChg chg="add del">
          <ac:chgData name="Shalaka Ghodke" userId="S::shalaka.ghodke@mitwpu.ac.in::3137abd5-2539-4a85-8dde-0d46a966062d" providerId="AD" clId="Web-{35738258-C08E-4A38-B933-E65362671B45}" dt="2021-03-03T11:12:36.844" v="69"/>
          <ac:spMkLst>
            <pc:docMk/>
            <pc:sldMk cId="1726818960" sldId="306"/>
            <ac:spMk id="36" creationId="{1CD6EB25-01BC-4EB1-8BED-E81046194E5F}"/>
          </ac:spMkLst>
        </pc:spChg>
        <pc:spChg chg="add del">
          <ac:chgData name="Shalaka Ghodke" userId="S::shalaka.ghodke@mitwpu.ac.in::3137abd5-2539-4a85-8dde-0d46a966062d" providerId="AD" clId="Web-{35738258-C08E-4A38-B933-E65362671B45}" dt="2021-03-03T11:12:39.516" v="71"/>
          <ac:spMkLst>
            <pc:docMk/>
            <pc:sldMk cId="1726818960" sldId="306"/>
            <ac:spMk id="37" creationId="{ED008ECC-51D4-4E47-80DF-1D22FBBC5061}"/>
          </ac:spMkLst>
        </pc:spChg>
        <pc:spChg chg="add del">
          <ac:chgData name="Shalaka Ghodke" userId="S::shalaka.ghodke@mitwpu.ac.in::3137abd5-2539-4a85-8dde-0d46a966062d" providerId="AD" clId="Web-{35738258-C08E-4A38-B933-E65362671B45}" dt="2021-03-03T11:12:39.516" v="71"/>
          <ac:spMkLst>
            <pc:docMk/>
            <pc:sldMk cId="1726818960" sldId="306"/>
            <ac:spMk id="39" creationId="{3EEBA64A-08C9-4EE7-A7DD-C4309E5753BA}"/>
          </ac:spMkLst>
        </pc:spChg>
        <pc:spChg chg="add del">
          <ac:chgData name="Shalaka Ghodke" userId="S::shalaka.ghodke@mitwpu.ac.in::3137abd5-2539-4a85-8dde-0d46a966062d" providerId="AD" clId="Web-{35738258-C08E-4A38-B933-E65362671B45}" dt="2021-03-03T11:12:39.516" v="71"/>
          <ac:spMkLst>
            <pc:docMk/>
            <pc:sldMk cId="1726818960" sldId="306"/>
            <ac:spMk id="40" creationId="{0DA644F7-E61C-4BDD-9510-112510F64F97}"/>
          </ac:spMkLst>
        </pc:spChg>
        <pc:spChg chg="add">
          <ac:chgData name="Shalaka Ghodke" userId="S::shalaka.ghodke@mitwpu.ac.in::3137abd5-2539-4a85-8dde-0d46a966062d" providerId="AD" clId="Web-{35738258-C08E-4A38-B933-E65362671B45}" dt="2021-03-03T11:12:39.532" v="72"/>
          <ac:spMkLst>
            <pc:docMk/>
            <pc:sldMk cId="1726818960" sldId="306"/>
            <ac:spMk id="41" creationId="{4B019A08-55AD-4038-B865-37DA596B8CE3}"/>
          </ac:spMkLst>
        </pc:spChg>
        <pc:spChg chg="add">
          <ac:chgData name="Shalaka Ghodke" userId="S::shalaka.ghodke@mitwpu.ac.in::3137abd5-2539-4a85-8dde-0d46a966062d" providerId="AD" clId="Web-{35738258-C08E-4A38-B933-E65362671B45}" dt="2021-03-03T11:12:39.532" v="72"/>
          <ac:spMkLst>
            <pc:docMk/>
            <pc:sldMk cId="1726818960" sldId="306"/>
            <ac:spMk id="43" creationId="{1627C7B9-FD35-4E35-B741-E4A9A5F416ED}"/>
          </ac:spMkLst>
        </pc:spChg>
        <pc:spChg chg="add">
          <ac:chgData name="Shalaka Ghodke" userId="S::shalaka.ghodke@mitwpu.ac.in::3137abd5-2539-4a85-8dde-0d46a966062d" providerId="AD" clId="Web-{35738258-C08E-4A38-B933-E65362671B45}" dt="2021-03-03T11:12:39.532" v="72"/>
          <ac:spMkLst>
            <pc:docMk/>
            <pc:sldMk cId="1726818960" sldId="306"/>
            <ac:spMk id="44" creationId="{476B7131-2035-43F9-84E8-2B4749D333B9}"/>
          </ac:spMkLst>
        </pc:spChg>
        <pc:picChg chg="add mod">
          <ac:chgData name="Shalaka Ghodke" userId="S::shalaka.ghodke@mitwpu.ac.in::3137abd5-2539-4a85-8dde-0d46a966062d" providerId="AD" clId="Web-{35738258-C08E-4A38-B933-E65362671B45}" dt="2021-03-03T11:12:39.532" v="72"/>
          <ac:picMkLst>
            <pc:docMk/>
            <pc:sldMk cId="1726818960" sldId="306"/>
            <ac:picMk id="3" creationId="{E51B7688-3611-470A-B2E8-525D009B9738}"/>
          </ac:picMkLst>
        </pc:picChg>
        <pc:picChg chg="del">
          <ac:chgData name="Shalaka Ghodke" userId="S::shalaka.ghodke@mitwpu.ac.in::3137abd5-2539-4a85-8dde-0d46a966062d" providerId="AD" clId="Web-{35738258-C08E-4A38-B933-E65362671B45}" dt="2021-03-03T11:12:14.922" v="60"/>
          <ac:picMkLst>
            <pc:docMk/>
            <pc:sldMk cId="1726818960" sldId="306"/>
            <ac:picMk id="6" creationId="{899B4F3C-D776-44AE-B7CD-C1E46F50B8A2}"/>
          </ac:picMkLst>
        </pc:picChg>
        <pc:cxnChg chg="add del">
          <ac:chgData name="Shalaka Ghodke" userId="S::shalaka.ghodke@mitwpu.ac.in::3137abd5-2539-4a85-8dde-0d46a966062d" providerId="AD" clId="Web-{35738258-C08E-4A38-B933-E65362671B45}" dt="2021-03-03T11:12:39.532" v="72"/>
          <ac:cxnSpMkLst>
            <pc:docMk/>
            <pc:sldMk cId="1726818960" sldId="306"/>
            <ac:cxnSpMk id="15" creationId="{2BA067F2-7FAF-4758-9BC4-F7C88ED9044B}"/>
          </ac:cxnSpMkLst>
        </pc:cxnChg>
        <pc:cxnChg chg="add del">
          <ac:chgData name="Shalaka Ghodke" userId="S::shalaka.ghodke@mitwpu.ac.in::3137abd5-2539-4a85-8dde-0d46a966062d" providerId="AD" clId="Web-{35738258-C08E-4A38-B933-E65362671B45}" dt="2021-03-03T11:12:32.266" v="65"/>
          <ac:cxnSpMkLst>
            <pc:docMk/>
            <pc:sldMk cId="1726818960" sldId="306"/>
            <ac:cxnSpMk id="22" creationId="{2BA067F2-7FAF-4758-9BC4-F7C88ED9044B}"/>
          </ac:cxnSpMkLst>
        </pc:cxnChg>
        <pc:cxnChg chg="add del">
          <ac:chgData name="Shalaka Ghodke" userId="S::shalaka.ghodke@mitwpu.ac.in::3137abd5-2539-4a85-8dde-0d46a966062d" providerId="AD" clId="Web-{35738258-C08E-4A38-B933-E65362671B45}" dt="2021-03-03T11:12:29.641" v="63"/>
          <ac:cxnSpMkLst>
            <pc:docMk/>
            <pc:sldMk cId="1726818960" sldId="306"/>
            <ac:cxnSpMk id="26" creationId="{0EF352D9-7BCC-436E-8520-E9D0BAAA1833}"/>
          </ac:cxnSpMkLst>
        </pc:cxnChg>
        <pc:cxnChg chg="add del">
          <ac:chgData name="Shalaka Ghodke" userId="S::shalaka.ghodke@mitwpu.ac.in::3137abd5-2539-4a85-8dde-0d46a966062d" providerId="AD" clId="Web-{35738258-C08E-4A38-B933-E65362671B45}" dt="2021-03-03T11:12:34.547" v="67"/>
          <ac:cxnSpMkLst>
            <pc:docMk/>
            <pc:sldMk cId="1726818960" sldId="306"/>
            <ac:cxnSpMk id="29" creationId="{0EF352D9-7BCC-436E-8520-E9D0BAAA1833}"/>
          </ac:cxnSpMkLst>
        </pc:cxnChg>
        <pc:cxnChg chg="add del">
          <ac:chgData name="Shalaka Ghodke" userId="S::shalaka.ghodke@mitwpu.ac.in::3137abd5-2539-4a85-8dde-0d46a966062d" providerId="AD" clId="Web-{35738258-C08E-4A38-B933-E65362671B45}" dt="2021-03-03T11:12:36.844" v="69"/>
          <ac:cxnSpMkLst>
            <pc:docMk/>
            <pc:sldMk cId="1726818960" sldId="306"/>
            <ac:cxnSpMk id="34" creationId="{C91AB637-318E-4CDB-8A57-B13978DB7738}"/>
          </ac:cxnSpMkLst>
        </pc:cxnChg>
        <pc:cxnChg chg="add del">
          <ac:chgData name="Shalaka Ghodke" userId="S::shalaka.ghodke@mitwpu.ac.in::3137abd5-2539-4a85-8dde-0d46a966062d" providerId="AD" clId="Web-{35738258-C08E-4A38-B933-E65362671B45}" dt="2021-03-03T11:12:39.516" v="71"/>
          <ac:cxnSpMkLst>
            <pc:docMk/>
            <pc:sldMk cId="1726818960" sldId="306"/>
            <ac:cxnSpMk id="38" creationId="{0EF352D9-7BCC-436E-8520-E9D0BAAA1833}"/>
          </ac:cxnSpMkLst>
        </pc:cxnChg>
        <pc:cxnChg chg="add">
          <ac:chgData name="Shalaka Ghodke" userId="S::shalaka.ghodke@mitwpu.ac.in::3137abd5-2539-4a85-8dde-0d46a966062d" providerId="AD" clId="Web-{35738258-C08E-4A38-B933-E65362671B45}" dt="2021-03-03T11:12:39.532" v="72"/>
          <ac:cxnSpMkLst>
            <pc:docMk/>
            <pc:sldMk cId="1726818960" sldId="306"/>
            <ac:cxnSpMk id="42" creationId="{2BA067F2-7FAF-4758-9BC4-F7C88ED9044B}"/>
          </ac:cxnSpMkLst>
        </pc:cxnChg>
      </pc:sldChg>
      <pc:sldChg chg="modSp">
        <pc:chgData name="Shalaka Ghodke" userId="S::shalaka.ghodke@mitwpu.ac.in::3137abd5-2539-4a85-8dde-0d46a966062d" providerId="AD" clId="Web-{35738258-C08E-4A38-B933-E65362671B45}" dt="2021-03-03T11:15:49.193" v="88" actId="20577"/>
        <pc:sldMkLst>
          <pc:docMk/>
          <pc:sldMk cId="3646622624" sldId="308"/>
        </pc:sldMkLst>
        <pc:spChg chg="mod">
          <ac:chgData name="Shalaka Ghodke" userId="S::shalaka.ghodke@mitwpu.ac.in::3137abd5-2539-4a85-8dde-0d46a966062d" providerId="AD" clId="Web-{35738258-C08E-4A38-B933-E65362671B45}" dt="2021-03-03T11:15:49.193" v="88" actId="20577"/>
          <ac:spMkLst>
            <pc:docMk/>
            <pc:sldMk cId="3646622624" sldId="308"/>
            <ac:spMk id="2" creationId="{3BE50AAF-BDEF-4F0C-9C91-5F9B08A06BFF}"/>
          </ac:spMkLst>
        </pc:spChg>
      </pc:sldChg>
      <pc:sldChg chg="modSp new ord">
        <pc:chgData name="Shalaka Ghodke" userId="S::shalaka.ghodke@mitwpu.ac.in::3137abd5-2539-4a85-8dde-0d46a966062d" providerId="AD" clId="Web-{35738258-C08E-4A38-B933-E65362671B45}" dt="2021-03-03T10:48:17.627" v="37" actId="20577"/>
        <pc:sldMkLst>
          <pc:docMk/>
          <pc:sldMk cId="1312327132" sldId="309"/>
        </pc:sldMkLst>
        <pc:spChg chg="mod">
          <ac:chgData name="Shalaka Ghodke" userId="S::shalaka.ghodke@mitwpu.ac.in::3137abd5-2539-4a85-8dde-0d46a966062d" providerId="AD" clId="Web-{35738258-C08E-4A38-B933-E65362671B45}" dt="2021-03-03T10:46:56.547" v="15" actId="20577"/>
          <ac:spMkLst>
            <pc:docMk/>
            <pc:sldMk cId="1312327132" sldId="309"/>
            <ac:spMk id="2" creationId="{1E389191-1D3B-43A5-AF7E-8BA1150C2280}"/>
          </ac:spMkLst>
        </pc:spChg>
        <pc:spChg chg="mod">
          <ac:chgData name="Shalaka Ghodke" userId="S::shalaka.ghodke@mitwpu.ac.in::3137abd5-2539-4a85-8dde-0d46a966062d" providerId="AD" clId="Web-{35738258-C08E-4A38-B933-E65362671B45}" dt="2021-03-03T10:48:17.627" v="37" actId="20577"/>
          <ac:spMkLst>
            <pc:docMk/>
            <pc:sldMk cId="1312327132" sldId="309"/>
            <ac:spMk id="3" creationId="{58A69308-3A03-43DB-BC11-0DA4BBC531F1}"/>
          </ac:spMkLst>
        </pc:spChg>
      </pc:sldChg>
      <pc:sldChg chg="addSp delSp modSp new mod modClrScheme chgLayout">
        <pc:chgData name="Shalaka Ghodke" userId="S::shalaka.ghodke@mitwpu.ac.in::3137abd5-2539-4a85-8dde-0d46a966062d" providerId="AD" clId="Web-{35738258-C08E-4A38-B933-E65362671B45}" dt="2021-03-03T11:19:15.996" v="165" actId="20577"/>
        <pc:sldMkLst>
          <pc:docMk/>
          <pc:sldMk cId="2304471989" sldId="310"/>
        </pc:sldMkLst>
        <pc:spChg chg="mod ord">
          <ac:chgData name="Shalaka Ghodke" userId="S::shalaka.ghodke@mitwpu.ac.in::3137abd5-2539-4a85-8dde-0d46a966062d" providerId="AD" clId="Web-{35738258-C08E-4A38-B933-E65362671B45}" dt="2021-03-03T11:16:30.773" v="102"/>
          <ac:spMkLst>
            <pc:docMk/>
            <pc:sldMk cId="2304471989" sldId="310"/>
            <ac:spMk id="2" creationId="{5DA639E9-2733-41DB-86CE-06D4E00735D1}"/>
          </ac:spMkLst>
        </pc:spChg>
        <pc:spChg chg="mod ord">
          <ac:chgData name="Shalaka Ghodke" userId="S::shalaka.ghodke@mitwpu.ac.in::3137abd5-2539-4a85-8dde-0d46a966062d" providerId="AD" clId="Web-{35738258-C08E-4A38-B933-E65362671B45}" dt="2021-03-03T11:19:03.730" v="158" actId="20577"/>
          <ac:spMkLst>
            <pc:docMk/>
            <pc:sldMk cId="2304471989" sldId="310"/>
            <ac:spMk id="3" creationId="{BB44BF27-1D2C-4AC2-9ADC-B5A123B21709}"/>
          </ac:spMkLst>
        </pc:spChg>
        <pc:spChg chg="add mod ord">
          <ac:chgData name="Shalaka Ghodke" userId="S::shalaka.ghodke@mitwpu.ac.in::3137abd5-2539-4a85-8dde-0d46a966062d" providerId="AD" clId="Web-{35738258-C08E-4A38-B933-E65362671B45}" dt="2021-03-03T11:18:00.838" v="149" actId="20577"/>
          <ac:spMkLst>
            <pc:docMk/>
            <pc:sldMk cId="2304471989" sldId="310"/>
            <ac:spMk id="4" creationId="{2B972A54-0A25-477C-B531-8F1DD0985983}"/>
          </ac:spMkLst>
        </pc:spChg>
        <pc:spChg chg="add del mod ord">
          <ac:chgData name="Shalaka Ghodke" userId="S::shalaka.ghodke@mitwpu.ac.in::3137abd5-2539-4a85-8dde-0d46a966062d" providerId="AD" clId="Web-{35738258-C08E-4A38-B933-E65362671B45}" dt="2021-03-03T11:16:40.257" v="108"/>
          <ac:spMkLst>
            <pc:docMk/>
            <pc:sldMk cId="2304471989" sldId="310"/>
            <ac:spMk id="5" creationId="{1870ADD0-8D3F-4800-84BF-6F0D7784702E}"/>
          </ac:spMkLst>
        </pc:spChg>
        <pc:spChg chg="add mod ord">
          <ac:chgData name="Shalaka Ghodke" userId="S::shalaka.ghodke@mitwpu.ac.in::3137abd5-2539-4a85-8dde-0d46a966062d" providerId="AD" clId="Web-{35738258-C08E-4A38-B933-E65362671B45}" dt="2021-03-03T11:19:15.996" v="165" actId="20577"/>
          <ac:spMkLst>
            <pc:docMk/>
            <pc:sldMk cId="2304471989" sldId="310"/>
            <ac:spMk id="6" creationId="{82CE385A-D8E0-4267-B7D2-22BCACBF747E}"/>
          </ac:spMkLst>
        </pc:spChg>
      </pc:sldChg>
    </pc:docChg>
  </pc:docChgLst>
  <pc:docChgLst>
    <pc:chgData name="Shalaka Ghodke" userId="S::shalaka.ghodke@mitwpu.ac.in::3137abd5-2539-4a85-8dde-0d46a966062d" providerId="AD" clId="Web-{7F61AFB1-0AA8-4D0E-9445-2982986CC09F}"/>
    <pc:docChg chg="addSld modSld sldOrd">
      <pc:chgData name="Shalaka Ghodke" userId="S::shalaka.ghodke@mitwpu.ac.in::3137abd5-2539-4a85-8dde-0d46a966062d" providerId="AD" clId="Web-{7F61AFB1-0AA8-4D0E-9445-2982986CC09F}" dt="2021-03-03T11:34:23.328" v="66" actId="20577"/>
      <pc:docMkLst>
        <pc:docMk/>
      </pc:docMkLst>
      <pc:sldChg chg="delSp modSp new mod modClrScheme chgLayout">
        <pc:chgData name="Shalaka Ghodke" userId="S::shalaka.ghodke@mitwpu.ac.in::3137abd5-2539-4a85-8dde-0d46a966062d" providerId="AD" clId="Web-{7F61AFB1-0AA8-4D0E-9445-2982986CC09F}" dt="2021-03-03T11:30:35.619" v="30" actId="14100"/>
        <pc:sldMkLst>
          <pc:docMk/>
          <pc:sldMk cId="3469770991" sldId="311"/>
        </pc:sldMkLst>
        <pc:spChg chg="mod ord">
          <ac:chgData name="Shalaka Ghodke" userId="S::shalaka.ghodke@mitwpu.ac.in::3137abd5-2539-4a85-8dde-0d46a966062d" providerId="AD" clId="Web-{7F61AFB1-0AA8-4D0E-9445-2982986CC09F}" dt="2021-03-03T11:28:07.865" v="10" actId="20577"/>
          <ac:spMkLst>
            <pc:docMk/>
            <pc:sldMk cId="3469770991" sldId="311"/>
            <ac:spMk id="2" creationId="{F8A2D013-D48D-4A0B-B42B-8B634CEFC0AC}"/>
          </ac:spMkLst>
        </pc:spChg>
        <pc:spChg chg="del">
          <ac:chgData name="Shalaka Ghodke" userId="S::shalaka.ghodke@mitwpu.ac.in::3137abd5-2539-4a85-8dde-0d46a966062d" providerId="AD" clId="Web-{7F61AFB1-0AA8-4D0E-9445-2982986CC09F}" dt="2021-03-03T11:27:47.021" v="1"/>
          <ac:spMkLst>
            <pc:docMk/>
            <pc:sldMk cId="3469770991" sldId="311"/>
            <ac:spMk id="3" creationId="{D7C6E86C-E966-42CA-AC49-87BA1CBCFCBD}"/>
          </ac:spMkLst>
        </pc:spChg>
        <pc:spChg chg="mod ord">
          <ac:chgData name="Shalaka Ghodke" userId="S::shalaka.ghodke@mitwpu.ac.in::3137abd5-2539-4a85-8dde-0d46a966062d" providerId="AD" clId="Web-{7F61AFB1-0AA8-4D0E-9445-2982986CC09F}" dt="2021-03-03T11:30:35.619" v="30" actId="14100"/>
          <ac:spMkLst>
            <pc:docMk/>
            <pc:sldMk cId="3469770991" sldId="311"/>
            <ac:spMk id="4" creationId="{06C9D4D0-563F-4E1C-B467-CB1DBEE96E19}"/>
          </ac:spMkLst>
        </pc:spChg>
        <pc:spChg chg="del">
          <ac:chgData name="Shalaka Ghodke" userId="S::shalaka.ghodke@mitwpu.ac.in::3137abd5-2539-4a85-8dde-0d46a966062d" providerId="AD" clId="Web-{7F61AFB1-0AA8-4D0E-9445-2982986CC09F}" dt="2021-03-03T11:27:47.021" v="1"/>
          <ac:spMkLst>
            <pc:docMk/>
            <pc:sldMk cId="3469770991" sldId="311"/>
            <ac:spMk id="5" creationId="{1CEFB91E-52B5-430A-BA7C-7CD5D9F11E75}"/>
          </ac:spMkLst>
        </pc:spChg>
        <pc:spChg chg="del">
          <ac:chgData name="Shalaka Ghodke" userId="S::shalaka.ghodke@mitwpu.ac.in::3137abd5-2539-4a85-8dde-0d46a966062d" providerId="AD" clId="Web-{7F61AFB1-0AA8-4D0E-9445-2982986CC09F}" dt="2021-03-03T11:27:47.021" v="1"/>
          <ac:spMkLst>
            <pc:docMk/>
            <pc:sldMk cId="3469770991" sldId="311"/>
            <ac:spMk id="6" creationId="{98ADDB0C-4489-41C3-874A-E57975215552}"/>
          </ac:spMkLst>
        </pc:spChg>
      </pc:sldChg>
      <pc:sldChg chg="modSp new ord">
        <pc:chgData name="Shalaka Ghodke" userId="S::shalaka.ghodke@mitwpu.ac.in::3137abd5-2539-4a85-8dde-0d46a966062d" providerId="AD" clId="Web-{7F61AFB1-0AA8-4D0E-9445-2982986CC09F}" dt="2021-03-03T11:30:38.494" v="31"/>
        <pc:sldMkLst>
          <pc:docMk/>
          <pc:sldMk cId="1583993299" sldId="312"/>
        </pc:sldMkLst>
        <pc:spChg chg="mod">
          <ac:chgData name="Shalaka Ghodke" userId="S::shalaka.ghodke@mitwpu.ac.in::3137abd5-2539-4a85-8dde-0d46a966062d" providerId="AD" clId="Web-{7F61AFB1-0AA8-4D0E-9445-2982986CC09F}" dt="2021-03-03T11:29:42.774" v="18" actId="20577"/>
          <ac:spMkLst>
            <pc:docMk/>
            <pc:sldMk cId="1583993299" sldId="312"/>
            <ac:spMk id="2" creationId="{252C1B22-035A-431E-AEF3-0DE681D7DA53}"/>
          </ac:spMkLst>
        </pc:spChg>
        <pc:spChg chg="mod">
          <ac:chgData name="Shalaka Ghodke" userId="S::shalaka.ghodke@mitwpu.ac.in::3137abd5-2539-4a85-8dde-0d46a966062d" providerId="AD" clId="Web-{7F61AFB1-0AA8-4D0E-9445-2982986CC09F}" dt="2021-03-03T11:30:07.150" v="21" actId="20577"/>
          <ac:spMkLst>
            <pc:docMk/>
            <pc:sldMk cId="1583993299" sldId="312"/>
            <ac:spMk id="3" creationId="{EEF5E8B5-0A75-4EC9-B13B-D05B89B47104}"/>
          </ac:spMkLst>
        </pc:spChg>
      </pc:sldChg>
      <pc:sldChg chg="addSp delSp modSp new">
        <pc:chgData name="Shalaka Ghodke" userId="S::shalaka.ghodke@mitwpu.ac.in::3137abd5-2539-4a85-8dde-0d46a966062d" providerId="AD" clId="Web-{7F61AFB1-0AA8-4D0E-9445-2982986CC09F}" dt="2021-03-03T11:32:21.997" v="45" actId="20577"/>
        <pc:sldMkLst>
          <pc:docMk/>
          <pc:sldMk cId="1876194283" sldId="313"/>
        </pc:sldMkLst>
        <pc:spChg chg="mod">
          <ac:chgData name="Shalaka Ghodke" userId="S::shalaka.ghodke@mitwpu.ac.in::3137abd5-2539-4a85-8dde-0d46a966062d" providerId="AD" clId="Web-{7F61AFB1-0AA8-4D0E-9445-2982986CC09F}" dt="2021-03-03T11:30:17.134" v="24" actId="20577"/>
          <ac:spMkLst>
            <pc:docMk/>
            <pc:sldMk cId="1876194283" sldId="313"/>
            <ac:spMk id="2" creationId="{4E628A84-72E6-4891-9A41-845C942EA996}"/>
          </ac:spMkLst>
        </pc:spChg>
        <pc:spChg chg="mod">
          <ac:chgData name="Shalaka Ghodke" userId="S::shalaka.ghodke@mitwpu.ac.in::3137abd5-2539-4a85-8dde-0d46a966062d" providerId="AD" clId="Web-{7F61AFB1-0AA8-4D0E-9445-2982986CC09F}" dt="2021-03-03T11:32:21.997" v="45" actId="20577"/>
          <ac:spMkLst>
            <pc:docMk/>
            <pc:sldMk cId="1876194283" sldId="313"/>
            <ac:spMk id="3" creationId="{607B1A08-F4DA-4B16-B72A-DE94D7A37674}"/>
          </ac:spMkLst>
        </pc:spChg>
        <pc:spChg chg="add del mod">
          <ac:chgData name="Shalaka Ghodke" userId="S::shalaka.ghodke@mitwpu.ac.in::3137abd5-2539-4a85-8dde-0d46a966062d" providerId="AD" clId="Web-{7F61AFB1-0AA8-4D0E-9445-2982986CC09F}" dt="2021-03-03T11:30:45.854" v="35"/>
          <ac:spMkLst>
            <pc:docMk/>
            <pc:sldMk cId="1876194283" sldId="313"/>
            <ac:spMk id="4" creationId="{314D6F42-FB79-4F1C-A7E1-11C9F4D0ECFD}"/>
          </ac:spMkLst>
        </pc:spChg>
      </pc:sldChg>
      <pc:sldChg chg="modSp new">
        <pc:chgData name="Shalaka Ghodke" userId="S::shalaka.ghodke@mitwpu.ac.in::3137abd5-2539-4a85-8dde-0d46a966062d" providerId="AD" clId="Web-{7F61AFB1-0AA8-4D0E-9445-2982986CC09F}" dt="2021-03-03T11:34:23.328" v="66" actId="20577"/>
        <pc:sldMkLst>
          <pc:docMk/>
          <pc:sldMk cId="881812629" sldId="314"/>
        </pc:sldMkLst>
        <pc:spChg chg="mod">
          <ac:chgData name="Shalaka Ghodke" userId="S::shalaka.ghodke@mitwpu.ac.in::3137abd5-2539-4a85-8dde-0d46a966062d" providerId="AD" clId="Web-{7F61AFB1-0AA8-4D0E-9445-2982986CC09F}" dt="2021-03-03T11:34:23.328" v="66" actId="20577"/>
          <ac:spMkLst>
            <pc:docMk/>
            <pc:sldMk cId="881812629" sldId="314"/>
            <ac:spMk id="2" creationId="{79574420-8EF4-482A-9764-B4803C2E952B}"/>
          </ac:spMkLst>
        </pc:spChg>
        <pc:spChg chg="mod">
          <ac:chgData name="Shalaka Ghodke" userId="S::shalaka.ghodke@mitwpu.ac.in::3137abd5-2539-4a85-8dde-0d46a966062d" providerId="AD" clId="Web-{7F61AFB1-0AA8-4D0E-9445-2982986CC09F}" dt="2021-03-03T11:32:58.529" v="64" actId="14100"/>
          <ac:spMkLst>
            <pc:docMk/>
            <pc:sldMk cId="881812629" sldId="314"/>
            <ac:spMk id="3" creationId="{51E99E71-F7ED-4FEF-B82E-4910E6FCC234}"/>
          </ac:spMkLst>
        </pc:spChg>
      </pc:sldChg>
    </pc:docChg>
  </pc:docChgLst>
  <pc:docChgLst>
    <pc:chgData name="Shalaka Ghodke" userId="S::shalaka.ghodke@mitwpu.ac.in::3137abd5-2539-4a85-8dde-0d46a966062d" providerId="AD" clId="Web-{6029ADC2-D11B-4043-A519-F3BDA0899F92}"/>
    <pc:docChg chg="addSld delSld modSld addMainMaster delMainMaster">
      <pc:chgData name="Shalaka Ghodke" userId="S::shalaka.ghodke@mitwpu.ac.in::3137abd5-2539-4a85-8dde-0d46a966062d" providerId="AD" clId="Web-{6029ADC2-D11B-4043-A519-F3BDA0899F92}" dt="2021-02-23T10:13:15.529" v="375"/>
      <pc:docMkLst>
        <pc:docMk/>
      </pc:docMkLst>
      <pc:sldChg chg="modSp new mod modClrScheme chgLayout">
        <pc:chgData name="Shalaka Ghodke" userId="S::shalaka.ghodke@mitwpu.ac.in::3137abd5-2539-4a85-8dde-0d46a966062d" providerId="AD" clId="Web-{6029ADC2-D11B-4043-A519-F3BDA0899F92}" dt="2021-02-23T09:38:04.612" v="19"/>
        <pc:sldMkLst>
          <pc:docMk/>
          <pc:sldMk cId="3037035369" sldId="256"/>
        </pc:sldMkLst>
        <pc:spChg chg="mod ord">
          <ac:chgData name="Shalaka Ghodke" userId="S::shalaka.ghodke@mitwpu.ac.in::3137abd5-2539-4a85-8dde-0d46a966062d" providerId="AD" clId="Web-{6029ADC2-D11B-4043-A519-F3BDA0899F92}" dt="2021-02-23T09:38:04.612" v="19"/>
          <ac:spMkLst>
            <pc:docMk/>
            <pc:sldMk cId="3037035369" sldId="256"/>
            <ac:spMk id="2" creationId="{280B174F-D459-45EB-B401-576DF123901B}"/>
          </ac:spMkLst>
        </pc:spChg>
        <pc:spChg chg="mod ord">
          <ac:chgData name="Shalaka Ghodke" userId="S::shalaka.ghodke@mitwpu.ac.in::3137abd5-2539-4a85-8dde-0d46a966062d" providerId="AD" clId="Web-{6029ADC2-D11B-4043-A519-F3BDA0899F92}" dt="2021-02-23T09:38:04.612" v="19"/>
          <ac:spMkLst>
            <pc:docMk/>
            <pc:sldMk cId="3037035369" sldId="256"/>
            <ac:spMk id="3" creationId="{494C431D-6FCF-44BC-974E-5D73DB158FE3}"/>
          </ac:spMkLst>
        </pc:spChg>
      </pc:sldChg>
      <pc:sldChg chg="addSp delSp modSp new mod modClrScheme chgLayout">
        <pc:chgData name="Shalaka Ghodke" userId="S::shalaka.ghodke@mitwpu.ac.in::3137abd5-2539-4a85-8dde-0d46a966062d" providerId="AD" clId="Web-{6029ADC2-D11B-4043-A519-F3BDA0899F92}" dt="2021-02-23T09:43:34.558" v="120" actId="20577"/>
        <pc:sldMkLst>
          <pc:docMk/>
          <pc:sldMk cId="1509903977" sldId="257"/>
        </pc:sldMkLst>
        <pc:spChg chg="mod ord">
          <ac:chgData name="Shalaka Ghodke" userId="S::shalaka.ghodke@mitwpu.ac.in::3137abd5-2539-4a85-8dde-0d46a966062d" providerId="AD" clId="Web-{6029ADC2-D11B-4043-A519-F3BDA0899F92}" dt="2021-02-23T09:38:11.174" v="22" actId="20577"/>
          <ac:spMkLst>
            <pc:docMk/>
            <pc:sldMk cId="1509903977" sldId="257"/>
            <ac:spMk id="2" creationId="{1728E5D3-BE29-423C-A282-8EFBE9A6F5B6}"/>
          </ac:spMkLst>
        </pc:spChg>
        <pc:spChg chg="add del mod ord">
          <ac:chgData name="Shalaka Ghodke" userId="S::shalaka.ghodke@mitwpu.ac.in::3137abd5-2539-4a85-8dde-0d46a966062d" providerId="AD" clId="Web-{6029ADC2-D11B-4043-A519-F3BDA0899F92}" dt="2021-02-23T09:43:34.558" v="120" actId="20577"/>
          <ac:spMkLst>
            <pc:docMk/>
            <pc:sldMk cId="1509903977" sldId="257"/>
            <ac:spMk id="3" creationId="{4ECF30FE-F273-47AF-A913-B92CE8448691}"/>
          </ac:spMkLst>
        </pc:spChg>
        <pc:spChg chg="add del mod">
          <ac:chgData name="Shalaka Ghodke" userId="S::shalaka.ghodke@mitwpu.ac.in::3137abd5-2539-4a85-8dde-0d46a966062d" providerId="AD" clId="Web-{6029ADC2-D11B-4043-A519-F3BDA0899F92}" dt="2021-02-23T09:41:34.680" v="27"/>
          <ac:spMkLst>
            <pc:docMk/>
            <pc:sldMk cId="1509903977" sldId="257"/>
            <ac:spMk id="6" creationId="{72EC8C84-DA99-4C7A-B040-4488F41D85C4}"/>
          </ac:spMkLst>
        </pc:spChg>
        <pc:spChg chg="add del mod">
          <ac:chgData name="Shalaka Ghodke" userId="S::shalaka.ghodke@mitwpu.ac.in::3137abd5-2539-4a85-8dde-0d46a966062d" providerId="AD" clId="Web-{6029ADC2-D11B-4043-A519-F3BDA0899F92}" dt="2021-02-23T09:43:01.370" v="101"/>
          <ac:spMkLst>
            <pc:docMk/>
            <pc:sldMk cId="1509903977" sldId="257"/>
            <ac:spMk id="9" creationId="{878FB9C6-64E8-4D33-9B7B-C123FEA07390}"/>
          </ac:spMkLst>
        </pc:spChg>
        <pc:graphicFrameChg chg="add del mod ord modGraphic">
          <ac:chgData name="Shalaka Ghodke" userId="S::shalaka.ghodke@mitwpu.ac.in::3137abd5-2539-4a85-8dde-0d46a966062d" providerId="AD" clId="Web-{6029ADC2-D11B-4043-A519-F3BDA0899F92}" dt="2021-02-23T09:41:34.680" v="28"/>
          <ac:graphicFrameMkLst>
            <pc:docMk/>
            <pc:sldMk cId="1509903977" sldId="257"/>
            <ac:graphicFrameMk id="5" creationId="{B1FDE98D-037B-400F-9ECF-BE6301C50B5F}"/>
          </ac:graphicFrameMkLst>
        </pc:graphicFrameChg>
        <pc:graphicFrameChg chg="add del mod">
          <ac:chgData name="Shalaka Ghodke" userId="S::shalaka.ghodke@mitwpu.ac.in::3137abd5-2539-4a85-8dde-0d46a966062d" providerId="AD" clId="Web-{6029ADC2-D11B-4043-A519-F3BDA0899F92}" dt="2021-02-23T09:43:05.214" v="102"/>
          <ac:graphicFrameMkLst>
            <pc:docMk/>
            <pc:sldMk cId="1509903977" sldId="257"/>
            <ac:graphicFrameMk id="8" creationId="{E4748464-45A8-4238-9514-A4F12BC433D3}"/>
          </ac:graphicFrameMkLst>
        </pc:graphicFrameChg>
      </pc:sldChg>
      <pc:sldChg chg="modSp new">
        <pc:chgData name="Shalaka Ghodke" userId="S::shalaka.ghodke@mitwpu.ac.in::3137abd5-2539-4a85-8dde-0d46a966062d" providerId="AD" clId="Web-{6029ADC2-D11B-4043-A519-F3BDA0899F92}" dt="2021-02-23T09:55:37.047" v="138" actId="14100"/>
        <pc:sldMkLst>
          <pc:docMk/>
          <pc:sldMk cId="1592119965" sldId="258"/>
        </pc:sldMkLst>
        <pc:spChg chg="mod">
          <ac:chgData name="Shalaka Ghodke" userId="S::shalaka.ghodke@mitwpu.ac.in::3137abd5-2539-4a85-8dde-0d46a966062d" providerId="AD" clId="Web-{6029ADC2-D11B-4043-A519-F3BDA0899F92}" dt="2021-02-23T09:55:16.281" v="128" actId="20577"/>
          <ac:spMkLst>
            <pc:docMk/>
            <pc:sldMk cId="1592119965" sldId="258"/>
            <ac:spMk id="2" creationId="{FBDB23A6-12EE-4DA1-BF32-99F9478EBA8C}"/>
          </ac:spMkLst>
        </pc:spChg>
        <pc:spChg chg="mod">
          <ac:chgData name="Shalaka Ghodke" userId="S::shalaka.ghodke@mitwpu.ac.in::3137abd5-2539-4a85-8dde-0d46a966062d" providerId="AD" clId="Web-{6029ADC2-D11B-4043-A519-F3BDA0899F92}" dt="2021-02-23T09:55:37.047" v="138" actId="14100"/>
          <ac:spMkLst>
            <pc:docMk/>
            <pc:sldMk cId="1592119965" sldId="258"/>
            <ac:spMk id="3" creationId="{B6AF8516-9790-4462-9795-F121A4242053}"/>
          </ac:spMkLst>
        </pc:spChg>
      </pc:sldChg>
      <pc:sldChg chg="modSp new">
        <pc:chgData name="Shalaka Ghodke" userId="S::shalaka.ghodke@mitwpu.ac.in::3137abd5-2539-4a85-8dde-0d46a966062d" providerId="AD" clId="Web-{6029ADC2-D11B-4043-A519-F3BDA0899F92}" dt="2021-02-23T09:56:44.283" v="151" actId="14100"/>
        <pc:sldMkLst>
          <pc:docMk/>
          <pc:sldMk cId="177640440" sldId="259"/>
        </pc:sldMkLst>
        <pc:spChg chg="mod">
          <ac:chgData name="Shalaka Ghodke" userId="S::shalaka.ghodke@mitwpu.ac.in::3137abd5-2539-4a85-8dde-0d46a966062d" providerId="AD" clId="Web-{6029ADC2-D11B-4043-A519-F3BDA0899F92}" dt="2021-02-23T09:56:01.891" v="142" actId="20577"/>
          <ac:spMkLst>
            <pc:docMk/>
            <pc:sldMk cId="177640440" sldId="259"/>
            <ac:spMk id="2" creationId="{BD996A3A-1D73-4D41-AC21-602FDEF4F9A7}"/>
          </ac:spMkLst>
        </pc:spChg>
        <pc:spChg chg="mod">
          <ac:chgData name="Shalaka Ghodke" userId="S::shalaka.ghodke@mitwpu.ac.in::3137abd5-2539-4a85-8dde-0d46a966062d" providerId="AD" clId="Web-{6029ADC2-D11B-4043-A519-F3BDA0899F92}" dt="2021-02-23T09:56:44.283" v="151" actId="14100"/>
          <ac:spMkLst>
            <pc:docMk/>
            <pc:sldMk cId="177640440" sldId="259"/>
            <ac:spMk id="3" creationId="{C5E8B3EB-8417-4162-AAD0-724F27B5B6E6}"/>
          </ac:spMkLst>
        </pc:spChg>
      </pc:sldChg>
      <pc:sldChg chg="modSp new del">
        <pc:chgData name="Shalaka Ghodke" userId="S::shalaka.ghodke@mitwpu.ac.in::3137abd5-2539-4a85-8dde-0d46a966062d" providerId="AD" clId="Web-{6029ADC2-D11B-4043-A519-F3BDA0899F92}" dt="2021-02-23T10:00:36.539" v="204"/>
        <pc:sldMkLst>
          <pc:docMk/>
          <pc:sldMk cId="1213727052" sldId="260"/>
        </pc:sldMkLst>
        <pc:spChg chg="mod">
          <ac:chgData name="Shalaka Ghodke" userId="S::shalaka.ghodke@mitwpu.ac.in::3137abd5-2539-4a85-8dde-0d46a966062d" providerId="AD" clId="Web-{6029ADC2-D11B-4043-A519-F3BDA0899F92}" dt="2021-02-23T09:57:19.378" v="159" actId="20577"/>
          <ac:spMkLst>
            <pc:docMk/>
            <pc:sldMk cId="1213727052" sldId="260"/>
            <ac:spMk id="2" creationId="{90929755-C380-4862-B56A-541066B8EFA7}"/>
          </ac:spMkLst>
        </pc:spChg>
        <pc:spChg chg="mod">
          <ac:chgData name="Shalaka Ghodke" userId="S::shalaka.ghodke@mitwpu.ac.in::3137abd5-2539-4a85-8dde-0d46a966062d" providerId="AD" clId="Web-{6029ADC2-D11B-4043-A519-F3BDA0899F92}" dt="2021-02-23T09:57:44.222" v="162" actId="20577"/>
          <ac:spMkLst>
            <pc:docMk/>
            <pc:sldMk cId="1213727052" sldId="260"/>
            <ac:spMk id="3" creationId="{F6079176-4E45-49AA-83AE-ABEB97759F4E}"/>
          </ac:spMkLst>
        </pc:spChg>
      </pc:sldChg>
      <pc:sldChg chg="modSp new del">
        <pc:chgData name="Shalaka Ghodke" userId="S::shalaka.ghodke@mitwpu.ac.in::3137abd5-2539-4a85-8dde-0d46a966062d" providerId="AD" clId="Web-{6029ADC2-D11B-4043-A519-F3BDA0899F92}" dt="2021-02-23T10:00:37.602" v="205"/>
        <pc:sldMkLst>
          <pc:docMk/>
          <pc:sldMk cId="3410355506" sldId="261"/>
        </pc:sldMkLst>
        <pc:spChg chg="mod">
          <ac:chgData name="Shalaka Ghodke" userId="S::shalaka.ghodke@mitwpu.ac.in::3137abd5-2539-4a85-8dde-0d46a966062d" providerId="AD" clId="Web-{6029ADC2-D11B-4043-A519-F3BDA0899F92}" dt="2021-02-23T09:57:57.582" v="166" actId="20577"/>
          <ac:spMkLst>
            <pc:docMk/>
            <pc:sldMk cId="3410355506" sldId="261"/>
            <ac:spMk id="2" creationId="{D2F90706-5288-4E83-96C8-3792CE1AFA01}"/>
          </ac:spMkLst>
        </pc:spChg>
        <pc:spChg chg="mod">
          <ac:chgData name="Shalaka Ghodke" userId="S::shalaka.ghodke@mitwpu.ac.in::3137abd5-2539-4a85-8dde-0d46a966062d" providerId="AD" clId="Web-{6029ADC2-D11B-4043-A519-F3BDA0899F92}" dt="2021-02-23T09:58:42.114" v="178" actId="20577"/>
          <ac:spMkLst>
            <pc:docMk/>
            <pc:sldMk cId="3410355506" sldId="261"/>
            <ac:spMk id="3" creationId="{B8B18C55-BAE9-45FE-9EB6-5BAF0E5D1142}"/>
          </ac:spMkLst>
        </pc:spChg>
      </pc:sldChg>
      <pc:sldChg chg="modSp new add del">
        <pc:chgData name="Shalaka Ghodke" userId="S::shalaka.ghodke@mitwpu.ac.in::3137abd5-2539-4a85-8dde-0d46a966062d" providerId="AD" clId="Web-{6029ADC2-D11B-4043-A519-F3BDA0899F92}" dt="2021-02-23T10:00:40.946" v="207"/>
        <pc:sldMkLst>
          <pc:docMk/>
          <pc:sldMk cId="2450299582" sldId="262"/>
        </pc:sldMkLst>
        <pc:spChg chg="mod">
          <ac:chgData name="Shalaka Ghodke" userId="S::shalaka.ghodke@mitwpu.ac.in::3137abd5-2539-4a85-8dde-0d46a966062d" providerId="AD" clId="Web-{6029ADC2-D11B-4043-A519-F3BDA0899F92}" dt="2021-02-23T09:58:57.099" v="183" actId="20577"/>
          <ac:spMkLst>
            <pc:docMk/>
            <pc:sldMk cId="2450299582" sldId="262"/>
            <ac:spMk id="2" creationId="{73DE7AA9-D3E7-45A1-AB6B-849819F315CD}"/>
          </ac:spMkLst>
        </pc:spChg>
        <pc:spChg chg="mod">
          <ac:chgData name="Shalaka Ghodke" userId="S::shalaka.ghodke@mitwpu.ac.in::3137abd5-2539-4a85-8dde-0d46a966062d" providerId="AD" clId="Web-{6029ADC2-D11B-4043-A519-F3BDA0899F92}" dt="2021-02-23T09:59:24.303" v="191" actId="20577"/>
          <ac:spMkLst>
            <pc:docMk/>
            <pc:sldMk cId="2450299582" sldId="262"/>
            <ac:spMk id="3" creationId="{6EEFAE32-27C6-42E7-A0C9-5F48E1C8F794}"/>
          </ac:spMkLst>
        </pc:spChg>
      </pc:sldChg>
      <pc:sldChg chg="addSp delSp modSp new mod setBg">
        <pc:chgData name="Shalaka Ghodke" userId="S::shalaka.ghodke@mitwpu.ac.in::3137abd5-2539-4a85-8dde-0d46a966062d" providerId="AD" clId="Web-{6029ADC2-D11B-4043-A519-F3BDA0899F92}" dt="2021-02-23T09:59:54.226" v="202" actId="20577"/>
        <pc:sldMkLst>
          <pc:docMk/>
          <pc:sldMk cId="2067710289" sldId="263"/>
        </pc:sldMkLst>
        <pc:spChg chg="mod">
          <ac:chgData name="Shalaka Ghodke" userId="S::shalaka.ghodke@mitwpu.ac.in::3137abd5-2539-4a85-8dde-0d46a966062d" providerId="AD" clId="Web-{6029ADC2-D11B-4043-A519-F3BDA0899F92}" dt="2021-02-23T09:59:54.226" v="202" actId="20577"/>
          <ac:spMkLst>
            <pc:docMk/>
            <pc:sldMk cId="2067710289" sldId="263"/>
            <ac:spMk id="2" creationId="{91661310-80FC-4977-A0A1-3E0D92019DF8}"/>
          </ac:spMkLst>
        </pc:spChg>
        <pc:spChg chg="del">
          <ac:chgData name="Shalaka Ghodke" userId="S::shalaka.ghodke@mitwpu.ac.in::3137abd5-2539-4a85-8dde-0d46a966062d" providerId="AD" clId="Web-{6029ADC2-D11B-4043-A519-F3BDA0899F92}" dt="2021-02-23T09:59:33.569" v="193"/>
          <ac:spMkLst>
            <pc:docMk/>
            <pc:sldMk cId="2067710289" sldId="263"/>
            <ac:spMk id="3" creationId="{F35B4D8F-D39D-43E1-B4CC-2D0D95EC6BF9}"/>
          </ac:spMkLst>
        </pc:spChg>
        <pc:spChg chg="add">
          <ac:chgData name="Shalaka Ghodke" userId="S::shalaka.ghodke@mitwpu.ac.in::3137abd5-2539-4a85-8dde-0d46a966062d" providerId="AD" clId="Web-{6029ADC2-D11B-4043-A519-F3BDA0899F92}" dt="2021-02-23T09:59:39.960" v="194"/>
          <ac:spMkLst>
            <pc:docMk/>
            <pc:sldMk cId="2067710289" sldId="263"/>
            <ac:spMk id="8" creationId="{DD31F7C6-3FFF-4251-87B9-AF6C11592B7C}"/>
          </ac:spMkLst>
        </pc:spChg>
        <pc:spChg chg="add">
          <ac:chgData name="Shalaka Ghodke" userId="S::shalaka.ghodke@mitwpu.ac.in::3137abd5-2539-4a85-8dde-0d46a966062d" providerId="AD" clId="Web-{6029ADC2-D11B-4043-A519-F3BDA0899F92}" dt="2021-02-23T09:59:39.960" v="194"/>
          <ac:spMkLst>
            <pc:docMk/>
            <pc:sldMk cId="2067710289" sldId="263"/>
            <ac:spMk id="11" creationId="{35A52B12-0826-4A26-ABA2-386F7211134E}"/>
          </ac:spMkLst>
        </pc:spChg>
        <pc:spChg chg="add">
          <ac:chgData name="Shalaka Ghodke" userId="S::shalaka.ghodke@mitwpu.ac.in::3137abd5-2539-4a85-8dde-0d46a966062d" providerId="AD" clId="Web-{6029ADC2-D11B-4043-A519-F3BDA0899F92}" dt="2021-02-23T09:59:39.960" v="194"/>
          <ac:spMkLst>
            <pc:docMk/>
            <pc:sldMk cId="2067710289" sldId="263"/>
            <ac:spMk id="13" creationId="{3DD0DA68-F652-496F-B8B5-9A66255CA0CA}"/>
          </ac:spMkLst>
        </pc:spChg>
        <pc:spChg chg="add">
          <ac:chgData name="Shalaka Ghodke" userId="S::shalaka.ghodke@mitwpu.ac.in::3137abd5-2539-4a85-8dde-0d46a966062d" providerId="AD" clId="Web-{6029ADC2-D11B-4043-A519-F3BDA0899F92}" dt="2021-02-23T09:59:39.960" v="194"/>
          <ac:spMkLst>
            <pc:docMk/>
            <pc:sldMk cId="2067710289" sldId="263"/>
            <ac:spMk id="15" creationId="{DDF50AF6-4E23-4BD9-92C7-45A3E16E4120}"/>
          </ac:spMkLst>
        </pc:spChg>
        <pc:picChg chg="add mod ord">
          <ac:chgData name="Shalaka Ghodke" userId="S::shalaka.ghodke@mitwpu.ac.in::3137abd5-2539-4a85-8dde-0d46a966062d" providerId="AD" clId="Web-{6029ADC2-D11B-4043-A519-F3BDA0899F92}" dt="2021-02-23T09:59:39.960" v="194"/>
          <ac:picMkLst>
            <pc:docMk/>
            <pc:sldMk cId="2067710289" sldId="263"/>
            <ac:picMk id="4" creationId="{FE125600-15F9-4CE8-8CA9-AAEE2AD2A666}"/>
          </ac:picMkLst>
        </pc:picChg>
      </pc:sldChg>
      <pc:sldChg chg="modSp new">
        <pc:chgData name="Shalaka Ghodke" userId="S::shalaka.ghodke@mitwpu.ac.in::3137abd5-2539-4a85-8dde-0d46a966062d" providerId="AD" clId="Web-{6029ADC2-D11B-4043-A519-F3BDA0899F92}" dt="2021-02-23T10:03:46.873" v="233" actId="20577"/>
        <pc:sldMkLst>
          <pc:docMk/>
          <pc:sldMk cId="146044504" sldId="264"/>
        </pc:sldMkLst>
        <pc:spChg chg="mod">
          <ac:chgData name="Shalaka Ghodke" userId="S::shalaka.ghodke@mitwpu.ac.in::3137abd5-2539-4a85-8dde-0d46a966062d" providerId="AD" clId="Web-{6029ADC2-D11B-4043-A519-F3BDA0899F92}" dt="2021-02-23T10:02:43.496" v="213" actId="20577"/>
          <ac:spMkLst>
            <pc:docMk/>
            <pc:sldMk cId="146044504" sldId="264"/>
            <ac:spMk id="2" creationId="{43871ACE-03E8-4D53-8214-2500C195FF64}"/>
          </ac:spMkLst>
        </pc:spChg>
        <pc:spChg chg="mod">
          <ac:chgData name="Shalaka Ghodke" userId="S::shalaka.ghodke@mitwpu.ac.in::3137abd5-2539-4a85-8dde-0d46a966062d" providerId="AD" clId="Web-{6029ADC2-D11B-4043-A519-F3BDA0899F92}" dt="2021-02-23T10:03:46.873" v="233" actId="20577"/>
          <ac:spMkLst>
            <pc:docMk/>
            <pc:sldMk cId="146044504" sldId="264"/>
            <ac:spMk id="3" creationId="{4A69D2FA-AE28-47BE-9E7C-8E6D5AF384B1}"/>
          </ac:spMkLst>
        </pc:spChg>
      </pc:sldChg>
      <pc:sldChg chg="modSp new">
        <pc:chgData name="Shalaka Ghodke" userId="S::shalaka.ghodke@mitwpu.ac.in::3137abd5-2539-4a85-8dde-0d46a966062d" providerId="AD" clId="Web-{6029ADC2-D11B-4043-A519-F3BDA0899F92}" dt="2021-02-23T10:05:59.673" v="271" actId="20577"/>
        <pc:sldMkLst>
          <pc:docMk/>
          <pc:sldMk cId="176171566" sldId="265"/>
        </pc:sldMkLst>
        <pc:spChg chg="mod">
          <ac:chgData name="Shalaka Ghodke" userId="S::shalaka.ghodke@mitwpu.ac.in::3137abd5-2539-4a85-8dde-0d46a966062d" providerId="AD" clId="Web-{6029ADC2-D11B-4043-A519-F3BDA0899F92}" dt="2021-02-23T10:04:01.576" v="242" actId="20577"/>
          <ac:spMkLst>
            <pc:docMk/>
            <pc:sldMk cId="176171566" sldId="265"/>
            <ac:spMk id="2" creationId="{877F482E-DF08-4E17-AD8D-DFDEDFBA248D}"/>
          </ac:spMkLst>
        </pc:spChg>
        <pc:spChg chg="mod">
          <ac:chgData name="Shalaka Ghodke" userId="S::shalaka.ghodke@mitwpu.ac.in::3137abd5-2539-4a85-8dde-0d46a966062d" providerId="AD" clId="Web-{6029ADC2-D11B-4043-A519-F3BDA0899F92}" dt="2021-02-23T10:05:59.673" v="271" actId="20577"/>
          <ac:spMkLst>
            <pc:docMk/>
            <pc:sldMk cId="176171566" sldId="265"/>
            <ac:spMk id="3" creationId="{5BF9CA14-10BC-4B20-A5D5-3E77136F9BBB}"/>
          </ac:spMkLst>
        </pc:spChg>
      </pc:sldChg>
      <pc:sldChg chg="addSp delSp modSp new mod setBg">
        <pc:chgData name="Shalaka Ghodke" userId="S::shalaka.ghodke@mitwpu.ac.in::3137abd5-2539-4a85-8dde-0d46a966062d" providerId="AD" clId="Web-{6029ADC2-D11B-4043-A519-F3BDA0899F92}" dt="2021-02-23T10:07:21.910" v="296" actId="1076"/>
        <pc:sldMkLst>
          <pc:docMk/>
          <pc:sldMk cId="1452867103" sldId="266"/>
        </pc:sldMkLst>
        <pc:spChg chg="mod">
          <ac:chgData name="Shalaka Ghodke" userId="S::shalaka.ghodke@mitwpu.ac.in::3137abd5-2539-4a85-8dde-0d46a966062d" providerId="AD" clId="Web-{6029ADC2-D11B-4043-A519-F3BDA0899F92}" dt="2021-02-23T10:05:24.782" v="264"/>
          <ac:spMkLst>
            <pc:docMk/>
            <pc:sldMk cId="1452867103" sldId="266"/>
            <ac:spMk id="2" creationId="{EEB344CE-3F94-464B-A9FF-4F76FC568F85}"/>
          </ac:spMkLst>
        </pc:spChg>
        <pc:spChg chg="del">
          <ac:chgData name="Shalaka Ghodke" userId="S::shalaka.ghodke@mitwpu.ac.in::3137abd5-2539-4a85-8dde-0d46a966062d" providerId="AD" clId="Web-{6029ADC2-D11B-4043-A519-F3BDA0899F92}" dt="2021-02-23T10:04:45.140" v="252"/>
          <ac:spMkLst>
            <pc:docMk/>
            <pc:sldMk cId="1452867103" sldId="266"/>
            <ac:spMk id="3" creationId="{06404FEB-E090-46F5-A84C-E5840D09A602}"/>
          </ac:spMkLst>
        </pc:spChg>
        <pc:spChg chg="add del">
          <ac:chgData name="Shalaka Ghodke" userId="S::shalaka.ghodke@mitwpu.ac.in::3137abd5-2539-4a85-8dde-0d46a966062d" providerId="AD" clId="Web-{6029ADC2-D11B-4043-A519-F3BDA0899F92}" dt="2021-02-23T10:05:15.750" v="259"/>
          <ac:spMkLst>
            <pc:docMk/>
            <pc:sldMk cId="1452867103" sldId="266"/>
            <ac:spMk id="6" creationId="{35A52B12-0826-4A26-ABA2-386F7211134E}"/>
          </ac:spMkLst>
        </pc:spChg>
        <pc:spChg chg="add del">
          <ac:chgData name="Shalaka Ghodke" userId="S::shalaka.ghodke@mitwpu.ac.in::3137abd5-2539-4a85-8dde-0d46a966062d" providerId="AD" clId="Web-{6029ADC2-D11B-4043-A519-F3BDA0899F92}" dt="2021-02-23T10:05:15.750" v="259"/>
          <ac:spMkLst>
            <pc:docMk/>
            <pc:sldMk cId="1452867103" sldId="266"/>
            <ac:spMk id="7" creationId="{3DD0DA68-F652-496F-B8B5-9A66255CA0CA}"/>
          </ac:spMkLst>
        </pc:spChg>
        <pc:spChg chg="add del">
          <ac:chgData name="Shalaka Ghodke" userId="S::shalaka.ghodke@mitwpu.ac.in::3137abd5-2539-4a85-8dde-0d46a966062d" providerId="AD" clId="Web-{6029ADC2-D11B-4043-A519-F3BDA0899F92}" dt="2021-02-23T10:05:15.750" v="259"/>
          <ac:spMkLst>
            <pc:docMk/>
            <pc:sldMk cId="1452867103" sldId="266"/>
            <ac:spMk id="8" creationId="{6299CE80-66B2-40E1-9526-615F392909B4}"/>
          </ac:spMkLst>
        </pc:spChg>
        <pc:spChg chg="add del">
          <ac:chgData name="Shalaka Ghodke" userId="S::shalaka.ghodke@mitwpu.ac.in::3137abd5-2539-4a85-8dde-0d46a966062d" providerId="AD" clId="Web-{6029ADC2-D11B-4043-A519-F3BDA0899F92}" dt="2021-02-23T10:05:11" v="257"/>
          <ac:spMkLst>
            <pc:docMk/>
            <pc:sldMk cId="1452867103" sldId="266"/>
            <ac:spMk id="9" creationId="{A9D068DB-E7E7-4102-9402-EAA049E13118}"/>
          </ac:spMkLst>
        </pc:spChg>
        <pc:spChg chg="add del">
          <ac:chgData name="Shalaka Ghodke" userId="S::shalaka.ghodke@mitwpu.ac.in::3137abd5-2539-4a85-8dde-0d46a966062d" providerId="AD" clId="Web-{6029ADC2-D11B-4043-A519-F3BDA0899F92}" dt="2021-02-23T10:05:15.750" v="259"/>
          <ac:spMkLst>
            <pc:docMk/>
            <pc:sldMk cId="1452867103" sldId="266"/>
            <ac:spMk id="10" creationId="{DDF50AF6-4E23-4BD9-92C7-45A3E16E4120}"/>
          </ac:spMkLst>
        </pc:spChg>
        <pc:spChg chg="add del">
          <ac:chgData name="Shalaka Ghodke" userId="S::shalaka.ghodke@mitwpu.ac.in::3137abd5-2539-4a85-8dde-0d46a966062d" providerId="AD" clId="Web-{6029ADC2-D11B-4043-A519-F3BDA0899F92}" dt="2021-02-23T10:05:11" v="257"/>
          <ac:spMkLst>
            <pc:docMk/>
            <pc:sldMk cId="1452867103" sldId="266"/>
            <ac:spMk id="11" creationId="{96C8906C-CCD9-4F71-B3DD-BC1331E1A9E8}"/>
          </ac:spMkLst>
        </pc:spChg>
        <pc:spChg chg="add del">
          <ac:chgData name="Shalaka Ghodke" userId="S::shalaka.ghodke@mitwpu.ac.in::3137abd5-2539-4a85-8dde-0d46a966062d" providerId="AD" clId="Web-{6029ADC2-D11B-4043-A519-F3BDA0899F92}" dt="2021-02-23T10:05:22.485" v="261"/>
          <ac:spMkLst>
            <pc:docMk/>
            <pc:sldMk cId="1452867103" sldId="266"/>
            <ac:spMk id="12" creationId="{A9D068DB-E7E7-4102-9402-EAA049E13118}"/>
          </ac:spMkLst>
        </pc:spChg>
        <pc:spChg chg="add del">
          <ac:chgData name="Shalaka Ghodke" userId="S::shalaka.ghodke@mitwpu.ac.in::3137abd5-2539-4a85-8dde-0d46a966062d" providerId="AD" clId="Web-{6029ADC2-D11B-4043-A519-F3BDA0899F92}" dt="2021-02-23T10:05:22.485" v="261"/>
          <ac:spMkLst>
            <pc:docMk/>
            <pc:sldMk cId="1452867103" sldId="266"/>
            <ac:spMk id="14" creationId="{96C8906C-CCD9-4F71-B3DD-BC1331E1A9E8}"/>
          </ac:spMkLst>
        </pc:spChg>
        <pc:spChg chg="add del">
          <ac:chgData name="Shalaka Ghodke" userId="S::shalaka.ghodke@mitwpu.ac.in::3137abd5-2539-4a85-8dde-0d46a966062d" providerId="AD" clId="Web-{6029ADC2-D11B-4043-A519-F3BDA0899F92}" dt="2021-02-23T10:05:11" v="257"/>
          <ac:spMkLst>
            <pc:docMk/>
            <pc:sldMk cId="1452867103" sldId="266"/>
            <ac:spMk id="15" creationId="{AE71F1F1-884B-489D-A40A-9F508C775C5B}"/>
          </ac:spMkLst>
        </pc:spChg>
        <pc:spChg chg="add del">
          <ac:chgData name="Shalaka Ghodke" userId="S::shalaka.ghodke@mitwpu.ac.in::3137abd5-2539-4a85-8dde-0d46a966062d" providerId="AD" clId="Web-{6029ADC2-D11B-4043-A519-F3BDA0899F92}" dt="2021-02-23T10:05:11" v="257"/>
          <ac:spMkLst>
            <pc:docMk/>
            <pc:sldMk cId="1452867103" sldId="266"/>
            <ac:spMk id="17" creationId="{A1594514-7BDF-49FE-A56F-138659FCDCAD}"/>
          </ac:spMkLst>
        </pc:spChg>
        <pc:spChg chg="add del">
          <ac:chgData name="Shalaka Ghodke" userId="S::shalaka.ghodke@mitwpu.ac.in::3137abd5-2539-4a85-8dde-0d46a966062d" providerId="AD" clId="Web-{6029ADC2-D11B-4043-A519-F3BDA0899F92}" dt="2021-02-23T10:05:22.485" v="261"/>
          <ac:spMkLst>
            <pc:docMk/>
            <pc:sldMk cId="1452867103" sldId="266"/>
            <ac:spMk id="18" creationId="{AE71F1F1-884B-489D-A40A-9F508C775C5B}"/>
          </ac:spMkLst>
        </pc:spChg>
        <pc:spChg chg="add del">
          <ac:chgData name="Shalaka Ghodke" userId="S::shalaka.ghodke@mitwpu.ac.in::3137abd5-2539-4a85-8dde-0d46a966062d" providerId="AD" clId="Web-{6029ADC2-D11B-4043-A519-F3BDA0899F92}" dt="2021-02-23T10:05:11" v="257"/>
          <ac:spMkLst>
            <pc:docMk/>
            <pc:sldMk cId="1452867103" sldId="266"/>
            <ac:spMk id="19" creationId="{0505BD93-4733-414D-B71A-2276F622F790}"/>
          </ac:spMkLst>
        </pc:spChg>
        <pc:spChg chg="add del">
          <ac:chgData name="Shalaka Ghodke" userId="S::shalaka.ghodke@mitwpu.ac.in::3137abd5-2539-4a85-8dde-0d46a966062d" providerId="AD" clId="Web-{6029ADC2-D11B-4043-A519-F3BDA0899F92}" dt="2021-02-23T10:05:22.485" v="261"/>
          <ac:spMkLst>
            <pc:docMk/>
            <pc:sldMk cId="1452867103" sldId="266"/>
            <ac:spMk id="20" creationId="{A1594514-7BDF-49FE-A56F-138659FCDCAD}"/>
          </ac:spMkLst>
        </pc:spChg>
        <pc:spChg chg="add del">
          <ac:chgData name="Shalaka Ghodke" userId="S::shalaka.ghodke@mitwpu.ac.in::3137abd5-2539-4a85-8dde-0d46a966062d" providerId="AD" clId="Web-{6029ADC2-D11B-4043-A519-F3BDA0899F92}" dt="2021-02-23T10:05:22.485" v="261"/>
          <ac:spMkLst>
            <pc:docMk/>
            <pc:sldMk cId="1452867103" sldId="266"/>
            <ac:spMk id="21" creationId="{0505BD93-4733-414D-B71A-2276F622F790}"/>
          </ac:spMkLst>
        </pc:spChg>
        <pc:spChg chg="add del">
          <ac:chgData name="Shalaka Ghodke" userId="S::shalaka.ghodke@mitwpu.ac.in::3137abd5-2539-4a85-8dde-0d46a966062d" providerId="AD" clId="Web-{6029ADC2-D11B-4043-A519-F3BDA0899F92}" dt="2021-02-23T10:05:24.766" v="263"/>
          <ac:spMkLst>
            <pc:docMk/>
            <pc:sldMk cId="1452867103" sldId="266"/>
            <ac:spMk id="22" creationId="{A9D068DB-E7E7-4102-9402-EAA049E13118}"/>
          </ac:spMkLst>
        </pc:spChg>
        <pc:spChg chg="add del">
          <ac:chgData name="Shalaka Ghodke" userId="S::shalaka.ghodke@mitwpu.ac.in::3137abd5-2539-4a85-8dde-0d46a966062d" providerId="AD" clId="Web-{6029ADC2-D11B-4043-A519-F3BDA0899F92}" dt="2021-02-23T10:05:24.766" v="263"/>
          <ac:spMkLst>
            <pc:docMk/>
            <pc:sldMk cId="1452867103" sldId="266"/>
            <ac:spMk id="23" creationId="{96C8906C-CCD9-4F71-B3DD-BC1331E1A9E8}"/>
          </ac:spMkLst>
        </pc:spChg>
        <pc:spChg chg="add del">
          <ac:chgData name="Shalaka Ghodke" userId="S::shalaka.ghodke@mitwpu.ac.in::3137abd5-2539-4a85-8dde-0d46a966062d" providerId="AD" clId="Web-{6029ADC2-D11B-4043-A519-F3BDA0899F92}" dt="2021-02-23T10:05:24.766" v="263"/>
          <ac:spMkLst>
            <pc:docMk/>
            <pc:sldMk cId="1452867103" sldId="266"/>
            <ac:spMk id="25" creationId="{15746F23-6A4C-4A1F-A0CE-A0C8537D5247}"/>
          </ac:spMkLst>
        </pc:spChg>
        <pc:spChg chg="add del">
          <ac:chgData name="Shalaka Ghodke" userId="S::shalaka.ghodke@mitwpu.ac.in::3137abd5-2539-4a85-8dde-0d46a966062d" providerId="AD" clId="Web-{6029ADC2-D11B-4043-A519-F3BDA0899F92}" dt="2021-02-23T10:05:24.766" v="263"/>
          <ac:spMkLst>
            <pc:docMk/>
            <pc:sldMk cId="1452867103" sldId="266"/>
            <ac:spMk id="27" creationId="{87CC7517-DC26-4B88-BF95-5D09F3E93EDE}"/>
          </ac:spMkLst>
        </pc:spChg>
        <pc:spChg chg="add del">
          <ac:chgData name="Shalaka Ghodke" userId="S::shalaka.ghodke@mitwpu.ac.in::3137abd5-2539-4a85-8dde-0d46a966062d" providerId="AD" clId="Web-{6029ADC2-D11B-4043-A519-F3BDA0899F92}" dt="2021-02-23T10:05:24.766" v="263"/>
          <ac:spMkLst>
            <pc:docMk/>
            <pc:sldMk cId="1452867103" sldId="266"/>
            <ac:spMk id="28" creationId="{D87C466A-2605-4E25-9E19-8E277E2EAEE6}"/>
          </ac:spMkLst>
        </pc:spChg>
        <pc:spChg chg="add">
          <ac:chgData name="Shalaka Ghodke" userId="S::shalaka.ghodke@mitwpu.ac.in::3137abd5-2539-4a85-8dde-0d46a966062d" providerId="AD" clId="Web-{6029ADC2-D11B-4043-A519-F3BDA0899F92}" dt="2021-02-23T10:05:24.782" v="264"/>
          <ac:spMkLst>
            <pc:docMk/>
            <pc:sldMk cId="1452867103" sldId="266"/>
            <ac:spMk id="29" creationId="{A9D068DB-E7E7-4102-9402-EAA049E13118}"/>
          </ac:spMkLst>
        </pc:spChg>
        <pc:spChg chg="add">
          <ac:chgData name="Shalaka Ghodke" userId="S::shalaka.ghodke@mitwpu.ac.in::3137abd5-2539-4a85-8dde-0d46a966062d" providerId="AD" clId="Web-{6029ADC2-D11B-4043-A519-F3BDA0899F92}" dt="2021-02-23T10:05:24.782" v="264"/>
          <ac:spMkLst>
            <pc:docMk/>
            <pc:sldMk cId="1452867103" sldId="266"/>
            <ac:spMk id="30" creationId="{96C8906C-CCD9-4F71-B3DD-BC1331E1A9E8}"/>
          </ac:spMkLst>
        </pc:spChg>
        <pc:spChg chg="add">
          <ac:chgData name="Shalaka Ghodke" userId="S::shalaka.ghodke@mitwpu.ac.in::3137abd5-2539-4a85-8dde-0d46a966062d" providerId="AD" clId="Web-{6029ADC2-D11B-4043-A519-F3BDA0899F92}" dt="2021-02-23T10:05:24.782" v="264"/>
          <ac:spMkLst>
            <pc:docMk/>
            <pc:sldMk cId="1452867103" sldId="266"/>
            <ac:spMk id="32" creationId="{AE71F1F1-884B-489D-A40A-9F508C775C5B}"/>
          </ac:spMkLst>
        </pc:spChg>
        <pc:spChg chg="add">
          <ac:chgData name="Shalaka Ghodke" userId="S::shalaka.ghodke@mitwpu.ac.in::3137abd5-2539-4a85-8dde-0d46a966062d" providerId="AD" clId="Web-{6029ADC2-D11B-4043-A519-F3BDA0899F92}" dt="2021-02-23T10:05:24.782" v="264"/>
          <ac:spMkLst>
            <pc:docMk/>
            <pc:sldMk cId="1452867103" sldId="266"/>
            <ac:spMk id="33" creationId="{A1594514-7BDF-49FE-A56F-138659FCDCAD}"/>
          </ac:spMkLst>
        </pc:spChg>
        <pc:spChg chg="add">
          <ac:chgData name="Shalaka Ghodke" userId="S::shalaka.ghodke@mitwpu.ac.in::3137abd5-2539-4a85-8dde-0d46a966062d" providerId="AD" clId="Web-{6029ADC2-D11B-4043-A519-F3BDA0899F92}" dt="2021-02-23T10:05:24.782" v="264"/>
          <ac:spMkLst>
            <pc:docMk/>
            <pc:sldMk cId="1452867103" sldId="266"/>
            <ac:spMk id="34" creationId="{0505BD93-4733-414D-B71A-2276F622F790}"/>
          </ac:spMkLst>
        </pc:spChg>
        <pc:picChg chg="add mod ord">
          <ac:chgData name="Shalaka Ghodke" userId="S::shalaka.ghodke@mitwpu.ac.in::3137abd5-2539-4a85-8dde-0d46a966062d" providerId="AD" clId="Web-{6029ADC2-D11B-4043-A519-F3BDA0899F92}" dt="2021-02-23T10:07:21.910" v="296" actId="1076"/>
          <ac:picMkLst>
            <pc:docMk/>
            <pc:sldMk cId="1452867103" sldId="266"/>
            <ac:picMk id="4" creationId="{E2C6A51A-67B2-4165-A95B-3DB1A0FE81D1}"/>
          </ac:picMkLst>
        </pc:picChg>
        <pc:cxnChg chg="add del">
          <ac:chgData name="Shalaka Ghodke" userId="S::shalaka.ghodke@mitwpu.ac.in::3137abd5-2539-4a85-8dde-0d46a966062d" providerId="AD" clId="Web-{6029ADC2-D11B-4043-A519-F3BDA0899F92}" dt="2021-02-23T10:05:11" v="257"/>
          <ac:cxnSpMkLst>
            <pc:docMk/>
            <pc:sldMk cId="1452867103" sldId="266"/>
            <ac:cxnSpMk id="13" creationId="{CA0D6F13-628B-4FC4-AD48-A2B64677D017}"/>
          </ac:cxnSpMkLst>
        </pc:cxnChg>
        <pc:cxnChg chg="add del">
          <ac:chgData name="Shalaka Ghodke" userId="S::shalaka.ghodke@mitwpu.ac.in::3137abd5-2539-4a85-8dde-0d46a966062d" providerId="AD" clId="Web-{6029ADC2-D11B-4043-A519-F3BDA0899F92}" dt="2021-02-23T10:05:22.485" v="261"/>
          <ac:cxnSpMkLst>
            <pc:docMk/>
            <pc:sldMk cId="1452867103" sldId="266"/>
            <ac:cxnSpMk id="16" creationId="{CA0D6F13-628B-4FC4-AD48-A2B64677D017}"/>
          </ac:cxnSpMkLst>
        </pc:cxnChg>
        <pc:cxnChg chg="add del">
          <ac:chgData name="Shalaka Ghodke" userId="S::shalaka.ghodke@mitwpu.ac.in::3137abd5-2539-4a85-8dde-0d46a966062d" providerId="AD" clId="Web-{6029ADC2-D11B-4043-A519-F3BDA0899F92}" dt="2021-02-23T10:05:24.766" v="263"/>
          <ac:cxnSpMkLst>
            <pc:docMk/>
            <pc:sldMk cId="1452867103" sldId="266"/>
            <ac:cxnSpMk id="24" creationId="{CA0D6F13-628B-4FC4-AD48-A2B64677D017}"/>
          </ac:cxnSpMkLst>
        </pc:cxnChg>
        <pc:cxnChg chg="add del">
          <ac:chgData name="Shalaka Ghodke" userId="S::shalaka.ghodke@mitwpu.ac.in::3137abd5-2539-4a85-8dde-0d46a966062d" providerId="AD" clId="Web-{6029ADC2-D11B-4043-A519-F3BDA0899F92}" dt="2021-02-23T10:05:24.766" v="263"/>
          <ac:cxnSpMkLst>
            <pc:docMk/>
            <pc:sldMk cId="1452867103" sldId="266"/>
            <ac:cxnSpMk id="26" creationId="{D9BFE64E-CCE4-4F62-BB14-C7028756C8CB}"/>
          </ac:cxnSpMkLst>
        </pc:cxnChg>
        <pc:cxnChg chg="add">
          <ac:chgData name="Shalaka Ghodke" userId="S::shalaka.ghodke@mitwpu.ac.in::3137abd5-2539-4a85-8dde-0d46a966062d" providerId="AD" clId="Web-{6029ADC2-D11B-4043-A519-F3BDA0899F92}" dt="2021-02-23T10:05:24.782" v="264"/>
          <ac:cxnSpMkLst>
            <pc:docMk/>
            <pc:sldMk cId="1452867103" sldId="266"/>
            <ac:cxnSpMk id="31" creationId="{CA0D6F13-628B-4FC4-AD48-A2B64677D017}"/>
          </ac:cxnSpMkLst>
        </pc:cxnChg>
      </pc:sldChg>
      <pc:sldChg chg="modSp new">
        <pc:chgData name="Shalaka Ghodke" userId="S::shalaka.ghodke@mitwpu.ac.in::3137abd5-2539-4a85-8dde-0d46a966062d" providerId="AD" clId="Web-{6029ADC2-D11B-4043-A519-F3BDA0899F92}" dt="2021-02-23T10:06:54.066" v="289" actId="20577"/>
        <pc:sldMkLst>
          <pc:docMk/>
          <pc:sldMk cId="3689733737" sldId="267"/>
        </pc:sldMkLst>
        <pc:spChg chg="mod">
          <ac:chgData name="Shalaka Ghodke" userId="S::shalaka.ghodke@mitwpu.ac.in::3137abd5-2539-4a85-8dde-0d46a966062d" providerId="AD" clId="Web-{6029ADC2-D11B-4043-A519-F3BDA0899F92}" dt="2021-02-23T10:06:54.066" v="289" actId="20577"/>
          <ac:spMkLst>
            <pc:docMk/>
            <pc:sldMk cId="3689733737" sldId="267"/>
            <ac:spMk id="2" creationId="{F6EE1700-D28C-47A1-A62D-5F08FB9AAD3E}"/>
          </ac:spMkLst>
        </pc:spChg>
        <pc:spChg chg="mod">
          <ac:chgData name="Shalaka Ghodke" userId="S::shalaka.ghodke@mitwpu.ac.in::3137abd5-2539-4a85-8dde-0d46a966062d" providerId="AD" clId="Web-{6029ADC2-D11B-4043-A519-F3BDA0899F92}" dt="2021-02-23T10:06:46.393" v="285" actId="20577"/>
          <ac:spMkLst>
            <pc:docMk/>
            <pc:sldMk cId="3689733737" sldId="267"/>
            <ac:spMk id="3" creationId="{F21967AF-49BD-4AC6-927A-0CB6EC18AFF2}"/>
          </ac:spMkLst>
        </pc:spChg>
      </pc:sldChg>
      <pc:sldChg chg="addSp delSp modSp new mod setBg">
        <pc:chgData name="Shalaka Ghodke" userId="S::shalaka.ghodke@mitwpu.ac.in::3137abd5-2539-4a85-8dde-0d46a966062d" providerId="AD" clId="Web-{6029ADC2-D11B-4043-A519-F3BDA0899F92}" dt="2021-02-23T10:07:07.691" v="294"/>
        <pc:sldMkLst>
          <pc:docMk/>
          <pc:sldMk cId="38871092" sldId="268"/>
        </pc:sldMkLst>
        <pc:spChg chg="mod">
          <ac:chgData name="Shalaka Ghodke" userId="S::shalaka.ghodke@mitwpu.ac.in::3137abd5-2539-4a85-8dde-0d46a966062d" providerId="AD" clId="Web-{6029ADC2-D11B-4043-A519-F3BDA0899F92}" dt="2021-02-23T10:07:07.691" v="294"/>
          <ac:spMkLst>
            <pc:docMk/>
            <pc:sldMk cId="38871092" sldId="268"/>
            <ac:spMk id="2" creationId="{F1ADE6A5-AB28-48B7-BA4A-54DEC0C0B3F7}"/>
          </ac:spMkLst>
        </pc:spChg>
        <pc:spChg chg="del">
          <ac:chgData name="Shalaka Ghodke" userId="S::shalaka.ghodke@mitwpu.ac.in::3137abd5-2539-4a85-8dde-0d46a966062d" providerId="AD" clId="Web-{6029ADC2-D11B-4043-A519-F3BDA0899F92}" dt="2021-02-23T10:07:04.081" v="293"/>
          <ac:spMkLst>
            <pc:docMk/>
            <pc:sldMk cId="38871092" sldId="268"/>
            <ac:spMk id="3" creationId="{47780DE0-4C5E-4CE4-91BC-8DF673DEE1F0}"/>
          </ac:spMkLst>
        </pc:spChg>
        <pc:spChg chg="add">
          <ac:chgData name="Shalaka Ghodke" userId="S::shalaka.ghodke@mitwpu.ac.in::3137abd5-2539-4a85-8dde-0d46a966062d" providerId="AD" clId="Web-{6029ADC2-D11B-4043-A519-F3BDA0899F92}" dt="2021-02-23T10:07:07.691" v="294"/>
          <ac:spMkLst>
            <pc:docMk/>
            <pc:sldMk cId="38871092" sldId="268"/>
            <ac:spMk id="9" creationId="{A9D068DB-E7E7-4102-9402-EAA049E13118}"/>
          </ac:spMkLst>
        </pc:spChg>
        <pc:spChg chg="add">
          <ac:chgData name="Shalaka Ghodke" userId="S::shalaka.ghodke@mitwpu.ac.in::3137abd5-2539-4a85-8dde-0d46a966062d" providerId="AD" clId="Web-{6029ADC2-D11B-4043-A519-F3BDA0899F92}" dt="2021-02-23T10:07:07.691" v="294"/>
          <ac:spMkLst>
            <pc:docMk/>
            <pc:sldMk cId="38871092" sldId="268"/>
            <ac:spMk id="11" creationId="{96C8906C-CCD9-4F71-B3DD-BC1331E1A9E8}"/>
          </ac:spMkLst>
        </pc:spChg>
        <pc:spChg chg="add">
          <ac:chgData name="Shalaka Ghodke" userId="S::shalaka.ghodke@mitwpu.ac.in::3137abd5-2539-4a85-8dde-0d46a966062d" providerId="AD" clId="Web-{6029ADC2-D11B-4043-A519-F3BDA0899F92}" dt="2021-02-23T10:07:07.691" v="294"/>
          <ac:spMkLst>
            <pc:docMk/>
            <pc:sldMk cId="38871092" sldId="268"/>
            <ac:spMk id="15" creationId="{AE71F1F1-884B-489D-A40A-9F508C775C5B}"/>
          </ac:spMkLst>
        </pc:spChg>
        <pc:spChg chg="add">
          <ac:chgData name="Shalaka Ghodke" userId="S::shalaka.ghodke@mitwpu.ac.in::3137abd5-2539-4a85-8dde-0d46a966062d" providerId="AD" clId="Web-{6029ADC2-D11B-4043-A519-F3BDA0899F92}" dt="2021-02-23T10:07:07.691" v="294"/>
          <ac:spMkLst>
            <pc:docMk/>
            <pc:sldMk cId="38871092" sldId="268"/>
            <ac:spMk id="17" creationId="{A1594514-7BDF-49FE-A56F-138659FCDCAD}"/>
          </ac:spMkLst>
        </pc:spChg>
        <pc:spChg chg="add">
          <ac:chgData name="Shalaka Ghodke" userId="S::shalaka.ghodke@mitwpu.ac.in::3137abd5-2539-4a85-8dde-0d46a966062d" providerId="AD" clId="Web-{6029ADC2-D11B-4043-A519-F3BDA0899F92}" dt="2021-02-23T10:07:07.691" v="294"/>
          <ac:spMkLst>
            <pc:docMk/>
            <pc:sldMk cId="38871092" sldId="268"/>
            <ac:spMk id="19" creationId="{0505BD93-4733-414D-B71A-2276F622F790}"/>
          </ac:spMkLst>
        </pc:spChg>
        <pc:picChg chg="add mod ord">
          <ac:chgData name="Shalaka Ghodke" userId="S::shalaka.ghodke@mitwpu.ac.in::3137abd5-2539-4a85-8dde-0d46a966062d" providerId="AD" clId="Web-{6029ADC2-D11B-4043-A519-F3BDA0899F92}" dt="2021-02-23T10:07:07.691" v="294"/>
          <ac:picMkLst>
            <pc:docMk/>
            <pc:sldMk cId="38871092" sldId="268"/>
            <ac:picMk id="4" creationId="{D56D0DF3-4DFB-4F4B-8C9B-2DCA0B198210}"/>
          </ac:picMkLst>
        </pc:picChg>
        <pc:cxnChg chg="add">
          <ac:chgData name="Shalaka Ghodke" userId="S::shalaka.ghodke@mitwpu.ac.in::3137abd5-2539-4a85-8dde-0d46a966062d" providerId="AD" clId="Web-{6029ADC2-D11B-4043-A519-F3BDA0899F92}" dt="2021-02-23T10:07:07.691" v="294"/>
          <ac:cxnSpMkLst>
            <pc:docMk/>
            <pc:sldMk cId="38871092" sldId="268"/>
            <ac:cxnSpMk id="13" creationId="{CA0D6F13-628B-4FC4-AD48-A2B64677D017}"/>
          </ac:cxnSpMkLst>
        </pc:cxnChg>
      </pc:sldChg>
      <pc:sldChg chg="modSp new">
        <pc:chgData name="Shalaka Ghodke" userId="S::shalaka.ghodke@mitwpu.ac.in::3137abd5-2539-4a85-8dde-0d46a966062d" providerId="AD" clId="Web-{6029ADC2-D11B-4043-A519-F3BDA0899F92}" dt="2021-02-23T10:10:25.024" v="327" actId="20577"/>
        <pc:sldMkLst>
          <pc:docMk/>
          <pc:sldMk cId="3926160973" sldId="269"/>
        </pc:sldMkLst>
        <pc:spChg chg="mod">
          <ac:chgData name="Shalaka Ghodke" userId="S::shalaka.ghodke@mitwpu.ac.in::3137abd5-2539-4a85-8dde-0d46a966062d" providerId="AD" clId="Web-{6029ADC2-D11B-4043-A519-F3BDA0899F92}" dt="2021-02-23T10:09:28.976" v="317" actId="20577"/>
          <ac:spMkLst>
            <pc:docMk/>
            <pc:sldMk cId="3926160973" sldId="269"/>
            <ac:spMk id="2" creationId="{92230CFE-8F0B-4DFA-9AC0-52422D8B24FF}"/>
          </ac:spMkLst>
        </pc:spChg>
        <pc:spChg chg="mod">
          <ac:chgData name="Shalaka Ghodke" userId="S::shalaka.ghodke@mitwpu.ac.in::3137abd5-2539-4a85-8dde-0d46a966062d" providerId="AD" clId="Web-{6029ADC2-D11B-4043-A519-F3BDA0899F92}" dt="2021-02-23T10:10:25.024" v="327" actId="20577"/>
          <ac:spMkLst>
            <pc:docMk/>
            <pc:sldMk cId="3926160973" sldId="269"/>
            <ac:spMk id="3" creationId="{79CADB19-C957-4CA6-A271-38C8FE60F76B}"/>
          </ac:spMkLst>
        </pc:spChg>
      </pc:sldChg>
      <pc:sldChg chg="modSp new del">
        <pc:chgData name="Shalaka Ghodke" userId="S::shalaka.ghodke@mitwpu.ac.in::3137abd5-2539-4a85-8dde-0d46a966062d" providerId="AD" clId="Web-{6029ADC2-D11B-4043-A519-F3BDA0899F92}" dt="2021-02-23T10:09:12.319" v="308"/>
        <pc:sldMkLst>
          <pc:docMk/>
          <pc:sldMk cId="4118313108" sldId="269"/>
        </pc:sldMkLst>
        <pc:spChg chg="mod">
          <ac:chgData name="Shalaka Ghodke" userId="S::shalaka.ghodke@mitwpu.ac.in::3137abd5-2539-4a85-8dde-0d46a966062d" providerId="AD" clId="Web-{6029ADC2-D11B-4043-A519-F3BDA0899F92}" dt="2021-02-23T10:08:01.599" v="304" actId="20577"/>
          <ac:spMkLst>
            <pc:docMk/>
            <pc:sldMk cId="4118313108" sldId="269"/>
            <ac:spMk id="2" creationId="{44AF4835-AB1E-4044-90D6-02B3ACE47229}"/>
          </ac:spMkLst>
        </pc:spChg>
        <pc:spChg chg="mod">
          <ac:chgData name="Shalaka Ghodke" userId="S::shalaka.ghodke@mitwpu.ac.in::3137abd5-2539-4a85-8dde-0d46a966062d" providerId="AD" clId="Web-{6029ADC2-D11B-4043-A519-F3BDA0899F92}" dt="2021-02-23T10:09:11.038" v="307" actId="20577"/>
          <ac:spMkLst>
            <pc:docMk/>
            <pc:sldMk cId="4118313108" sldId="269"/>
            <ac:spMk id="3" creationId="{5F2E8FFD-90C3-4D44-A21E-854316344C48}"/>
          </ac:spMkLst>
        </pc:spChg>
      </pc:sldChg>
      <pc:sldChg chg="modSp new">
        <pc:chgData name="Shalaka Ghodke" userId="S::shalaka.ghodke@mitwpu.ac.in::3137abd5-2539-4a85-8dde-0d46a966062d" providerId="AD" clId="Web-{6029ADC2-D11B-4043-A519-F3BDA0899F92}" dt="2021-02-23T10:11:36.136" v="346" actId="20577"/>
        <pc:sldMkLst>
          <pc:docMk/>
          <pc:sldMk cId="327428829" sldId="270"/>
        </pc:sldMkLst>
        <pc:spChg chg="mod">
          <ac:chgData name="Shalaka Ghodke" userId="S::shalaka.ghodke@mitwpu.ac.in::3137abd5-2539-4a85-8dde-0d46a966062d" providerId="AD" clId="Web-{6029ADC2-D11B-4043-A519-F3BDA0899F92}" dt="2021-02-23T10:11:07.323" v="335" actId="20577"/>
          <ac:spMkLst>
            <pc:docMk/>
            <pc:sldMk cId="327428829" sldId="270"/>
            <ac:spMk id="2" creationId="{24BBA5E8-810C-4351-8A47-D1C539AF2E73}"/>
          </ac:spMkLst>
        </pc:spChg>
        <pc:spChg chg="mod">
          <ac:chgData name="Shalaka Ghodke" userId="S::shalaka.ghodke@mitwpu.ac.in::3137abd5-2539-4a85-8dde-0d46a966062d" providerId="AD" clId="Web-{6029ADC2-D11B-4043-A519-F3BDA0899F92}" dt="2021-02-23T10:11:36.136" v="346" actId="20577"/>
          <ac:spMkLst>
            <pc:docMk/>
            <pc:sldMk cId="327428829" sldId="270"/>
            <ac:spMk id="3" creationId="{B364158C-C65D-4692-AF97-6BD792F6AF60}"/>
          </ac:spMkLst>
        </pc:spChg>
      </pc:sldChg>
      <pc:sldChg chg="modSp new">
        <pc:chgData name="Shalaka Ghodke" userId="S::shalaka.ghodke@mitwpu.ac.in::3137abd5-2539-4a85-8dde-0d46a966062d" providerId="AD" clId="Web-{6029ADC2-D11B-4043-A519-F3BDA0899F92}" dt="2021-02-23T10:12:34.966" v="360" actId="20577"/>
        <pc:sldMkLst>
          <pc:docMk/>
          <pc:sldMk cId="810398429" sldId="271"/>
        </pc:sldMkLst>
        <pc:spChg chg="mod">
          <ac:chgData name="Shalaka Ghodke" userId="S::shalaka.ghodke@mitwpu.ac.in::3137abd5-2539-4a85-8dde-0d46a966062d" providerId="AD" clId="Web-{6029ADC2-D11B-4043-A519-F3BDA0899F92}" dt="2021-02-23T10:12:34.966" v="360" actId="20577"/>
          <ac:spMkLst>
            <pc:docMk/>
            <pc:sldMk cId="810398429" sldId="271"/>
            <ac:spMk id="2" creationId="{AB624442-EDE5-4DC1-8178-95F521A73B2E}"/>
          </ac:spMkLst>
        </pc:spChg>
        <pc:spChg chg="mod">
          <ac:chgData name="Shalaka Ghodke" userId="S::shalaka.ghodke@mitwpu.ac.in::3137abd5-2539-4a85-8dde-0d46a966062d" providerId="AD" clId="Web-{6029ADC2-D11B-4043-A519-F3BDA0899F92}" dt="2021-02-23T10:12:29.419" v="358" actId="20577"/>
          <ac:spMkLst>
            <pc:docMk/>
            <pc:sldMk cId="810398429" sldId="271"/>
            <ac:spMk id="3" creationId="{F2699F8A-2856-4309-9EE5-E2DC563CAD61}"/>
          </ac:spMkLst>
        </pc:spChg>
      </pc:sldChg>
      <pc:sldChg chg="modSp new">
        <pc:chgData name="Shalaka Ghodke" userId="S::shalaka.ghodke@mitwpu.ac.in::3137abd5-2539-4a85-8dde-0d46a966062d" providerId="AD" clId="Web-{6029ADC2-D11B-4043-A519-F3BDA0899F92}" dt="2021-02-23T10:13:10.029" v="374" actId="20577"/>
        <pc:sldMkLst>
          <pc:docMk/>
          <pc:sldMk cId="217190715" sldId="272"/>
        </pc:sldMkLst>
        <pc:spChg chg="mod">
          <ac:chgData name="Shalaka Ghodke" userId="S::shalaka.ghodke@mitwpu.ac.in::3137abd5-2539-4a85-8dde-0d46a966062d" providerId="AD" clId="Web-{6029ADC2-D11B-4043-A519-F3BDA0899F92}" dt="2021-02-23T10:13:10.029" v="374" actId="20577"/>
          <ac:spMkLst>
            <pc:docMk/>
            <pc:sldMk cId="217190715" sldId="272"/>
            <ac:spMk id="2" creationId="{A6B8DA41-65A1-4E3B-B533-E2AA360D467F}"/>
          </ac:spMkLst>
        </pc:spChg>
        <pc:spChg chg="mod">
          <ac:chgData name="Shalaka Ghodke" userId="S::shalaka.ghodke@mitwpu.ac.in::3137abd5-2539-4a85-8dde-0d46a966062d" providerId="AD" clId="Web-{6029ADC2-D11B-4043-A519-F3BDA0899F92}" dt="2021-02-23T10:13:03.107" v="371" actId="20577"/>
          <ac:spMkLst>
            <pc:docMk/>
            <pc:sldMk cId="217190715" sldId="272"/>
            <ac:spMk id="3" creationId="{6AA272CC-4599-4ADD-8FE1-8EE024702184}"/>
          </ac:spMkLst>
        </pc:spChg>
      </pc:sldChg>
      <pc:sldChg chg="new">
        <pc:chgData name="Shalaka Ghodke" userId="S::shalaka.ghodke@mitwpu.ac.in::3137abd5-2539-4a85-8dde-0d46a966062d" providerId="AD" clId="Web-{6029ADC2-D11B-4043-A519-F3BDA0899F92}" dt="2021-02-23T10:13:15.529" v="375"/>
        <pc:sldMkLst>
          <pc:docMk/>
          <pc:sldMk cId="3361431046" sldId="273"/>
        </pc:sldMkLst>
      </pc:sldChg>
      <pc:sldMasterChg chg="del delSldLayout">
        <pc:chgData name="Shalaka Ghodke" userId="S::shalaka.ghodke@mitwpu.ac.in::3137abd5-2539-4a85-8dde-0d46a966062d" providerId="AD" clId="Web-{6029ADC2-D11B-4043-A519-F3BDA0899F92}" dt="2021-02-23T09:37:04.735" v="1"/>
        <pc:sldMasterMkLst>
          <pc:docMk/>
          <pc:sldMasterMk cId="2460954070" sldId="2147483660"/>
        </pc:sldMasterMkLst>
        <pc:sldLayoutChg chg="del">
          <pc:chgData name="Shalaka Ghodke" userId="S::shalaka.ghodke@mitwpu.ac.in::3137abd5-2539-4a85-8dde-0d46a966062d" providerId="AD" clId="Web-{6029ADC2-D11B-4043-A519-F3BDA0899F92}" dt="2021-02-23T09:37:04.735" v="1"/>
          <pc:sldLayoutMkLst>
            <pc:docMk/>
            <pc:sldMasterMk cId="2460954070" sldId="2147483660"/>
            <pc:sldLayoutMk cId="2385387890" sldId="2147483661"/>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949138452" sldId="2147483662"/>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2591524520" sldId="2147483663"/>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1203092039" sldId="2147483664"/>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3733172339" sldId="2147483665"/>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3210312558" sldId="2147483666"/>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3146388984" sldId="2147483667"/>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3171841454" sldId="2147483668"/>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1718958274" sldId="2147483669"/>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2202905451" sldId="2147483670"/>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3479445657" sldId="2147483671"/>
          </pc:sldLayoutMkLst>
        </pc:sldLayoutChg>
      </pc:sldMasterChg>
      <pc:sldMasterChg chg="add del addSldLayout delSldLayout modSldLayout">
        <pc:chgData name="Shalaka Ghodke" userId="S::shalaka.ghodke@mitwpu.ac.in::3137abd5-2539-4a85-8dde-0d46a966062d" providerId="AD" clId="Web-{6029ADC2-D11B-4043-A519-F3BDA0899F92}" dt="2021-02-23T09:37:09.360" v="2"/>
        <pc:sldMasterMkLst>
          <pc:docMk/>
          <pc:sldMasterMk cId="850959113" sldId="2147483672"/>
        </pc:sldMasterMkLst>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589236155" sldId="2147483673"/>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1878788909" sldId="2147483674"/>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2696898632" sldId="2147483675"/>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2281500034" sldId="2147483676"/>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2898104959" sldId="2147483677"/>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877852408" sldId="2147483678"/>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2090106927" sldId="2147483679"/>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2616817201" sldId="2147483680"/>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859630899" sldId="2147483681"/>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718138058" sldId="2147483682"/>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2285722450" sldId="2147483683"/>
          </pc:sldLayoutMkLst>
        </pc:sldLayoutChg>
      </pc:sldMasterChg>
      <pc:sldMasterChg chg="add del addSldLayout delSldLayout modSldLayout">
        <pc:chgData name="Shalaka Ghodke" userId="S::shalaka.ghodke@mitwpu.ac.in::3137abd5-2539-4a85-8dde-0d46a966062d" providerId="AD" clId="Web-{6029ADC2-D11B-4043-A519-F3BDA0899F92}" dt="2021-02-23T09:37:15.360" v="3"/>
        <pc:sldMasterMkLst>
          <pc:docMk/>
          <pc:sldMasterMk cId="1629829398" sldId="2147483684"/>
        </pc:sldMasterMkLst>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3231150151" sldId="2147483685"/>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1025474292" sldId="2147483686"/>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3536167767" sldId="2147483687"/>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3655566103" sldId="2147483688"/>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2539701325" sldId="2147483689"/>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2426991621" sldId="2147483690"/>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633669386" sldId="2147483691"/>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1952869970" sldId="2147483692"/>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464394598" sldId="2147483693"/>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3606056602" sldId="2147483694"/>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1281115553" sldId="2147483695"/>
          </pc:sldLayoutMkLst>
        </pc:sldLayoutChg>
      </pc:sldMasterChg>
      <pc:sldMasterChg chg="add del addSldLayout delSldLayout modSldLayout">
        <pc:chgData name="Shalaka Ghodke" userId="S::shalaka.ghodke@mitwpu.ac.in::3137abd5-2539-4a85-8dde-0d46a966062d" providerId="AD" clId="Web-{6029ADC2-D11B-4043-A519-F3BDA0899F92}" dt="2021-02-23T09:37:19.064" v="4"/>
        <pc:sldMasterMkLst>
          <pc:docMk/>
          <pc:sldMasterMk cId="1586377535" sldId="2147483696"/>
        </pc:sldMasterMkLst>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3058602491" sldId="2147483697"/>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2484189707" sldId="2147483698"/>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2902426497" sldId="2147483699"/>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2796915627" sldId="2147483700"/>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1822366282" sldId="2147483701"/>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3326313120" sldId="2147483702"/>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3291386977" sldId="2147483703"/>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1230135340" sldId="2147483704"/>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3461662869" sldId="2147483705"/>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2064434042" sldId="2147483706"/>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3499143861" sldId="2147483707"/>
          </pc:sldLayoutMkLst>
        </pc:sldLayoutChg>
      </pc:sldMasterChg>
      <pc:sldMasterChg chg="add addSldLayout modSldLayout">
        <pc:chgData name="Shalaka Ghodke" userId="S::shalaka.ghodke@mitwpu.ac.in::3137abd5-2539-4a85-8dde-0d46a966062d" providerId="AD" clId="Web-{6029ADC2-D11B-4043-A519-F3BDA0899F92}" dt="2021-02-23T09:38:04.612" v="19"/>
        <pc:sldMasterMkLst>
          <pc:docMk/>
          <pc:sldMasterMk cId="3354932500" sldId="2147483708"/>
        </pc:sldMasterMkLst>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2075090138" sldId="2147483709"/>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2129718852" sldId="2147483710"/>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1187241305" sldId="2147483711"/>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3664788353" sldId="2147483712"/>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1389492839" sldId="2147483713"/>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4249140446" sldId="2147483714"/>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64499780" sldId="2147483715"/>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1990015840" sldId="2147483716"/>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2630291718" sldId="2147483717"/>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3125620315" sldId="2147483718"/>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2281475858" sldId="2147483719"/>
          </pc:sldLayoutMkLst>
        </pc:sldLayoutChg>
      </pc:sldMasterChg>
      <pc:sldMasterChg chg="add del addSldLayout delSldLayout modSldLayout">
        <pc:chgData name="Shalaka Ghodke" userId="S::shalaka.ghodke@mitwpu.ac.in::3137abd5-2539-4a85-8dde-0d46a966062d" providerId="AD" clId="Web-{6029ADC2-D11B-4043-A519-F3BDA0899F92}" dt="2021-02-23T09:37:53.815" v="15"/>
        <pc:sldMasterMkLst>
          <pc:docMk/>
          <pc:sldMasterMk cId="577809149" sldId="2147483720"/>
        </pc:sldMasterMkLst>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106325787" sldId="2147483721"/>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2972968081" sldId="2147483722"/>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873643767" sldId="2147483723"/>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2998330067" sldId="2147483724"/>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2559936149" sldId="2147483725"/>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4137794008" sldId="2147483726"/>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3210219037" sldId="2147483727"/>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2683591069" sldId="2147483728"/>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1480486246" sldId="2147483729"/>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1117183990" sldId="2147483730"/>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4014362915" sldId="2147483731"/>
          </pc:sldLayoutMkLst>
        </pc:sldLayoutChg>
      </pc:sldMasterChg>
      <pc:sldMasterChg chg="add del addSldLayout delSldLayout modSldLayout">
        <pc:chgData name="Shalaka Ghodke" userId="S::shalaka.ghodke@mitwpu.ac.in::3137abd5-2539-4a85-8dde-0d46a966062d" providerId="AD" clId="Web-{6029ADC2-D11B-4043-A519-F3BDA0899F92}" dt="2021-02-23T09:37:56.799" v="16"/>
        <pc:sldMasterMkLst>
          <pc:docMk/>
          <pc:sldMasterMk cId="938708987" sldId="2147483732"/>
        </pc:sldMasterMkLst>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952809714" sldId="2147483733"/>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3906191226" sldId="2147483734"/>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2501840488" sldId="2147483735"/>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2851587335" sldId="2147483736"/>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1966905520" sldId="2147483737"/>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4256370479" sldId="2147483738"/>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2285964741" sldId="2147483739"/>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1103012612" sldId="2147483740"/>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2805333900" sldId="2147483741"/>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2494070715" sldId="2147483742"/>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1197320244" sldId="2147483743"/>
          </pc:sldLayoutMkLst>
        </pc:sldLayoutChg>
      </pc:sldMasterChg>
      <pc:sldMasterChg chg="add del addSldLayout delSldLayout modSldLayout">
        <pc:chgData name="Shalaka Ghodke" userId="S::shalaka.ghodke@mitwpu.ac.in::3137abd5-2539-4a85-8dde-0d46a966062d" providerId="AD" clId="Web-{6029ADC2-D11B-4043-A519-F3BDA0899F92}" dt="2021-02-23T09:37:58.955" v="17"/>
        <pc:sldMasterMkLst>
          <pc:docMk/>
          <pc:sldMasterMk cId="4183404987" sldId="2147483744"/>
        </pc:sldMasterMkLst>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3733212003" sldId="2147483745"/>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3620595052" sldId="2147483746"/>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1235956442" sldId="2147483747"/>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4194999024" sldId="2147483748"/>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1191688160" sldId="2147483749"/>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1610973776" sldId="2147483750"/>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2691995248" sldId="2147483751"/>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2562751413" sldId="2147483752"/>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350614799" sldId="2147483753"/>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571299945" sldId="2147483754"/>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139729032" sldId="2147483755"/>
          </pc:sldLayoutMkLst>
        </pc:sldLayoutChg>
      </pc:sldMasterChg>
      <pc:sldMasterChg chg="add del addSldLayout delSldLayout modSldLayout">
        <pc:chgData name="Shalaka Ghodke" userId="S::shalaka.ghodke@mitwpu.ac.in::3137abd5-2539-4a85-8dde-0d46a966062d" providerId="AD" clId="Web-{6029ADC2-D11B-4043-A519-F3BDA0899F92}" dt="2021-02-23T09:38:00.580" v="18"/>
        <pc:sldMasterMkLst>
          <pc:docMk/>
          <pc:sldMasterMk cId="155437102" sldId="2147483756"/>
        </pc:sldMasterMkLst>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251747699" sldId="2147483757"/>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1174350420" sldId="2147483758"/>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4095037026" sldId="2147483759"/>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615566025" sldId="2147483760"/>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4263005736" sldId="2147483761"/>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239673106" sldId="2147483762"/>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2475384168" sldId="2147483763"/>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2254449666" sldId="2147483764"/>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174148295" sldId="2147483765"/>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1854740958" sldId="2147483766"/>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319976718" sldId="2147483767"/>
          </pc:sldLayoutMkLst>
        </pc:sldLayoutChg>
      </pc:sldMasterChg>
      <pc:sldMasterChg chg="add del addSldLayout delSldLayout modSldLayout">
        <pc:chgData name="Shalaka Ghodke" userId="S::shalaka.ghodke@mitwpu.ac.in::3137abd5-2539-4a85-8dde-0d46a966062d" providerId="AD" clId="Web-{6029ADC2-D11B-4043-A519-F3BDA0899F92}" dt="2021-02-23T09:38:04.612" v="19"/>
        <pc:sldMasterMkLst>
          <pc:docMk/>
          <pc:sldMasterMk cId="564227920" sldId="2147483768"/>
        </pc:sldMasterMkLst>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4266886734" sldId="2147483769"/>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2063252060" sldId="2147483770"/>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2165915038" sldId="2147483771"/>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2692056351" sldId="2147483772"/>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4021561281" sldId="2147483773"/>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1534129697" sldId="2147483774"/>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190924064" sldId="2147483775"/>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3729231962" sldId="2147483776"/>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1140528056" sldId="2147483777"/>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4126394798" sldId="2147483778"/>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3839278557" sldId="2147483779"/>
          </pc:sldLayoutMkLst>
        </pc:sldLayoutChg>
      </pc:sldMasterChg>
    </pc:docChg>
  </pc:docChgLst>
  <pc:docChgLst>
    <pc:chgData name="Shalaka Ghodke" userId="S::shalaka.ghodke@mitwpu.ac.in::3137abd5-2539-4a85-8dde-0d46a966062d" providerId="AD" clId="Web-{4EE5AE9B-DEF4-402E-BEB9-44BE966E071E}"/>
    <pc:docChg chg="addSld delSld modSld sldOrd">
      <pc:chgData name="Shalaka Ghodke" userId="S::shalaka.ghodke@mitwpu.ac.in::3137abd5-2539-4a85-8dde-0d46a966062d" providerId="AD" clId="Web-{4EE5AE9B-DEF4-402E-BEB9-44BE966E071E}" dt="2021-03-03T03:45:55.729" v="307" actId="20577"/>
      <pc:docMkLst>
        <pc:docMk/>
      </pc:docMkLst>
      <pc:sldChg chg="modSp">
        <pc:chgData name="Shalaka Ghodke" userId="S::shalaka.ghodke@mitwpu.ac.in::3137abd5-2539-4a85-8dde-0d46a966062d" providerId="AD" clId="Web-{4EE5AE9B-DEF4-402E-BEB9-44BE966E071E}" dt="2021-03-03T03:35:55.763" v="59" actId="20577"/>
        <pc:sldMkLst>
          <pc:docMk/>
          <pc:sldMk cId="4281763545" sldId="291"/>
        </pc:sldMkLst>
        <pc:spChg chg="mod">
          <ac:chgData name="Shalaka Ghodke" userId="S::shalaka.ghodke@mitwpu.ac.in::3137abd5-2539-4a85-8dde-0d46a966062d" providerId="AD" clId="Web-{4EE5AE9B-DEF4-402E-BEB9-44BE966E071E}" dt="2021-03-03T03:35:55.763" v="59" actId="20577"/>
          <ac:spMkLst>
            <pc:docMk/>
            <pc:sldMk cId="4281763545" sldId="291"/>
            <ac:spMk id="3" creationId="{70304F10-6EB4-4BCD-91A1-4CFFE615F6F4}"/>
          </ac:spMkLst>
        </pc:spChg>
      </pc:sldChg>
      <pc:sldChg chg="modSp">
        <pc:chgData name="Shalaka Ghodke" userId="S::shalaka.ghodke@mitwpu.ac.in::3137abd5-2539-4a85-8dde-0d46a966062d" providerId="AD" clId="Web-{4EE5AE9B-DEF4-402E-BEB9-44BE966E071E}" dt="2021-03-03T03:30:04.411" v="3" actId="20577"/>
        <pc:sldMkLst>
          <pc:docMk/>
          <pc:sldMk cId="2015589790" sldId="292"/>
        </pc:sldMkLst>
        <pc:spChg chg="mod">
          <ac:chgData name="Shalaka Ghodke" userId="S::shalaka.ghodke@mitwpu.ac.in::3137abd5-2539-4a85-8dde-0d46a966062d" providerId="AD" clId="Web-{4EE5AE9B-DEF4-402E-BEB9-44BE966E071E}" dt="2021-03-03T03:30:04.411" v="3" actId="20577"/>
          <ac:spMkLst>
            <pc:docMk/>
            <pc:sldMk cId="2015589790" sldId="292"/>
            <ac:spMk id="2" creationId="{25A553BA-576B-4E97-AA5A-B7F5717A97A2}"/>
          </ac:spMkLst>
        </pc:spChg>
      </pc:sldChg>
      <pc:sldChg chg="modSp">
        <pc:chgData name="Shalaka Ghodke" userId="S::shalaka.ghodke@mitwpu.ac.in::3137abd5-2539-4a85-8dde-0d46a966062d" providerId="AD" clId="Web-{4EE5AE9B-DEF4-402E-BEB9-44BE966E071E}" dt="2021-03-03T03:30:08.521" v="4" actId="20577"/>
        <pc:sldMkLst>
          <pc:docMk/>
          <pc:sldMk cId="2985260506" sldId="293"/>
        </pc:sldMkLst>
        <pc:spChg chg="mod">
          <ac:chgData name="Shalaka Ghodke" userId="S::shalaka.ghodke@mitwpu.ac.in::3137abd5-2539-4a85-8dde-0d46a966062d" providerId="AD" clId="Web-{4EE5AE9B-DEF4-402E-BEB9-44BE966E071E}" dt="2021-03-03T03:30:08.521" v="4" actId="20577"/>
          <ac:spMkLst>
            <pc:docMk/>
            <pc:sldMk cId="2985260506" sldId="293"/>
            <ac:spMk id="2" creationId="{1CE51F50-4293-46C1-9F00-B2D75841B238}"/>
          </ac:spMkLst>
        </pc:spChg>
      </pc:sldChg>
      <pc:sldChg chg="modSp new ord">
        <pc:chgData name="Shalaka Ghodke" userId="S::shalaka.ghodke@mitwpu.ac.in::3137abd5-2539-4a85-8dde-0d46a966062d" providerId="AD" clId="Web-{4EE5AE9B-DEF4-402E-BEB9-44BE966E071E}" dt="2021-03-03T03:42:57.881" v="253" actId="20577"/>
        <pc:sldMkLst>
          <pc:docMk/>
          <pc:sldMk cId="2537853996" sldId="297"/>
        </pc:sldMkLst>
        <pc:spChg chg="mod">
          <ac:chgData name="Shalaka Ghodke" userId="S::shalaka.ghodke@mitwpu.ac.in::3137abd5-2539-4a85-8dde-0d46a966062d" providerId="AD" clId="Web-{4EE5AE9B-DEF4-402E-BEB9-44BE966E071E}" dt="2021-03-03T03:33:33.166" v="16" actId="20577"/>
          <ac:spMkLst>
            <pc:docMk/>
            <pc:sldMk cId="2537853996" sldId="297"/>
            <ac:spMk id="2" creationId="{773ABAE6-46D9-4F62-B8D7-34F74789A2E5}"/>
          </ac:spMkLst>
        </pc:spChg>
        <pc:spChg chg="mod">
          <ac:chgData name="Shalaka Ghodke" userId="S::shalaka.ghodke@mitwpu.ac.in::3137abd5-2539-4a85-8dde-0d46a966062d" providerId="AD" clId="Web-{4EE5AE9B-DEF4-402E-BEB9-44BE966E071E}" dt="2021-03-03T03:42:57.881" v="253" actId="20577"/>
          <ac:spMkLst>
            <pc:docMk/>
            <pc:sldMk cId="2537853996" sldId="297"/>
            <ac:spMk id="3" creationId="{4B1006D6-95DE-4B47-A8FD-5B2507855B3E}"/>
          </ac:spMkLst>
        </pc:spChg>
      </pc:sldChg>
      <pc:sldChg chg="add del replId">
        <pc:chgData name="Shalaka Ghodke" userId="S::shalaka.ghodke@mitwpu.ac.in::3137abd5-2539-4a85-8dde-0d46a966062d" providerId="AD" clId="Web-{4EE5AE9B-DEF4-402E-BEB9-44BE966E071E}" dt="2021-03-03T03:30:20.787" v="5"/>
        <pc:sldMkLst>
          <pc:docMk/>
          <pc:sldMk cId="3415423599" sldId="297"/>
        </pc:sldMkLst>
      </pc:sldChg>
      <pc:sldChg chg="modSp new ord">
        <pc:chgData name="Shalaka Ghodke" userId="S::shalaka.ghodke@mitwpu.ac.in::3137abd5-2539-4a85-8dde-0d46a966062d" providerId="AD" clId="Web-{4EE5AE9B-DEF4-402E-BEB9-44BE966E071E}" dt="2021-03-03T03:35:37.997" v="56" actId="20577"/>
        <pc:sldMkLst>
          <pc:docMk/>
          <pc:sldMk cId="941954896" sldId="298"/>
        </pc:sldMkLst>
        <pc:spChg chg="mod">
          <ac:chgData name="Shalaka Ghodke" userId="S::shalaka.ghodke@mitwpu.ac.in::3137abd5-2539-4a85-8dde-0d46a966062d" providerId="AD" clId="Web-{4EE5AE9B-DEF4-402E-BEB9-44BE966E071E}" dt="2021-03-03T03:35:37.997" v="56" actId="20577"/>
          <ac:spMkLst>
            <pc:docMk/>
            <pc:sldMk cId="941954896" sldId="298"/>
            <ac:spMk id="2" creationId="{3F59BED2-6E9F-4B45-BCCC-8B2444C9BD29}"/>
          </ac:spMkLst>
        </pc:spChg>
        <pc:spChg chg="mod">
          <ac:chgData name="Shalaka Ghodke" userId="S::shalaka.ghodke@mitwpu.ac.in::3137abd5-2539-4a85-8dde-0d46a966062d" providerId="AD" clId="Web-{4EE5AE9B-DEF4-402E-BEB9-44BE966E071E}" dt="2021-03-03T03:35:28.309" v="53" actId="14100"/>
          <ac:spMkLst>
            <pc:docMk/>
            <pc:sldMk cId="941954896" sldId="298"/>
            <ac:spMk id="3" creationId="{67790D5B-6AFF-46B8-AD2F-D56EBD6FA154}"/>
          </ac:spMkLst>
        </pc:spChg>
      </pc:sldChg>
      <pc:sldChg chg="addSp delSp modSp new mod ord setBg">
        <pc:chgData name="Shalaka Ghodke" userId="S::shalaka.ghodke@mitwpu.ac.in::3137abd5-2539-4a85-8dde-0d46a966062d" providerId="AD" clId="Web-{4EE5AE9B-DEF4-402E-BEB9-44BE966E071E}" dt="2021-03-03T03:36:50.498" v="75" actId="14100"/>
        <pc:sldMkLst>
          <pc:docMk/>
          <pc:sldMk cId="3264139308" sldId="299"/>
        </pc:sldMkLst>
        <pc:spChg chg="mod">
          <ac:chgData name="Shalaka Ghodke" userId="S::shalaka.ghodke@mitwpu.ac.in::3137abd5-2539-4a85-8dde-0d46a966062d" providerId="AD" clId="Web-{4EE5AE9B-DEF4-402E-BEB9-44BE966E071E}" dt="2021-03-03T03:36:46.358" v="74" actId="20577"/>
          <ac:spMkLst>
            <pc:docMk/>
            <pc:sldMk cId="3264139308" sldId="299"/>
            <ac:spMk id="2" creationId="{82A32931-7717-4559-BD28-4B210B0D8BE4}"/>
          </ac:spMkLst>
        </pc:spChg>
        <pc:spChg chg="del">
          <ac:chgData name="Shalaka Ghodke" userId="S::shalaka.ghodke@mitwpu.ac.in::3137abd5-2539-4a85-8dde-0d46a966062d" providerId="AD" clId="Web-{4EE5AE9B-DEF4-402E-BEB9-44BE966E071E}" dt="2021-03-03T03:36:31.357" v="62"/>
          <ac:spMkLst>
            <pc:docMk/>
            <pc:sldMk cId="3264139308" sldId="299"/>
            <ac:spMk id="3" creationId="{A000235A-873B-41DA-8D0F-5E904F7EF8FD}"/>
          </ac:spMkLst>
        </pc:spChg>
        <pc:spChg chg="add">
          <ac:chgData name="Shalaka Ghodke" userId="S::shalaka.ghodke@mitwpu.ac.in::3137abd5-2539-4a85-8dde-0d46a966062d" providerId="AD" clId="Web-{4EE5AE9B-DEF4-402E-BEB9-44BE966E071E}" dt="2021-03-03T03:36:36.576" v="63"/>
          <ac:spMkLst>
            <pc:docMk/>
            <pc:sldMk cId="3264139308" sldId="299"/>
            <ac:spMk id="8" creationId="{5E51A408-2DBF-487B-A1D6-03BDCF19A514}"/>
          </ac:spMkLst>
        </pc:spChg>
        <pc:spChg chg="add">
          <ac:chgData name="Shalaka Ghodke" userId="S::shalaka.ghodke@mitwpu.ac.in::3137abd5-2539-4a85-8dde-0d46a966062d" providerId="AD" clId="Web-{4EE5AE9B-DEF4-402E-BEB9-44BE966E071E}" dt="2021-03-03T03:36:36.576" v="63"/>
          <ac:spMkLst>
            <pc:docMk/>
            <pc:sldMk cId="3264139308" sldId="299"/>
            <ac:spMk id="11" creationId="{35A52B12-0826-4A26-ABA2-386F7211134E}"/>
          </ac:spMkLst>
        </pc:spChg>
        <pc:spChg chg="add">
          <ac:chgData name="Shalaka Ghodke" userId="S::shalaka.ghodke@mitwpu.ac.in::3137abd5-2539-4a85-8dde-0d46a966062d" providerId="AD" clId="Web-{4EE5AE9B-DEF4-402E-BEB9-44BE966E071E}" dt="2021-03-03T03:36:36.576" v="63"/>
          <ac:spMkLst>
            <pc:docMk/>
            <pc:sldMk cId="3264139308" sldId="299"/>
            <ac:spMk id="13" creationId="{3DD0DA68-F652-496F-B8B5-9A66255CA0CA}"/>
          </ac:spMkLst>
        </pc:spChg>
        <pc:spChg chg="add">
          <ac:chgData name="Shalaka Ghodke" userId="S::shalaka.ghodke@mitwpu.ac.in::3137abd5-2539-4a85-8dde-0d46a966062d" providerId="AD" clId="Web-{4EE5AE9B-DEF4-402E-BEB9-44BE966E071E}" dt="2021-03-03T03:36:36.576" v="63"/>
          <ac:spMkLst>
            <pc:docMk/>
            <pc:sldMk cId="3264139308" sldId="299"/>
            <ac:spMk id="15" creationId="{DDF50AF6-4E23-4BD9-92C7-45A3E16E4120}"/>
          </ac:spMkLst>
        </pc:spChg>
        <pc:picChg chg="add mod ord">
          <ac:chgData name="Shalaka Ghodke" userId="S::shalaka.ghodke@mitwpu.ac.in::3137abd5-2539-4a85-8dde-0d46a966062d" providerId="AD" clId="Web-{4EE5AE9B-DEF4-402E-BEB9-44BE966E071E}" dt="2021-03-03T03:36:50.498" v="75" actId="14100"/>
          <ac:picMkLst>
            <pc:docMk/>
            <pc:sldMk cId="3264139308" sldId="299"/>
            <ac:picMk id="4" creationId="{47212D44-3F29-4175-98A1-6D53AF09D67D}"/>
          </ac:picMkLst>
        </pc:picChg>
      </pc:sldChg>
      <pc:sldChg chg="modSp new">
        <pc:chgData name="Shalaka Ghodke" userId="S::shalaka.ghodke@mitwpu.ac.in::3137abd5-2539-4a85-8dde-0d46a966062d" providerId="AD" clId="Web-{4EE5AE9B-DEF4-402E-BEB9-44BE966E071E}" dt="2021-03-03T03:44:42.290" v="284" actId="20577"/>
        <pc:sldMkLst>
          <pc:docMk/>
          <pc:sldMk cId="2536917040" sldId="300"/>
        </pc:sldMkLst>
        <pc:spChg chg="mod">
          <ac:chgData name="Shalaka Ghodke" userId="S::shalaka.ghodke@mitwpu.ac.in::3137abd5-2539-4a85-8dde-0d46a966062d" providerId="AD" clId="Web-{4EE5AE9B-DEF4-402E-BEB9-44BE966E071E}" dt="2021-03-03T03:42:09.459" v="223" actId="20577"/>
          <ac:spMkLst>
            <pc:docMk/>
            <pc:sldMk cId="2536917040" sldId="300"/>
            <ac:spMk id="2" creationId="{A65BDC17-50DC-40B8-BF54-91461E18B0C9}"/>
          </ac:spMkLst>
        </pc:spChg>
        <pc:spChg chg="mod">
          <ac:chgData name="Shalaka Ghodke" userId="S::shalaka.ghodke@mitwpu.ac.in::3137abd5-2539-4a85-8dde-0d46a966062d" providerId="AD" clId="Web-{4EE5AE9B-DEF4-402E-BEB9-44BE966E071E}" dt="2021-03-03T03:44:42.290" v="284" actId="20577"/>
          <ac:spMkLst>
            <pc:docMk/>
            <pc:sldMk cId="2536917040" sldId="300"/>
            <ac:spMk id="3" creationId="{05E099D9-5265-4C7E-B4E3-D169BD29AD78}"/>
          </ac:spMkLst>
        </pc:spChg>
      </pc:sldChg>
      <pc:sldChg chg="new del">
        <pc:chgData name="Shalaka Ghodke" userId="S::shalaka.ghodke@mitwpu.ac.in::3137abd5-2539-4a85-8dde-0d46a966062d" providerId="AD" clId="Web-{4EE5AE9B-DEF4-402E-BEB9-44BE966E071E}" dt="2021-03-03T03:44:49.259" v="286"/>
        <pc:sldMkLst>
          <pc:docMk/>
          <pc:sldMk cId="1058202306" sldId="301"/>
        </pc:sldMkLst>
      </pc:sldChg>
      <pc:sldChg chg="modSp new">
        <pc:chgData name="Shalaka Ghodke" userId="S::shalaka.ghodke@mitwpu.ac.in::3137abd5-2539-4a85-8dde-0d46a966062d" providerId="AD" clId="Web-{4EE5AE9B-DEF4-402E-BEB9-44BE966E071E}" dt="2021-03-03T03:45:55.729" v="307" actId="20577"/>
        <pc:sldMkLst>
          <pc:docMk/>
          <pc:sldMk cId="2617034168" sldId="301"/>
        </pc:sldMkLst>
        <pc:spChg chg="mod">
          <ac:chgData name="Shalaka Ghodke" userId="S::shalaka.ghodke@mitwpu.ac.in::3137abd5-2539-4a85-8dde-0d46a966062d" providerId="AD" clId="Web-{4EE5AE9B-DEF4-402E-BEB9-44BE966E071E}" dt="2021-03-03T03:45:17.088" v="292" actId="20577"/>
          <ac:spMkLst>
            <pc:docMk/>
            <pc:sldMk cId="2617034168" sldId="301"/>
            <ac:spMk id="2" creationId="{B540F9FA-3788-491D-8CD3-6B1A3200036A}"/>
          </ac:spMkLst>
        </pc:spChg>
        <pc:spChg chg="mod">
          <ac:chgData name="Shalaka Ghodke" userId="S::shalaka.ghodke@mitwpu.ac.in::3137abd5-2539-4a85-8dde-0d46a966062d" providerId="AD" clId="Web-{4EE5AE9B-DEF4-402E-BEB9-44BE966E071E}" dt="2021-03-03T03:45:55.729" v="307" actId="20577"/>
          <ac:spMkLst>
            <pc:docMk/>
            <pc:sldMk cId="2617034168" sldId="301"/>
            <ac:spMk id="3" creationId="{CBFEAABE-3C7C-4C85-95E0-7CF269E2D06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09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B6E300-0A13-4A81-945A-7333C271A069}"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2562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4671962-1EA4-46E7-BCB0-F36CE46D1A59}"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8147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0BB376-B19C-488D-ABEB-03C7E6E9E3E0}"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extLst>
      <p:ext uri="{BB962C8B-B14F-4D97-AF65-F5344CB8AC3E}">
        <p14:creationId xmlns:p14="http://schemas.microsoft.com/office/powerpoint/2010/main" val="2129718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241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D9E2A62-1983-43A1-A163-D8AA46534C80}"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6478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98F3E3B-34E3-4345-B2A1-994B83598A9C}" type="datetimeFigureOut">
              <a:rPr lang="en-US" dirty="0"/>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89492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4914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3/3/2021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6449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3/3/2021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9001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3029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3/3/2021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93250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orkbreakdownstructure.com/100-percent-rule-work-breakdown-structur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174F-D459-45EB-B401-576DF123901B}"/>
              </a:ext>
            </a:extLst>
          </p:cNvPr>
          <p:cNvSpPr>
            <a:spLocks noGrp="1"/>
          </p:cNvSpPr>
          <p:nvPr>
            <p:ph type="ctrTitle"/>
          </p:nvPr>
        </p:nvSpPr>
        <p:spPr/>
        <p:txBody>
          <a:bodyPr/>
          <a:lstStyle/>
          <a:p>
            <a:r>
              <a:rPr lang="en-IN" b="1" dirty="0">
                <a:ea typeface="+mj-lt"/>
                <a:cs typeface="+mj-lt"/>
              </a:rPr>
              <a:t>Software Project Planning &amp; Estimation</a:t>
            </a:r>
            <a:endParaRPr lang="en-US" dirty="0"/>
          </a:p>
        </p:txBody>
      </p:sp>
      <p:sp>
        <p:nvSpPr>
          <p:cNvPr id="3" name="Subtitle 2">
            <a:extLst>
              <a:ext uri="{FF2B5EF4-FFF2-40B4-BE49-F238E27FC236}">
                <a16:creationId xmlns:a16="http://schemas.microsoft.com/office/drawing/2014/main" id="{494C431D-6FCF-44BC-974E-5D73DB158FE3}"/>
              </a:ext>
            </a:extLst>
          </p:cNvPr>
          <p:cNvSpPr>
            <a:spLocks noGrp="1"/>
          </p:cNvSpPr>
          <p:nvPr>
            <p:ph type="subTitle" idx="1"/>
          </p:nvPr>
        </p:nvSpPr>
        <p:spPr/>
        <p:txBody>
          <a:bodyPr vert="horz" lIns="91440" tIns="45720" rIns="91440" bIns="45720" rtlCol="0" anchor="t">
            <a:normAutofit/>
          </a:bodyPr>
          <a:lstStyle/>
          <a:p>
            <a:r>
              <a:rPr lang="en-US" dirty="0">
                <a:cs typeface="Calibri Light"/>
              </a:rPr>
              <a:t>UNIT – II </a:t>
            </a:r>
            <a:endParaRPr lang="en-US" dirty="0"/>
          </a:p>
        </p:txBody>
      </p:sp>
    </p:spTree>
    <p:extLst>
      <p:ext uri="{BB962C8B-B14F-4D97-AF65-F5344CB8AC3E}">
        <p14:creationId xmlns:p14="http://schemas.microsoft.com/office/powerpoint/2010/main" val="3037035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1700-D28C-47A1-A62D-5F08FB9AAD3E}"/>
              </a:ext>
            </a:extLst>
          </p:cNvPr>
          <p:cNvSpPr>
            <a:spLocks noGrp="1"/>
          </p:cNvSpPr>
          <p:nvPr>
            <p:ph type="title"/>
          </p:nvPr>
        </p:nvSpPr>
        <p:spPr/>
        <p:txBody>
          <a:bodyPr/>
          <a:lstStyle/>
          <a:p>
            <a:r>
              <a:rPr lang="en-US" dirty="0">
                <a:cs typeface="Calibri Light"/>
              </a:rPr>
              <a:t>Phase-Based WBS</a:t>
            </a:r>
            <a:endParaRPr lang="en-US"/>
          </a:p>
        </p:txBody>
      </p:sp>
      <p:sp>
        <p:nvSpPr>
          <p:cNvPr id="3" name="Content Placeholder 2">
            <a:extLst>
              <a:ext uri="{FF2B5EF4-FFF2-40B4-BE49-F238E27FC236}">
                <a16:creationId xmlns:a16="http://schemas.microsoft.com/office/drawing/2014/main" id="{F21967AF-49BD-4AC6-927A-0CB6EC18AFF2}"/>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In Figure 2, a Phase-Based WBS, the Level 1 has five Elements. </a:t>
            </a:r>
            <a:endParaRPr lang="en-US"/>
          </a:p>
          <a:p>
            <a:pPr>
              <a:buFont typeface="Arial" panose="020F0502020204030204" pitchFamily="34" charset="0"/>
              <a:buChar char="•"/>
            </a:pPr>
            <a:r>
              <a:rPr lang="en-US" dirty="0">
                <a:ea typeface="+mn-lt"/>
                <a:cs typeface="+mn-lt"/>
              </a:rPr>
              <a:t>Each of these Elements are typical phases of a project. </a:t>
            </a:r>
          </a:p>
          <a:p>
            <a:pPr>
              <a:buFont typeface="Arial" panose="020F0502020204030204" pitchFamily="34" charset="0"/>
              <a:buChar char="•"/>
            </a:pPr>
            <a:r>
              <a:rPr lang="en-US" dirty="0">
                <a:ea typeface="+mn-lt"/>
                <a:cs typeface="+mn-lt"/>
              </a:rPr>
              <a:t>The Level 2 Elements are the unique deliverables in each phase. </a:t>
            </a:r>
            <a:endParaRPr lang="en-US">
              <a:ea typeface="+mn-lt"/>
              <a:cs typeface="+mn-lt"/>
            </a:endParaRPr>
          </a:p>
          <a:p>
            <a:pPr>
              <a:buFont typeface="Arial" panose="020F0502020204030204" pitchFamily="34" charset="0"/>
              <a:buChar char="•"/>
            </a:pPr>
            <a:r>
              <a:rPr lang="en-US" dirty="0">
                <a:ea typeface="+mn-lt"/>
                <a:cs typeface="+mn-lt"/>
              </a:rPr>
              <a:t>Regardless of the type of WBS, the lower Level Elements are all deliverables. Notice that Elements in different Legs have the same name. </a:t>
            </a:r>
            <a:endParaRPr lang="en-US">
              <a:ea typeface="+mn-lt"/>
              <a:cs typeface="+mn-lt"/>
            </a:endParaRPr>
          </a:p>
          <a:p>
            <a:pPr>
              <a:buFont typeface="Arial" panose="020F0502020204030204" pitchFamily="34" charset="0"/>
              <a:buChar char="•"/>
            </a:pPr>
            <a:r>
              <a:rPr lang="en-US" dirty="0">
                <a:ea typeface="+mn-lt"/>
                <a:cs typeface="+mn-lt"/>
              </a:rPr>
              <a:t>A Phase-Based WBS requires work associated with multiple elements be divided into the work unique to each Level 1 Element. </a:t>
            </a:r>
            <a:endParaRPr lang="en-US">
              <a:ea typeface="+mn-lt"/>
              <a:cs typeface="+mn-lt"/>
            </a:endParaRPr>
          </a:p>
          <a:p>
            <a:pPr>
              <a:buFont typeface="Arial" panose="020F0502020204030204" pitchFamily="34" charset="0"/>
              <a:buChar char="•"/>
            </a:pPr>
            <a:r>
              <a:rPr lang="en-US" dirty="0">
                <a:ea typeface="+mn-lt"/>
                <a:cs typeface="+mn-lt"/>
              </a:rPr>
              <a:t>A </a:t>
            </a:r>
            <a:r>
              <a:rPr lang="en-US" u="sng" dirty="0">
                <a:ea typeface="+mn-lt"/>
                <a:cs typeface="+mn-lt"/>
              </a:rPr>
              <a:t>WBS Dictionary</a:t>
            </a:r>
            <a:r>
              <a:rPr lang="en-US" dirty="0">
                <a:ea typeface="+mn-lt"/>
                <a:cs typeface="+mn-lt"/>
              </a:rPr>
              <a:t> is created to describe the work in each Element.</a:t>
            </a:r>
            <a:endParaRPr lang="en-US">
              <a:cs typeface="Calibri"/>
            </a:endParaRPr>
          </a:p>
        </p:txBody>
      </p:sp>
    </p:spTree>
    <p:extLst>
      <p:ext uri="{BB962C8B-B14F-4D97-AF65-F5344CB8AC3E}">
        <p14:creationId xmlns:p14="http://schemas.microsoft.com/office/powerpoint/2010/main" val="368973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D068DB-E7E7-4102-9402-EAA049E13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6C8906C-CCD9-4F71-B3DD-BC1331E1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A0D6F13-628B-4FC4-AD48-A2B64677D0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AE71F1F1-884B-489D-A40A-9F508C775C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1594514-7BDF-49FE-A56F-138659FCD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1ADE6A5-AB28-48B7-BA4A-54DEC0C0B3F7}"/>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Phase-Based WBS</a:t>
            </a:r>
          </a:p>
        </p:txBody>
      </p:sp>
      <p:pic>
        <p:nvPicPr>
          <p:cNvPr id="4" name="Picture 4" descr="Diagram&#10;&#10;Description automatically generated">
            <a:extLst>
              <a:ext uri="{FF2B5EF4-FFF2-40B4-BE49-F238E27FC236}">
                <a16:creationId xmlns:a16="http://schemas.microsoft.com/office/drawing/2014/main" id="{D56D0DF3-4DFB-4F4B-8C9B-2DCA0B198210}"/>
              </a:ext>
            </a:extLst>
          </p:cNvPr>
          <p:cNvPicPr>
            <a:picLocks noGrp="1" noChangeAspect="1"/>
          </p:cNvPicPr>
          <p:nvPr>
            <p:ph idx="1"/>
          </p:nvPr>
        </p:nvPicPr>
        <p:blipFill>
          <a:blip r:embed="rId2"/>
          <a:stretch>
            <a:fillRect/>
          </a:stretch>
        </p:blipFill>
        <p:spPr>
          <a:xfrm>
            <a:off x="633999" y="704815"/>
            <a:ext cx="10925102" cy="3496031"/>
          </a:xfrm>
          <a:prstGeom prst="rect">
            <a:avLst/>
          </a:prstGeom>
        </p:spPr>
      </p:pic>
      <p:sp>
        <p:nvSpPr>
          <p:cNvPr id="19" name="Rectangle 18">
            <a:extLst>
              <a:ext uri="{FF2B5EF4-FFF2-40B4-BE49-F238E27FC236}">
                <a16:creationId xmlns:a16="http://schemas.microsoft.com/office/drawing/2014/main" id="{0505BD93-4733-414D-B71A-2276F622F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7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30CFE-8F0B-4DFA-9AC0-52422D8B24FF}"/>
              </a:ext>
            </a:extLst>
          </p:cNvPr>
          <p:cNvSpPr>
            <a:spLocks noGrp="1"/>
          </p:cNvSpPr>
          <p:nvPr>
            <p:ph type="title"/>
          </p:nvPr>
        </p:nvSpPr>
        <p:spPr/>
        <p:txBody>
          <a:bodyPr/>
          <a:lstStyle/>
          <a:p>
            <a:r>
              <a:rPr lang="en-US" dirty="0"/>
              <a:t>Quality of a WBS</a:t>
            </a:r>
          </a:p>
        </p:txBody>
      </p:sp>
      <p:sp>
        <p:nvSpPr>
          <p:cNvPr id="3" name="Content Placeholder 2">
            <a:extLst>
              <a:ext uri="{FF2B5EF4-FFF2-40B4-BE49-F238E27FC236}">
                <a16:creationId xmlns:a16="http://schemas.microsoft.com/office/drawing/2014/main" id="{79CADB19-C957-4CA6-A271-38C8FE60F76B}"/>
              </a:ext>
            </a:extLst>
          </p:cNvPr>
          <p:cNvSpPr>
            <a:spLocks noGrp="1"/>
          </p:cNvSpPr>
          <p:nvPr>
            <p:ph idx="1"/>
          </p:nvPr>
        </p:nvSpPr>
        <p:spPr>
          <a:xfrm>
            <a:off x="1097280" y="1845734"/>
            <a:ext cx="10058400" cy="4485556"/>
          </a:xfrm>
        </p:spPr>
        <p:txBody>
          <a:bodyPr vert="horz" lIns="0" tIns="45720" rIns="0" bIns="45720" rtlCol="0" anchor="t">
            <a:normAutofit/>
          </a:bodyPr>
          <a:lstStyle/>
          <a:p>
            <a:pPr>
              <a:buFont typeface="Arial" panose="020F0502020204030204" pitchFamily="34" charset="0"/>
              <a:buChar char="•"/>
            </a:pPr>
            <a:r>
              <a:rPr lang="en-US" dirty="0">
                <a:ea typeface="+mn-lt"/>
                <a:cs typeface="+mn-lt"/>
              </a:rPr>
              <a:t>A well-designed WBS makes it easy to assign elements of the WBS to any project activity. A good WBS should exhibit the following characteristics:</a:t>
            </a:r>
            <a:endParaRPr lang="en-US"/>
          </a:p>
          <a:p>
            <a:pPr marL="383540" lvl="1">
              <a:buFont typeface="Arial" panose="020F0502020204030204" pitchFamily="34" charset="0"/>
              <a:buChar char="•"/>
            </a:pPr>
            <a:r>
              <a:rPr lang="en-US" dirty="0">
                <a:ea typeface="+mn-lt"/>
                <a:cs typeface="+mn-lt"/>
              </a:rPr>
              <a:t>Definable—can be described and easily understood by project participants.</a:t>
            </a:r>
            <a:endParaRPr lang="en-US" dirty="0">
              <a:cs typeface="Calibri"/>
            </a:endParaRPr>
          </a:p>
          <a:p>
            <a:pPr marL="383540" lvl="1">
              <a:buFont typeface="Arial" panose="020F0502020204030204" pitchFamily="34" charset="0"/>
              <a:buChar char="•"/>
            </a:pPr>
            <a:r>
              <a:rPr lang="en-US" dirty="0">
                <a:ea typeface="+mn-lt"/>
                <a:cs typeface="+mn-lt"/>
              </a:rPr>
              <a:t>Manageable—a meaningful unit of work where specific responsibility and authority can be assigned to a responsible individual.</a:t>
            </a:r>
            <a:endParaRPr lang="en-US">
              <a:cs typeface="Calibri"/>
            </a:endParaRPr>
          </a:p>
          <a:p>
            <a:pPr marL="383540" lvl="1">
              <a:buFont typeface="Arial" panose="020F0502020204030204" pitchFamily="34" charset="0"/>
              <a:buChar char="•"/>
            </a:pPr>
            <a:r>
              <a:rPr lang="en-US" dirty="0" err="1">
                <a:ea typeface="+mn-lt"/>
                <a:cs typeface="+mn-lt"/>
              </a:rPr>
              <a:t>Estimateable</a:t>
            </a:r>
            <a:r>
              <a:rPr lang="en-US" dirty="0">
                <a:ea typeface="+mn-lt"/>
                <a:cs typeface="+mn-lt"/>
              </a:rPr>
              <a:t>—duration can be estimated in time required to complete, and cost can be estimated in resources required to complete.</a:t>
            </a:r>
            <a:endParaRPr lang="en-US">
              <a:cs typeface="Calibri" panose="020F0502020204030204"/>
            </a:endParaRPr>
          </a:p>
          <a:p>
            <a:pPr marL="383540" lvl="1">
              <a:buFont typeface="Arial" panose="020F0502020204030204" pitchFamily="34" charset="0"/>
              <a:buChar char="•"/>
            </a:pPr>
            <a:r>
              <a:rPr lang="en-US" dirty="0">
                <a:ea typeface="+mn-lt"/>
                <a:cs typeface="+mn-lt"/>
              </a:rPr>
              <a:t>Independent—minimum interface with or dependence on other ongoing elements (i.e., assignable to a single control account, and clearly distinguishable from other work packages).</a:t>
            </a:r>
            <a:endParaRPr lang="en-US" dirty="0">
              <a:cs typeface="Calibri" panose="020F0502020204030204"/>
            </a:endParaRPr>
          </a:p>
          <a:p>
            <a:pPr marL="383540" lvl="1">
              <a:buFont typeface="Arial" panose="020F0502020204030204" pitchFamily="34" charset="0"/>
              <a:buChar char="•"/>
            </a:pPr>
            <a:r>
              <a:rPr lang="en-US" dirty="0" err="1">
                <a:ea typeface="+mn-lt"/>
                <a:cs typeface="+mn-lt"/>
              </a:rPr>
              <a:t>Integratable</a:t>
            </a:r>
            <a:r>
              <a:rPr lang="en-US" dirty="0">
                <a:ea typeface="+mn-lt"/>
                <a:cs typeface="+mn-lt"/>
              </a:rPr>
              <a:t>—integrates with other project work elements and with higher level cost estimates and schedules to include the entire project.</a:t>
            </a:r>
            <a:endParaRPr lang="en-US" dirty="0">
              <a:cs typeface="Calibri" panose="020F0502020204030204"/>
            </a:endParaRPr>
          </a:p>
          <a:p>
            <a:pPr marL="383540" lvl="1">
              <a:buFont typeface="Arial" panose="020F0502020204030204" pitchFamily="34" charset="0"/>
              <a:buChar char="•"/>
            </a:pPr>
            <a:r>
              <a:rPr lang="en-US" dirty="0">
                <a:ea typeface="+mn-lt"/>
                <a:cs typeface="+mn-lt"/>
              </a:rPr>
              <a:t>Measurable—can be used to measure progress; has start and completion dates and measurable interim milestones.</a:t>
            </a:r>
            <a:endParaRPr lang="en-US" dirty="0">
              <a:cs typeface="Calibri" panose="020F0502020204030204"/>
            </a:endParaRPr>
          </a:p>
          <a:p>
            <a:pPr marL="383540" lvl="1">
              <a:buFont typeface="Arial" panose="020F0502020204030204" pitchFamily="34" charset="0"/>
              <a:buChar char="•"/>
            </a:pPr>
            <a:r>
              <a:rPr lang="en-US" dirty="0">
                <a:ea typeface="+mn-lt"/>
                <a:cs typeface="+mn-lt"/>
              </a:rPr>
              <a:t>Adaptable—sufficiently flexible so the addition/elimination of work scope can be readily accommodated in the WBS framework.</a:t>
            </a:r>
            <a:endParaRPr lang="en-US" dirty="0">
              <a:cs typeface="Calibri"/>
            </a:endParaRPr>
          </a:p>
          <a:p>
            <a:endParaRPr lang="en-US" dirty="0">
              <a:cs typeface="Calibri"/>
            </a:endParaRPr>
          </a:p>
        </p:txBody>
      </p:sp>
    </p:spTree>
    <p:extLst>
      <p:ext uri="{BB962C8B-B14F-4D97-AF65-F5344CB8AC3E}">
        <p14:creationId xmlns:p14="http://schemas.microsoft.com/office/powerpoint/2010/main" val="3926160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A5E8-810C-4351-8A47-D1C539AF2E73}"/>
              </a:ext>
            </a:extLst>
          </p:cNvPr>
          <p:cNvSpPr>
            <a:spLocks noGrp="1"/>
          </p:cNvSpPr>
          <p:nvPr>
            <p:ph type="title"/>
          </p:nvPr>
        </p:nvSpPr>
        <p:spPr/>
        <p:txBody>
          <a:bodyPr/>
          <a:lstStyle/>
          <a:p>
            <a:r>
              <a:rPr lang="en-US" dirty="0">
                <a:cs typeface="Calibri Light"/>
              </a:rPr>
              <a:t>How to make WBS?</a:t>
            </a:r>
            <a:endParaRPr lang="en-US" dirty="0"/>
          </a:p>
        </p:txBody>
      </p:sp>
      <p:sp>
        <p:nvSpPr>
          <p:cNvPr id="3" name="Content Placeholder 2">
            <a:extLst>
              <a:ext uri="{FF2B5EF4-FFF2-40B4-BE49-F238E27FC236}">
                <a16:creationId xmlns:a16="http://schemas.microsoft.com/office/drawing/2014/main" id="{B364158C-C65D-4692-AF97-6BD792F6AF60}"/>
              </a:ext>
            </a:extLst>
          </p:cNvPr>
          <p:cNvSpPr>
            <a:spLocks noGrp="1"/>
          </p:cNvSpPr>
          <p:nvPr>
            <p:ph idx="1"/>
          </p:nvPr>
        </p:nvSpPr>
        <p:spPr>
          <a:xfrm>
            <a:off x="1097280" y="1845734"/>
            <a:ext cx="10058400" cy="4460573"/>
          </a:xfrm>
        </p:spPr>
        <p:txBody>
          <a:bodyPr vert="horz" lIns="0" tIns="45720" rIns="0" bIns="45720" rtlCol="0" anchor="t">
            <a:normAutofit/>
          </a:bodyPr>
          <a:lstStyle/>
          <a:p>
            <a:pPr marL="457200" indent="-457200">
              <a:buAutoNum type="arabicPeriod"/>
            </a:pPr>
            <a:r>
              <a:rPr lang="en-US" b="1" cap="all" dirty="0">
                <a:ea typeface="+mn-lt"/>
                <a:cs typeface="+mn-lt"/>
              </a:rPr>
              <a:t>GATHER CRITICAL DOCUMENTS</a:t>
            </a:r>
            <a:endParaRPr lang="en-US" dirty="0">
              <a:cs typeface="Calibri" panose="020F0502020204030204"/>
            </a:endParaRPr>
          </a:p>
          <a:p>
            <a:pPr marL="383540" lvl="1"/>
            <a:r>
              <a:rPr lang="en-US" dirty="0">
                <a:ea typeface="+mn-lt"/>
                <a:cs typeface="+mn-lt"/>
              </a:rPr>
              <a:t>Gather critical project documents.</a:t>
            </a:r>
            <a:endParaRPr lang="en-US" dirty="0">
              <a:cs typeface="Calibri" panose="020F0502020204030204"/>
            </a:endParaRPr>
          </a:p>
          <a:p>
            <a:pPr marL="383540" lvl="1"/>
            <a:r>
              <a:rPr lang="en-US" dirty="0">
                <a:ea typeface="+mn-lt"/>
                <a:cs typeface="+mn-lt"/>
              </a:rPr>
              <a:t>Identify content containing project deliverables, such as the Project Charter, Scope Statement and Project Management Plan (PMP) subsidiary plans.</a:t>
            </a:r>
            <a:endParaRPr lang="en-US" dirty="0">
              <a:cs typeface="Calibri" panose="020F0502020204030204"/>
            </a:endParaRPr>
          </a:p>
          <a:p>
            <a:pPr marL="457200" indent="-457200">
              <a:buAutoNum type="arabicPeriod"/>
            </a:pPr>
            <a:r>
              <a:rPr lang="en-US" b="1" cap="all" dirty="0">
                <a:ea typeface="+mn-lt"/>
                <a:cs typeface="+mn-lt"/>
              </a:rPr>
              <a:t>IDENTIFY KEY TEAM MEMBERS</a:t>
            </a:r>
            <a:endParaRPr lang="en-US" dirty="0">
              <a:cs typeface="Calibri" panose="020F0502020204030204"/>
            </a:endParaRPr>
          </a:p>
          <a:p>
            <a:pPr marL="383540" lvl="1"/>
            <a:r>
              <a:rPr lang="en-US" dirty="0">
                <a:ea typeface="+mn-lt"/>
                <a:cs typeface="+mn-lt"/>
              </a:rPr>
              <a:t>Identify the appropriate project team members.</a:t>
            </a:r>
            <a:endParaRPr lang="en-US" dirty="0"/>
          </a:p>
          <a:p>
            <a:pPr marL="383540" lvl="1"/>
            <a:r>
              <a:rPr lang="en-US" dirty="0">
                <a:ea typeface="+mn-lt"/>
                <a:cs typeface="+mn-lt"/>
              </a:rPr>
              <a:t>Analyze the documents and identify the deliverables.</a:t>
            </a:r>
            <a:endParaRPr lang="en-US" dirty="0"/>
          </a:p>
          <a:p>
            <a:pPr marL="457200" indent="-457200">
              <a:buAutoNum type="arabicPeriod"/>
            </a:pPr>
            <a:r>
              <a:rPr lang="en-US" b="1" cap="all" dirty="0">
                <a:ea typeface="+mn-lt"/>
                <a:cs typeface="+mn-lt"/>
              </a:rPr>
              <a:t>DEFINE LEVEL 1 ELEMENTS</a:t>
            </a:r>
            <a:endParaRPr lang="en-US" dirty="0">
              <a:cs typeface="Calibri" panose="020F0502020204030204"/>
            </a:endParaRPr>
          </a:p>
          <a:p>
            <a:pPr marL="383540" lvl="1"/>
            <a:r>
              <a:rPr lang="en-US" dirty="0">
                <a:ea typeface="+mn-lt"/>
                <a:cs typeface="+mn-lt"/>
              </a:rPr>
              <a:t>Define the Level 1 Elements. Level 1 Elements are summary deliverable descriptions that must capture 100% of the project scope.</a:t>
            </a:r>
            <a:endParaRPr lang="en-US" dirty="0"/>
          </a:p>
          <a:p>
            <a:pPr marL="383540" lvl="1"/>
            <a:r>
              <a:rPr lang="en-US" dirty="0">
                <a:ea typeface="+mn-lt"/>
                <a:cs typeface="+mn-lt"/>
              </a:rPr>
              <a:t>Verify 100% of scope is captured. This requirement is commonly referred to as the </a:t>
            </a:r>
            <a:r>
              <a:rPr lang="en-US" u="sng" dirty="0">
                <a:ea typeface="+mn-lt"/>
                <a:cs typeface="+mn-lt"/>
                <a:hlinkClick r:id="rId2"/>
              </a:rPr>
              <a:t>100% Rule</a:t>
            </a:r>
            <a:r>
              <a:rPr lang="en-US" dirty="0">
                <a:ea typeface="+mn-lt"/>
                <a:cs typeface="+mn-lt"/>
              </a:rPr>
              <a:t>.</a:t>
            </a:r>
            <a:endParaRPr lang="en-US" dirty="0"/>
          </a:p>
          <a:p>
            <a:endParaRPr lang="en-US" b="1" cap="all" dirty="0">
              <a:cs typeface="Calibri"/>
            </a:endParaRPr>
          </a:p>
          <a:p>
            <a:endParaRPr lang="en-US" dirty="0">
              <a:cs typeface="Calibri"/>
            </a:endParaRPr>
          </a:p>
        </p:txBody>
      </p:sp>
    </p:spTree>
    <p:extLst>
      <p:ext uri="{BB962C8B-B14F-4D97-AF65-F5344CB8AC3E}">
        <p14:creationId xmlns:p14="http://schemas.microsoft.com/office/powerpoint/2010/main" val="327428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24442-EDE5-4DC1-8178-95F521A73B2E}"/>
              </a:ext>
            </a:extLst>
          </p:cNvPr>
          <p:cNvSpPr>
            <a:spLocks noGrp="1"/>
          </p:cNvSpPr>
          <p:nvPr>
            <p:ph type="title"/>
          </p:nvPr>
        </p:nvSpPr>
        <p:spPr/>
        <p:txBody>
          <a:bodyPr/>
          <a:lstStyle/>
          <a:p>
            <a:r>
              <a:rPr lang="en-US" dirty="0">
                <a:ea typeface="+mj-lt"/>
                <a:cs typeface="+mj-lt"/>
              </a:rPr>
              <a:t>How to make WBS?</a:t>
            </a:r>
          </a:p>
        </p:txBody>
      </p:sp>
      <p:sp>
        <p:nvSpPr>
          <p:cNvPr id="3" name="Content Placeholder 2">
            <a:extLst>
              <a:ext uri="{FF2B5EF4-FFF2-40B4-BE49-F238E27FC236}">
                <a16:creationId xmlns:a16="http://schemas.microsoft.com/office/drawing/2014/main" id="{F2699F8A-2856-4309-9EE5-E2DC563CAD61}"/>
              </a:ext>
            </a:extLst>
          </p:cNvPr>
          <p:cNvSpPr>
            <a:spLocks noGrp="1"/>
          </p:cNvSpPr>
          <p:nvPr>
            <p:ph idx="1"/>
          </p:nvPr>
        </p:nvSpPr>
        <p:spPr/>
        <p:txBody>
          <a:bodyPr vert="horz" lIns="0" tIns="45720" rIns="0" bIns="45720" rtlCol="0" anchor="t">
            <a:normAutofit/>
          </a:bodyPr>
          <a:lstStyle/>
          <a:p>
            <a:pPr marL="0" indent="0">
              <a:buNone/>
            </a:pPr>
            <a:r>
              <a:rPr lang="en-US" b="1" cap="all" dirty="0">
                <a:ea typeface="+mn-lt"/>
                <a:cs typeface="+mn-lt"/>
              </a:rPr>
              <a:t>4. DECOMPOSE (BREAKDOWN) ELEMENTS</a:t>
            </a:r>
            <a:endParaRPr lang="en-US" dirty="0">
              <a:cs typeface="Calibri" panose="020F0502020204030204"/>
            </a:endParaRPr>
          </a:p>
          <a:p>
            <a:pPr marL="383540" lvl="1"/>
            <a:r>
              <a:rPr lang="en-US" dirty="0">
                <a:ea typeface="+mn-lt"/>
                <a:cs typeface="+mn-lt"/>
              </a:rPr>
              <a:t>Begin the process of breaking the Level 1 deliverables into unique lower Level deliverables. This “breaking down” technique is called Decomposition.</a:t>
            </a:r>
            <a:endParaRPr lang="en-US" dirty="0"/>
          </a:p>
          <a:p>
            <a:pPr marL="383540" lvl="1"/>
            <a:r>
              <a:rPr lang="en-US" dirty="0">
                <a:ea typeface="+mn-lt"/>
                <a:cs typeface="+mn-lt"/>
              </a:rPr>
              <a:t>Continue breaking down the work until the work covered in each Element is managed by a single individual or organization. Ensure that all Elements are mutually exclusive.</a:t>
            </a:r>
            <a:endParaRPr lang="en-US" dirty="0"/>
          </a:p>
          <a:p>
            <a:pPr marL="383540" lvl="1"/>
            <a:r>
              <a:rPr lang="en-US" dirty="0">
                <a:ea typeface="+mn-lt"/>
                <a:cs typeface="+mn-lt"/>
              </a:rPr>
              <a:t>Ask the question, would any additional decomposition make the project more manageable? If the answer is “no”, the WBS is done.</a:t>
            </a:r>
            <a:endParaRPr lang="en-US" dirty="0"/>
          </a:p>
          <a:p>
            <a:r>
              <a:rPr lang="en-US" b="1" cap="all" dirty="0">
                <a:ea typeface="+mn-lt"/>
                <a:cs typeface="+mn-lt"/>
              </a:rPr>
              <a:t>5. CREATE WBS DICTIONARY</a:t>
            </a:r>
            <a:endParaRPr lang="en-US" dirty="0"/>
          </a:p>
          <a:p>
            <a:pPr marL="383540" lvl="1"/>
            <a:r>
              <a:rPr lang="en-US" dirty="0">
                <a:ea typeface="+mn-lt"/>
                <a:cs typeface="+mn-lt"/>
              </a:rPr>
              <a:t>Define the content of the </a:t>
            </a:r>
            <a:r>
              <a:rPr lang="en-US" u="sng" dirty="0">
                <a:ea typeface="+mn-lt"/>
                <a:cs typeface="+mn-lt"/>
              </a:rPr>
              <a:t>WBS Dictionary</a:t>
            </a:r>
            <a:r>
              <a:rPr lang="en-US" dirty="0">
                <a:ea typeface="+mn-lt"/>
                <a:cs typeface="+mn-lt"/>
              </a:rPr>
              <a:t>. The WBS Dictionary is a narrative description of the work covered in each Element in the WBS. The lowest Level Elements in the WBS are called Work Packages.</a:t>
            </a:r>
            <a:endParaRPr lang="en-US" dirty="0"/>
          </a:p>
          <a:p>
            <a:pPr marL="383540" lvl="1"/>
            <a:r>
              <a:rPr lang="en-US" dirty="0">
                <a:ea typeface="+mn-lt"/>
                <a:cs typeface="+mn-lt"/>
              </a:rPr>
              <a:t>Create the WBS Dictionary descriptions at the </a:t>
            </a:r>
            <a:r>
              <a:rPr lang="en-US" u="sng" dirty="0">
                <a:ea typeface="+mn-lt"/>
                <a:cs typeface="+mn-lt"/>
              </a:rPr>
              <a:t>Work Package</a:t>
            </a:r>
            <a:r>
              <a:rPr lang="en-US" dirty="0">
                <a:ea typeface="+mn-lt"/>
                <a:cs typeface="+mn-lt"/>
              </a:rPr>
              <a:t> Level with detail enough to ensure that 100% of the project scope is covered. The descriptions should include information such as, boundaries, milestones, risks, owner, costs, etc.</a:t>
            </a:r>
            <a:endParaRPr lang="en-US" dirty="0"/>
          </a:p>
          <a:p>
            <a:endParaRPr lang="en-US" dirty="0">
              <a:cs typeface="Calibri"/>
            </a:endParaRPr>
          </a:p>
        </p:txBody>
      </p:sp>
    </p:spTree>
    <p:extLst>
      <p:ext uri="{BB962C8B-B14F-4D97-AF65-F5344CB8AC3E}">
        <p14:creationId xmlns:p14="http://schemas.microsoft.com/office/powerpoint/2010/main" val="810398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8DA41-65A1-4E3B-B533-E2AA360D467F}"/>
              </a:ext>
            </a:extLst>
          </p:cNvPr>
          <p:cNvSpPr>
            <a:spLocks noGrp="1"/>
          </p:cNvSpPr>
          <p:nvPr>
            <p:ph type="title"/>
          </p:nvPr>
        </p:nvSpPr>
        <p:spPr/>
        <p:txBody>
          <a:bodyPr/>
          <a:lstStyle/>
          <a:p>
            <a:r>
              <a:rPr lang="en-US" dirty="0">
                <a:ea typeface="+mj-lt"/>
                <a:cs typeface="+mj-lt"/>
              </a:rPr>
              <a:t>How to make WBS?</a:t>
            </a:r>
          </a:p>
        </p:txBody>
      </p:sp>
      <p:sp>
        <p:nvSpPr>
          <p:cNvPr id="3" name="Content Placeholder 2">
            <a:extLst>
              <a:ext uri="{FF2B5EF4-FFF2-40B4-BE49-F238E27FC236}">
                <a16:creationId xmlns:a16="http://schemas.microsoft.com/office/drawing/2014/main" id="{6AA272CC-4599-4ADD-8FE1-8EE024702184}"/>
              </a:ext>
            </a:extLst>
          </p:cNvPr>
          <p:cNvSpPr>
            <a:spLocks noGrp="1"/>
          </p:cNvSpPr>
          <p:nvPr>
            <p:ph idx="1"/>
          </p:nvPr>
        </p:nvSpPr>
        <p:spPr/>
        <p:txBody>
          <a:bodyPr vert="horz" lIns="0" tIns="45720" rIns="0" bIns="45720" rtlCol="0" anchor="t">
            <a:normAutofit/>
          </a:bodyPr>
          <a:lstStyle/>
          <a:p>
            <a:r>
              <a:rPr lang="en-US" b="1" cap="all" dirty="0">
                <a:ea typeface="+mn-lt"/>
                <a:cs typeface="+mn-lt"/>
              </a:rPr>
              <a:t>6. CREATE GANTT CHART SCHEDULE</a:t>
            </a:r>
            <a:endParaRPr lang="en-US" dirty="0">
              <a:cs typeface="Calibri" panose="020F0502020204030204"/>
            </a:endParaRPr>
          </a:p>
          <a:p>
            <a:pPr marL="383540" lvl="1">
              <a:buFont typeface="Courier New" panose="020F0502020204030204" pitchFamily="34" charset="0"/>
              <a:buChar char="o"/>
            </a:pPr>
            <a:r>
              <a:rPr lang="en-US" dirty="0">
                <a:ea typeface="+mn-lt"/>
                <a:cs typeface="+mn-lt"/>
              </a:rPr>
              <a:t>Decompose the Work Packages to activities as appropriate.</a:t>
            </a:r>
            <a:endParaRPr lang="en-US">
              <a:cs typeface="Calibri" panose="020F0502020204030204"/>
            </a:endParaRPr>
          </a:p>
          <a:p>
            <a:pPr marL="383540" lvl="1">
              <a:buFont typeface="Courier New" panose="020F0502020204030204" pitchFamily="34" charset="0"/>
              <a:buChar char="o"/>
            </a:pPr>
            <a:r>
              <a:rPr lang="en-US" dirty="0">
                <a:ea typeface="+mn-lt"/>
                <a:cs typeface="+mn-lt"/>
              </a:rPr>
              <a:t>Export or enter the Work Breakdown Structure into a </a:t>
            </a:r>
            <a:r>
              <a:rPr lang="en-US" u="sng" dirty="0">
                <a:ea typeface="+mn-lt"/>
                <a:cs typeface="+mn-lt"/>
              </a:rPr>
              <a:t>Gantt chart</a:t>
            </a:r>
            <a:r>
              <a:rPr lang="en-US" dirty="0">
                <a:ea typeface="+mn-lt"/>
                <a:cs typeface="+mn-lt"/>
              </a:rPr>
              <a:t> for further scheduling and project tracking.</a:t>
            </a:r>
            <a:endParaRPr lang="en-US">
              <a:cs typeface="Calibri"/>
            </a:endParaRPr>
          </a:p>
          <a:p>
            <a:endParaRPr lang="en-US" dirty="0">
              <a:cs typeface="Calibri"/>
            </a:endParaRPr>
          </a:p>
        </p:txBody>
      </p:sp>
    </p:spTree>
    <p:extLst>
      <p:ext uri="{BB962C8B-B14F-4D97-AF65-F5344CB8AC3E}">
        <p14:creationId xmlns:p14="http://schemas.microsoft.com/office/powerpoint/2010/main" val="21719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1F9B-07C3-4437-8173-E2FC77656774}"/>
              </a:ext>
            </a:extLst>
          </p:cNvPr>
          <p:cNvSpPr>
            <a:spLocks noGrp="1"/>
          </p:cNvSpPr>
          <p:nvPr>
            <p:ph type="title"/>
          </p:nvPr>
        </p:nvSpPr>
        <p:spPr/>
        <p:txBody>
          <a:bodyPr/>
          <a:lstStyle/>
          <a:p>
            <a:r>
              <a:rPr lang="en-US" dirty="0">
                <a:cs typeface="Calibri Light"/>
              </a:rPr>
              <a:t>Software Development Life Cycle (SDLC)</a:t>
            </a:r>
            <a:endParaRPr lang="en-US" dirty="0"/>
          </a:p>
        </p:txBody>
      </p:sp>
      <p:sp>
        <p:nvSpPr>
          <p:cNvPr id="3" name="Content Placeholder 2">
            <a:extLst>
              <a:ext uri="{FF2B5EF4-FFF2-40B4-BE49-F238E27FC236}">
                <a16:creationId xmlns:a16="http://schemas.microsoft.com/office/drawing/2014/main" id="{ADDD56BC-0915-4114-9E2A-F31109D1EE1D}"/>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b="1" dirty="0">
                <a:ea typeface="+mn-lt"/>
                <a:cs typeface="+mn-lt"/>
              </a:rPr>
              <a:t>SDLC</a:t>
            </a:r>
            <a:r>
              <a:rPr lang="en-US" dirty="0">
                <a:ea typeface="+mn-lt"/>
                <a:cs typeface="+mn-lt"/>
              </a:rPr>
              <a:t> is a systematic process for building software that ensures the quality and correctness of the software built. </a:t>
            </a:r>
            <a:endParaRPr lang="en-US">
              <a:cs typeface="Calibri" panose="020F0502020204030204"/>
            </a:endParaRPr>
          </a:p>
          <a:p>
            <a:pPr>
              <a:buFont typeface="Arial" panose="020F0502020204030204" pitchFamily="34" charset="0"/>
              <a:buChar char="•"/>
            </a:pPr>
            <a:r>
              <a:rPr lang="en-US" dirty="0">
                <a:ea typeface="+mn-lt"/>
                <a:cs typeface="+mn-lt"/>
              </a:rPr>
              <a:t>SDLC process aims to produce high-quality software that meets customer expectations.</a:t>
            </a:r>
          </a:p>
          <a:p>
            <a:pPr>
              <a:buFont typeface="Arial" panose="020F0502020204030204" pitchFamily="34" charset="0"/>
              <a:buChar char="•"/>
            </a:pPr>
            <a:r>
              <a:rPr lang="en-US" dirty="0">
                <a:ea typeface="+mn-lt"/>
                <a:cs typeface="+mn-lt"/>
              </a:rPr>
              <a:t>SDLC consists of a detailed plan which explains how to plan, build, and maintain specific software. </a:t>
            </a:r>
          </a:p>
          <a:p>
            <a:pPr>
              <a:buFont typeface="Arial" panose="020F0502020204030204" pitchFamily="34" charset="0"/>
              <a:buChar char="•"/>
            </a:pPr>
            <a:r>
              <a:rPr lang="en-US" dirty="0">
                <a:ea typeface="+mn-lt"/>
                <a:cs typeface="+mn-lt"/>
              </a:rPr>
              <a:t>Every phase of the SDLC life Cycle has its own process and deliverables that feed into the next phase. S</a:t>
            </a:r>
          </a:p>
          <a:p>
            <a:pPr>
              <a:buFont typeface="Arial" panose="020F0502020204030204" pitchFamily="34" charset="0"/>
              <a:buChar char="•"/>
            </a:pPr>
            <a:r>
              <a:rPr lang="en-US" dirty="0">
                <a:ea typeface="+mn-lt"/>
                <a:cs typeface="+mn-lt"/>
              </a:rPr>
              <a:t>DLC stands for </a:t>
            </a:r>
            <a:r>
              <a:rPr lang="en-US" b="1" dirty="0">
                <a:ea typeface="+mn-lt"/>
                <a:cs typeface="+mn-lt"/>
              </a:rPr>
              <a:t>Software Development Life Cycle</a:t>
            </a:r>
            <a:r>
              <a:rPr lang="en-US" dirty="0">
                <a:ea typeface="+mn-lt"/>
                <a:cs typeface="+mn-lt"/>
              </a:rPr>
              <a:t> and is also referred to as the Application Development life-cycle</a:t>
            </a:r>
            <a:endParaRPr lang="en-US">
              <a:cs typeface="Calibri"/>
            </a:endParaRPr>
          </a:p>
        </p:txBody>
      </p:sp>
    </p:spTree>
    <p:extLst>
      <p:ext uri="{BB962C8B-B14F-4D97-AF65-F5344CB8AC3E}">
        <p14:creationId xmlns:p14="http://schemas.microsoft.com/office/powerpoint/2010/main" val="3361431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01B2-13C0-4A0F-B578-6DFF7140917F}"/>
              </a:ext>
            </a:extLst>
          </p:cNvPr>
          <p:cNvSpPr>
            <a:spLocks noGrp="1"/>
          </p:cNvSpPr>
          <p:nvPr>
            <p:ph type="title"/>
          </p:nvPr>
        </p:nvSpPr>
        <p:spPr/>
        <p:txBody>
          <a:bodyPr/>
          <a:lstStyle/>
          <a:p>
            <a:r>
              <a:rPr lang="en-US" dirty="0">
                <a:cs typeface="Calibri Light"/>
              </a:rPr>
              <a:t>Why SDLC?</a:t>
            </a:r>
            <a:endParaRPr lang="en-US" dirty="0"/>
          </a:p>
        </p:txBody>
      </p:sp>
      <p:sp>
        <p:nvSpPr>
          <p:cNvPr id="3" name="Content Placeholder 2">
            <a:extLst>
              <a:ext uri="{FF2B5EF4-FFF2-40B4-BE49-F238E27FC236}">
                <a16:creationId xmlns:a16="http://schemas.microsoft.com/office/drawing/2014/main" id="{FDDD7542-9660-4D6B-8D1E-9F2C24E3771A}"/>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It offers a basis for project planning, scheduling, and estimating</a:t>
            </a:r>
            <a:endParaRPr lang="en-US" dirty="0">
              <a:cs typeface="Calibri" panose="020F0502020204030204"/>
            </a:endParaRPr>
          </a:p>
          <a:p>
            <a:pPr>
              <a:buFont typeface="Arial" panose="020F0502020204030204" pitchFamily="34" charset="0"/>
              <a:buChar char="•"/>
            </a:pPr>
            <a:r>
              <a:rPr lang="en-US" dirty="0">
                <a:ea typeface="+mn-lt"/>
                <a:cs typeface="+mn-lt"/>
              </a:rPr>
              <a:t>Provides a framework for a standard set of activities and deliverables</a:t>
            </a:r>
            <a:endParaRPr lang="en-US" dirty="0">
              <a:cs typeface="Calibri" panose="020F0502020204030204"/>
            </a:endParaRPr>
          </a:p>
          <a:p>
            <a:pPr>
              <a:buFont typeface="Arial" panose="020F0502020204030204" pitchFamily="34" charset="0"/>
              <a:buChar char="•"/>
            </a:pPr>
            <a:r>
              <a:rPr lang="en-US" dirty="0">
                <a:ea typeface="+mn-lt"/>
                <a:cs typeface="+mn-lt"/>
              </a:rPr>
              <a:t>It is a mechanism for project tracking and control</a:t>
            </a:r>
            <a:endParaRPr lang="en-US" dirty="0">
              <a:cs typeface="Calibri" panose="020F0502020204030204"/>
            </a:endParaRPr>
          </a:p>
          <a:p>
            <a:pPr>
              <a:buFont typeface="Arial" panose="020F0502020204030204" pitchFamily="34" charset="0"/>
              <a:buChar char="•"/>
            </a:pPr>
            <a:r>
              <a:rPr lang="en-US" dirty="0">
                <a:ea typeface="+mn-lt"/>
                <a:cs typeface="+mn-lt"/>
              </a:rPr>
              <a:t>Increases visibility of project planning to all involved stakeholders of the development process</a:t>
            </a:r>
            <a:endParaRPr lang="en-US" dirty="0">
              <a:cs typeface="Calibri" panose="020F0502020204030204"/>
            </a:endParaRPr>
          </a:p>
          <a:p>
            <a:pPr>
              <a:buFont typeface="Arial" panose="020F0502020204030204" pitchFamily="34" charset="0"/>
              <a:buChar char="•"/>
            </a:pPr>
            <a:r>
              <a:rPr lang="en-US" dirty="0">
                <a:ea typeface="+mn-lt"/>
                <a:cs typeface="+mn-lt"/>
              </a:rPr>
              <a:t>Increased and enhance development speed</a:t>
            </a:r>
            <a:endParaRPr lang="en-US" dirty="0">
              <a:cs typeface="Calibri" panose="020F0502020204030204"/>
            </a:endParaRPr>
          </a:p>
          <a:p>
            <a:pPr>
              <a:buFont typeface="Arial" panose="020F0502020204030204" pitchFamily="34" charset="0"/>
              <a:buChar char="•"/>
            </a:pPr>
            <a:r>
              <a:rPr lang="en-US" dirty="0">
                <a:ea typeface="+mn-lt"/>
                <a:cs typeface="+mn-lt"/>
              </a:rPr>
              <a:t>Improved client relations</a:t>
            </a:r>
            <a:endParaRPr lang="en-US" dirty="0">
              <a:cs typeface="Calibri" panose="020F0502020204030204"/>
            </a:endParaRPr>
          </a:p>
          <a:p>
            <a:pPr>
              <a:buFont typeface="Arial" panose="020F0502020204030204" pitchFamily="34" charset="0"/>
              <a:buChar char="•"/>
            </a:pPr>
            <a:r>
              <a:rPr lang="en-US" dirty="0">
                <a:ea typeface="+mn-lt"/>
                <a:cs typeface="+mn-lt"/>
              </a:rPr>
              <a:t>Helps you to decrease project risk and project management plan overhead</a:t>
            </a:r>
            <a:endParaRPr lang="en-US" dirty="0">
              <a:cs typeface="Calibri"/>
            </a:endParaRPr>
          </a:p>
          <a:p>
            <a:endParaRPr lang="en-US" dirty="0">
              <a:cs typeface="Calibri"/>
            </a:endParaRPr>
          </a:p>
        </p:txBody>
      </p:sp>
    </p:spTree>
    <p:extLst>
      <p:ext uri="{BB962C8B-B14F-4D97-AF65-F5344CB8AC3E}">
        <p14:creationId xmlns:p14="http://schemas.microsoft.com/office/powerpoint/2010/main" val="3654132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484C-E257-449F-8F71-40C7767562CA}"/>
              </a:ext>
            </a:extLst>
          </p:cNvPr>
          <p:cNvSpPr>
            <a:spLocks noGrp="1"/>
          </p:cNvSpPr>
          <p:nvPr>
            <p:ph type="title"/>
          </p:nvPr>
        </p:nvSpPr>
        <p:spPr/>
        <p:txBody>
          <a:bodyPr/>
          <a:lstStyle/>
          <a:p>
            <a:r>
              <a:rPr lang="en-US" dirty="0">
                <a:cs typeface="Calibri Light"/>
              </a:rPr>
              <a:t>SDLC Phases</a:t>
            </a:r>
            <a:endParaRPr lang="en-US" dirty="0"/>
          </a:p>
        </p:txBody>
      </p:sp>
      <p:sp>
        <p:nvSpPr>
          <p:cNvPr id="3" name="Content Placeholder 2">
            <a:extLst>
              <a:ext uri="{FF2B5EF4-FFF2-40B4-BE49-F238E27FC236}">
                <a16:creationId xmlns:a16="http://schemas.microsoft.com/office/drawing/2014/main" id="{C3A7C6DC-FA85-438A-9B55-519C99CDF86A}"/>
              </a:ext>
            </a:extLst>
          </p:cNvPr>
          <p:cNvSpPr>
            <a:spLocks noGrp="1"/>
          </p:cNvSpPr>
          <p:nvPr>
            <p:ph idx="1"/>
          </p:nvPr>
        </p:nvSpPr>
        <p:spPr/>
        <p:txBody>
          <a:bodyPr vert="horz" lIns="0" tIns="45720" rIns="0" bIns="45720" rtlCol="0" anchor="t">
            <a:normAutofit/>
          </a:bodyPr>
          <a:lstStyle/>
          <a:p>
            <a:r>
              <a:rPr lang="en-US" dirty="0">
                <a:ea typeface="+mn-lt"/>
                <a:cs typeface="+mn-lt"/>
              </a:rPr>
              <a:t>The entire SDLC process divided into the following stages:</a:t>
            </a:r>
          </a:p>
          <a:p>
            <a:r>
              <a:rPr lang="en-US" dirty="0">
                <a:ea typeface="+mn-lt"/>
                <a:cs typeface="+mn-lt"/>
              </a:rPr>
              <a:t>Phase 1: Requirement collection and analysis</a:t>
            </a:r>
            <a:endParaRPr lang="en-US" dirty="0">
              <a:cs typeface="Calibri" panose="020F0502020204030204"/>
            </a:endParaRPr>
          </a:p>
          <a:p>
            <a:r>
              <a:rPr lang="en-US" dirty="0">
                <a:ea typeface="+mn-lt"/>
                <a:cs typeface="+mn-lt"/>
              </a:rPr>
              <a:t>Phase 2: Feasibility study:</a:t>
            </a:r>
            <a:endParaRPr lang="en-US" dirty="0"/>
          </a:p>
          <a:p>
            <a:r>
              <a:rPr lang="en-US" dirty="0">
                <a:ea typeface="+mn-lt"/>
                <a:cs typeface="+mn-lt"/>
              </a:rPr>
              <a:t>Phase 3: Design:</a:t>
            </a:r>
            <a:endParaRPr lang="en-US" dirty="0"/>
          </a:p>
          <a:p>
            <a:r>
              <a:rPr lang="en-US" dirty="0">
                <a:ea typeface="+mn-lt"/>
                <a:cs typeface="+mn-lt"/>
              </a:rPr>
              <a:t>Phase 4: Coding:</a:t>
            </a:r>
            <a:endParaRPr lang="en-US" dirty="0"/>
          </a:p>
          <a:p>
            <a:r>
              <a:rPr lang="en-US" dirty="0">
                <a:ea typeface="+mn-lt"/>
                <a:cs typeface="+mn-lt"/>
              </a:rPr>
              <a:t>Phase 5: Testing:</a:t>
            </a:r>
            <a:endParaRPr lang="en-US" dirty="0"/>
          </a:p>
          <a:p>
            <a:r>
              <a:rPr lang="en-US" dirty="0">
                <a:ea typeface="+mn-lt"/>
                <a:cs typeface="+mn-lt"/>
              </a:rPr>
              <a:t>Phase 6: Installation/Deployment:</a:t>
            </a:r>
            <a:endParaRPr lang="en-US" dirty="0"/>
          </a:p>
          <a:p>
            <a:r>
              <a:rPr lang="en-US" dirty="0">
                <a:ea typeface="+mn-lt"/>
                <a:cs typeface="+mn-lt"/>
              </a:rPr>
              <a:t>Phase 7: Maintenance:</a:t>
            </a:r>
            <a:endParaRPr lang="en-US" dirty="0"/>
          </a:p>
          <a:p>
            <a:endParaRPr lang="en-US" dirty="0">
              <a:cs typeface="Calibri" panose="020F0502020204030204"/>
            </a:endParaRPr>
          </a:p>
          <a:p>
            <a:endParaRPr lang="en-US" dirty="0">
              <a:cs typeface="Calibri" panose="020F0502020204030204"/>
            </a:endParaRPr>
          </a:p>
        </p:txBody>
      </p:sp>
      <p:pic>
        <p:nvPicPr>
          <p:cNvPr id="5" name="Picture 5" descr="Graphical user interface, application&#10;&#10;Description automatically generated">
            <a:extLst>
              <a:ext uri="{FF2B5EF4-FFF2-40B4-BE49-F238E27FC236}">
                <a16:creationId xmlns:a16="http://schemas.microsoft.com/office/drawing/2014/main" id="{B574B6D4-5F64-4A9C-8C61-9179F0F603CB}"/>
              </a:ext>
            </a:extLst>
          </p:cNvPr>
          <p:cNvPicPr>
            <a:picLocks noChangeAspect="1"/>
          </p:cNvPicPr>
          <p:nvPr/>
        </p:nvPicPr>
        <p:blipFill>
          <a:blip r:embed="rId2"/>
          <a:stretch>
            <a:fillRect/>
          </a:stretch>
        </p:blipFill>
        <p:spPr>
          <a:xfrm>
            <a:off x="943155" y="5305067"/>
            <a:ext cx="11010180" cy="992392"/>
          </a:xfrm>
          <a:prstGeom prst="rect">
            <a:avLst/>
          </a:prstGeom>
        </p:spPr>
      </p:pic>
    </p:spTree>
    <p:extLst>
      <p:ext uri="{BB962C8B-B14F-4D97-AF65-F5344CB8AC3E}">
        <p14:creationId xmlns:p14="http://schemas.microsoft.com/office/powerpoint/2010/main" val="1798343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A52B12-0826-4A26-ABA2-386F72111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D0DA68-F652-496F-B8B5-9A66255CA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EFFBD1E-2F95-4253-A71A-EE9D55EEEC88}"/>
              </a:ext>
            </a:extLst>
          </p:cNvPr>
          <p:cNvSpPr>
            <a:spLocks noGrp="1"/>
          </p:cNvSpPr>
          <p:nvPr>
            <p:ph type="title"/>
          </p:nvPr>
        </p:nvSpPr>
        <p:spPr>
          <a:xfrm>
            <a:off x="492370" y="516835"/>
            <a:ext cx="3084844" cy="2103875"/>
          </a:xfrm>
        </p:spPr>
        <p:txBody>
          <a:bodyPr>
            <a:normAutofit/>
          </a:bodyPr>
          <a:lstStyle/>
          <a:p>
            <a:r>
              <a:rPr lang="en-US" sz="3600">
                <a:solidFill>
                  <a:srgbClr val="FFFFFF"/>
                </a:solidFill>
                <a:cs typeface="Calibri Light"/>
              </a:rPr>
              <a:t>SDLC Models</a:t>
            </a:r>
            <a:endParaRPr lang="en-US" sz="3600">
              <a:solidFill>
                <a:srgbClr val="FFFFFF"/>
              </a:solidFill>
            </a:endParaRPr>
          </a:p>
        </p:txBody>
      </p:sp>
      <p:sp>
        <p:nvSpPr>
          <p:cNvPr id="8" name="Content Placeholder 7">
            <a:extLst>
              <a:ext uri="{FF2B5EF4-FFF2-40B4-BE49-F238E27FC236}">
                <a16:creationId xmlns:a16="http://schemas.microsoft.com/office/drawing/2014/main" id="{5D602DC7-2B09-4C15-85C4-25B129EBEC1A}"/>
              </a:ext>
            </a:extLst>
          </p:cNvPr>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sp>
        <p:nvSpPr>
          <p:cNvPr id="15" name="Rectangle 14">
            <a:extLst>
              <a:ext uri="{FF2B5EF4-FFF2-40B4-BE49-F238E27FC236}">
                <a16:creationId xmlns:a16="http://schemas.microsoft.com/office/drawing/2014/main" id="{DDF50AF6-4E23-4BD9-92C7-45A3E16E4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B7967A16-811D-4793-9C45-DF87B0305308}"/>
              </a:ext>
            </a:extLst>
          </p:cNvPr>
          <p:cNvPicPr>
            <a:picLocks noChangeAspect="1"/>
          </p:cNvPicPr>
          <p:nvPr/>
        </p:nvPicPr>
        <p:blipFill>
          <a:blip r:embed="rId2"/>
          <a:stretch>
            <a:fillRect/>
          </a:stretch>
        </p:blipFill>
        <p:spPr>
          <a:xfrm>
            <a:off x="4742017" y="786246"/>
            <a:ext cx="6798082" cy="5285507"/>
          </a:xfrm>
          <a:prstGeom prst="rect">
            <a:avLst/>
          </a:prstGeom>
        </p:spPr>
      </p:pic>
    </p:spTree>
    <p:extLst>
      <p:ext uri="{BB962C8B-B14F-4D97-AF65-F5344CB8AC3E}">
        <p14:creationId xmlns:p14="http://schemas.microsoft.com/office/powerpoint/2010/main" val="2389385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8E5D3-BE29-423C-A282-8EFBE9A6F5B6}"/>
              </a:ext>
            </a:extLst>
          </p:cNvPr>
          <p:cNvSpPr>
            <a:spLocks noGrp="1"/>
          </p:cNvSpPr>
          <p:nvPr>
            <p:ph type="title"/>
          </p:nvPr>
        </p:nvSpPr>
        <p:spPr/>
        <p:txBody>
          <a:bodyPr/>
          <a:lstStyle/>
          <a:p>
            <a:r>
              <a:rPr lang="en-US" dirty="0">
                <a:cs typeface="Calibri Light"/>
              </a:rPr>
              <a:t>Contents</a:t>
            </a:r>
            <a:endParaRPr lang="en-US" dirty="0"/>
          </a:p>
        </p:txBody>
      </p:sp>
      <p:sp>
        <p:nvSpPr>
          <p:cNvPr id="3" name="Content Placeholder 2">
            <a:extLst>
              <a:ext uri="{FF2B5EF4-FFF2-40B4-BE49-F238E27FC236}">
                <a16:creationId xmlns:a16="http://schemas.microsoft.com/office/drawing/2014/main" id="{4ECF30FE-F273-47AF-A913-B92CE8448691}"/>
              </a:ext>
            </a:extLst>
          </p:cNvPr>
          <p:cNvSpPr>
            <a:spLocks noGrp="1"/>
          </p:cNvSpPr>
          <p:nvPr>
            <p:ph idx="1"/>
          </p:nvPr>
        </p:nvSpPr>
        <p:spPr/>
        <p:txBody>
          <a:bodyPr vert="horz" lIns="0" tIns="45720" rIns="0" bIns="45720" rtlCol="0" anchor="t">
            <a:normAutofit/>
          </a:bodyPr>
          <a:lstStyle/>
          <a:p>
            <a:pPr>
              <a:buFont typeface="Arial"/>
              <a:buChar char="•"/>
            </a:pPr>
            <a:r>
              <a:rPr lang="en-US" dirty="0">
                <a:cs typeface="Calibri" panose="020F0502020204030204"/>
              </a:rPr>
              <a:t>Tasks in Project Planning</a:t>
            </a:r>
            <a:endParaRPr lang="en-US" dirty="0"/>
          </a:p>
          <a:p>
            <a:pPr>
              <a:buFont typeface="Arial"/>
              <a:buChar char="•"/>
            </a:pPr>
            <a:r>
              <a:rPr lang="en-US" dirty="0">
                <a:cs typeface="Calibri" panose="020F0502020204030204"/>
              </a:rPr>
              <a:t>Work Breakdown Structures (WBS)</a:t>
            </a:r>
          </a:p>
          <a:p>
            <a:pPr>
              <a:buFont typeface="Arial"/>
              <a:buChar char="•"/>
            </a:pPr>
            <a:r>
              <a:rPr lang="en-US" dirty="0">
                <a:cs typeface="Calibri" panose="020F0502020204030204"/>
              </a:rPr>
              <a:t>Planning Methods</a:t>
            </a:r>
          </a:p>
          <a:p>
            <a:pPr>
              <a:buFont typeface="Arial"/>
              <a:buChar char="•"/>
            </a:pPr>
            <a:r>
              <a:rPr lang="en-US" dirty="0">
                <a:cs typeface="Calibri" panose="020F0502020204030204"/>
              </a:rPr>
              <a:t>Development Life Cycle Models</a:t>
            </a:r>
          </a:p>
          <a:p>
            <a:pPr>
              <a:buFont typeface="Arial"/>
              <a:buChar char="•"/>
            </a:pPr>
            <a:r>
              <a:rPr lang="en-US" dirty="0">
                <a:cs typeface="Calibri" panose="020F0502020204030204"/>
              </a:rPr>
              <a:t>A Generic Project Model</a:t>
            </a:r>
          </a:p>
          <a:p>
            <a:pPr>
              <a:buFont typeface="Arial"/>
              <a:buChar char="•"/>
            </a:pPr>
            <a:r>
              <a:rPr lang="en-US" dirty="0">
                <a:cs typeface="Calibri" panose="020F0502020204030204"/>
              </a:rPr>
              <a:t>Software Estimation</a:t>
            </a:r>
          </a:p>
          <a:p>
            <a:pPr>
              <a:buFont typeface="Arial"/>
              <a:buChar char="•"/>
            </a:pPr>
            <a:r>
              <a:rPr lang="en-US" dirty="0">
                <a:cs typeface="Calibri" panose="020F0502020204030204"/>
              </a:rPr>
              <a:t>COCOMO Model, Budgeting</a:t>
            </a:r>
          </a:p>
          <a:p>
            <a:pPr>
              <a:buFont typeface="Arial"/>
              <a:buChar char="•"/>
            </a:pPr>
            <a:r>
              <a:rPr lang="en-US" dirty="0">
                <a:cs typeface="Calibri" panose="020F0502020204030204"/>
              </a:rPr>
              <a:t>Scheduling techniques – PERT, CPM, Gnatt Chart</a:t>
            </a:r>
          </a:p>
          <a:p>
            <a:pPr>
              <a:buFont typeface="Arial"/>
              <a:buChar char="•"/>
            </a:pPr>
            <a:endParaRPr lang="en-US" dirty="0">
              <a:cs typeface="Calibri" panose="020F0502020204030204"/>
            </a:endParaRPr>
          </a:p>
        </p:txBody>
      </p:sp>
    </p:spTree>
    <p:extLst>
      <p:ext uri="{BB962C8B-B14F-4D97-AF65-F5344CB8AC3E}">
        <p14:creationId xmlns:p14="http://schemas.microsoft.com/office/powerpoint/2010/main" val="1509903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DB457-BE01-4938-BBFF-8A47F2A9FE76}"/>
              </a:ext>
            </a:extLst>
          </p:cNvPr>
          <p:cNvSpPr>
            <a:spLocks noGrp="1"/>
          </p:cNvSpPr>
          <p:nvPr>
            <p:ph type="title"/>
          </p:nvPr>
        </p:nvSpPr>
        <p:spPr/>
        <p:txBody>
          <a:bodyPr/>
          <a:lstStyle/>
          <a:p>
            <a:r>
              <a:rPr lang="en-US" dirty="0">
                <a:cs typeface="Calibri Light"/>
              </a:rPr>
              <a:t>Waterfall</a:t>
            </a:r>
            <a:endParaRPr lang="en-US" dirty="0"/>
          </a:p>
        </p:txBody>
      </p:sp>
      <p:sp>
        <p:nvSpPr>
          <p:cNvPr id="3" name="Content Placeholder 2">
            <a:extLst>
              <a:ext uri="{FF2B5EF4-FFF2-40B4-BE49-F238E27FC236}">
                <a16:creationId xmlns:a16="http://schemas.microsoft.com/office/drawing/2014/main" id="{65834DFC-707D-4554-8B1E-62455CB3DA96}"/>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Waterfall is the oldest and most straightforward of the structured SDLC methodologies — finish one phase, then move on to the next. No going back. Each stage relies on information from the previous stage and has its own project plan. Waterfall is easy to understand and simple to manage.</a:t>
            </a:r>
            <a:endParaRPr lang="en-US" dirty="0">
              <a:cs typeface="Calibri" panose="020F0502020204030204"/>
            </a:endParaRPr>
          </a:p>
          <a:p>
            <a:pPr>
              <a:buFont typeface="Arial" panose="020F0502020204030204" pitchFamily="34" charset="0"/>
              <a:buChar char="•"/>
            </a:pPr>
            <a:r>
              <a:rPr lang="en-US" dirty="0">
                <a:ea typeface="+mn-lt"/>
                <a:cs typeface="+mn-lt"/>
              </a:rPr>
              <a:t>But early delays can throw off the entire project timeline. And since there is little room for revisions once a stage is completed, problems can’t be fixed until you get to the maintenance stage. </a:t>
            </a:r>
          </a:p>
          <a:p>
            <a:pPr>
              <a:buFont typeface="Arial" panose="020F0502020204030204" pitchFamily="34" charset="0"/>
              <a:buChar char="•"/>
            </a:pPr>
            <a:r>
              <a:rPr lang="en-US" dirty="0">
                <a:ea typeface="+mn-lt"/>
                <a:cs typeface="+mn-lt"/>
              </a:rPr>
              <a:t>This model doesn’t work well if flexibility is needed or if the project is long term and ongoing.</a:t>
            </a: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71349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A52B12-0826-4A26-ABA2-386F72111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D0DA68-F652-496F-B8B5-9A66255CA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D0861E8-C065-4FCE-88D2-D3370C39B0B4}"/>
              </a:ext>
            </a:extLst>
          </p:cNvPr>
          <p:cNvSpPr>
            <a:spLocks noGrp="1"/>
          </p:cNvSpPr>
          <p:nvPr>
            <p:ph type="title"/>
          </p:nvPr>
        </p:nvSpPr>
        <p:spPr>
          <a:xfrm>
            <a:off x="492370" y="516835"/>
            <a:ext cx="3084844" cy="2103875"/>
          </a:xfrm>
        </p:spPr>
        <p:txBody>
          <a:bodyPr>
            <a:normAutofit/>
          </a:bodyPr>
          <a:lstStyle/>
          <a:p>
            <a:r>
              <a:rPr lang="en-US" sz="3600">
                <a:solidFill>
                  <a:srgbClr val="FFFFFF"/>
                </a:solidFill>
                <a:cs typeface="Calibri Light"/>
              </a:rPr>
              <a:t>Waterfall Model</a:t>
            </a:r>
            <a:endParaRPr lang="en-US" sz="3600">
              <a:solidFill>
                <a:srgbClr val="FFFFFF"/>
              </a:solidFill>
            </a:endParaRPr>
          </a:p>
        </p:txBody>
      </p:sp>
      <p:sp>
        <p:nvSpPr>
          <p:cNvPr id="8" name="Content Placeholder 7">
            <a:extLst>
              <a:ext uri="{FF2B5EF4-FFF2-40B4-BE49-F238E27FC236}">
                <a16:creationId xmlns:a16="http://schemas.microsoft.com/office/drawing/2014/main" id="{97946F0D-BC57-4057-ACE8-EFECDF7AF85D}"/>
              </a:ext>
            </a:extLst>
          </p:cNvPr>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sp>
        <p:nvSpPr>
          <p:cNvPr id="15" name="Rectangle 14">
            <a:extLst>
              <a:ext uri="{FF2B5EF4-FFF2-40B4-BE49-F238E27FC236}">
                <a16:creationId xmlns:a16="http://schemas.microsoft.com/office/drawing/2014/main" id="{DDF50AF6-4E23-4BD9-92C7-45A3E16E4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Text, application, chat or text message&#10;&#10;Description automatically generated">
            <a:extLst>
              <a:ext uri="{FF2B5EF4-FFF2-40B4-BE49-F238E27FC236}">
                <a16:creationId xmlns:a16="http://schemas.microsoft.com/office/drawing/2014/main" id="{D2A6DB1E-CB82-43A4-8E47-8CA5247E2CE2}"/>
              </a:ext>
            </a:extLst>
          </p:cNvPr>
          <p:cNvPicPr>
            <a:picLocks noChangeAspect="1"/>
          </p:cNvPicPr>
          <p:nvPr/>
        </p:nvPicPr>
        <p:blipFill>
          <a:blip r:embed="rId2"/>
          <a:stretch>
            <a:fillRect/>
          </a:stretch>
        </p:blipFill>
        <p:spPr>
          <a:xfrm>
            <a:off x="5263801" y="640080"/>
            <a:ext cx="5754513" cy="5577840"/>
          </a:xfrm>
          <a:prstGeom prst="rect">
            <a:avLst/>
          </a:prstGeom>
        </p:spPr>
      </p:pic>
    </p:spTree>
    <p:extLst>
      <p:ext uri="{BB962C8B-B14F-4D97-AF65-F5344CB8AC3E}">
        <p14:creationId xmlns:p14="http://schemas.microsoft.com/office/powerpoint/2010/main" val="4189913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6044-D95A-4C52-ACC9-7EC4B3BB52A5}"/>
              </a:ext>
            </a:extLst>
          </p:cNvPr>
          <p:cNvSpPr>
            <a:spLocks noGrp="1"/>
          </p:cNvSpPr>
          <p:nvPr>
            <p:ph type="title"/>
          </p:nvPr>
        </p:nvSpPr>
        <p:spPr/>
        <p:txBody>
          <a:bodyPr/>
          <a:lstStyle/>
          <a:p>
            <a:r>
              <a:rPr lang="en-US" dirty="0"/>
              <a:t>V-Shaped Model</a:t>
            </a:r>
          </a:p>
        </p:txBody>
      </p:sp>
      <p:sp>
        <p:nvSpPr>
          <p:cNvPr id="3" name="Content Placeholder 2">
            <a:extLst>
              <a:ext uri="{FF2B5EF4-FFF2-40B4-BE49-F238E27FC236}">
                <a16:creationId xmlns:a16="http://schemas.microsoft.com/office/drawing/2014/main" id="{DF1BF086-7B38-46BF-A3E8-2620C113D3D5}"/>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Also known as the Verification and Validation model, the V-shaped model grew out of Waterfall and is characterized by a corresponding testing phase for each development stage. Like Waterfall, each stage begins only after the previous one has ended.</a:t>
            </a:r>
            <a:endParaRPr lang="en-US" dirty="0">
              <a:cs typeface="Calibri" panose="020F0502020204030204"/>
            </a:endParaRPr>
          </a:p>
          <a:p>
            <a:pPr>
              <a:buFont typeface="Arial" panose="020F0502020204030204" pitchFamily="34" charset="0"/>
              <a:buChar char="•"/>
            </a:pPr>
            <a:r>
              <a:rPr lang="en-US" dirty="0">
                <a:ea typeface="+mn-lt"/>
                <a:cs typeface="+mn-lt"/>
              </a:rPr>
              <a:t>This model is useful when there are no unknown requirements, as it’s still difficult to go back and make changes.</a:t>
            </a:r>
            <a:endParaRPr lang="en-US" dirty="0">
              <a:cs typeface="Calibri"/>
            </a:endParaRPr>
          </a:p>
          <a:p>
            <a:endParaRPr lang="en-US" dirty="0">
              <a:cs typeface="Calibri"/>
            </a:endParaRPr>
          </a:p>
        </p:txBody>
      </p:sp>
    </p:spTree>
    <p:extLst>
      <p:ext uri="{BB962C8B-B14F-4D97-AF65-F5344CB8AC3E}">
        <p14:creationId xmlns:p14="http://schemas.microsoft.com/office/powerpoint/2010/main" val="1521208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A52B12-0826-4A26-ABA2-386F72111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D0DA68-F652-496F-B8B5-9A66255CA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3324E9-615A-4E17-986D-4458E1A2065C}"/>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cs typeface="Calibri Light"/>
              </a:rPr>
              <a:t>V Model</a:t>
            </a:r>
            <a:endParaRPr lang="en-US" sz="3600" dirty="0">
              <a:solidFill>
                <a:srgbClr val="FFFFFF"/>
              </a:solidFill>
            </a:endParaRPr>
          </a:p>
        </p:txBody>
      </p:sp>
      <p:sp>
        <p:nvSpPr>
          <p:cNvPr id="8" name="Content Placeholder 7">
            <a:extLst>
              <a:ext uri="{FF2B5EF4-FFF2-40B4-BE49-F238E27FC236}">
                <a16:creationId xmlns:a16="http://schemas.microsoft.com/office/drawing/2014/main" id="{3BFBB3A4-6F01-4AED-832B-1A462E41B8B5}"/>
              </a:ext>
            </a:extLst>
          </p:cNvPr>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sp>
        <p:nvSpPr>
          <p:cNvPr id="15" name="Rectangle 14">
            <a:extLst>
              <a:ext uri="{FF2B5EF4-FFF2-40B4-BE49-F238E27FC236}">
                <a16:creationId xmlns:a16="http://schemas.microsoft.com/office/drawing/2014/main" id="{DDF50AF6-4E23-4BD9-92C7-45A3E16E4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3A6005DF-866D-48C2-A8DC-ED11038BB630}"/>
              </a:ext>
            </a:extLst>
          </p:cNvPr>
          <p:cNvPicPr>
            <a:picLocks noChangeAspect="1"/>
          </p:cNvPicPr>
          <p:nvPr/>
        </p:nvPicPr>
        <p:blipFill>
          <a:blip r:embed="rId2"/>
          <a:stretch>
            <a:fillRect/>
          </a:stretch>
        </p:blipFill>
        <p:spPr>
          <a:xfrm>
            <a:off x="5352138" y="640080"/>
            <a:ext cx="5577840" cy="5577840"/>
          </a:xfrm>
          <a:prstGeom prst="rect">
            <a:avLst/>
          </a:prstGeom>
        </p:spPr>
      </p:pic>
    </p:spTree>
    <p:extLst>
      <p:ext uri="{BB962C8B-B14F-4D97-AF65-F5344CB8AC3E}">
        <p14:creationId xmlns:p14="http://schemas.microsoft.com/office/powerpoint/2010/main" val="2144748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4D81-A573-43DD-8E19-62A02BC8381B}"/>
              </a:ext>
            </a:extLst>
          </p:cNvPr>
          <p:cNvSpPr>
            <a:spLocks noGrp="1"/>
          </p:cNvSpPr>
          <p:nvPr>
            <p:ph type="title"/>
          </p:nvPr>
        </p:nvSpPr>
        <p:spPr/>
        <p:txBody>
          <a:bodyPr/>
          <a:lstStyle/>
          <a:p>
            <a:r>
              <a:rPr lang="en-US" dirty="0">
                <a:cs typeface="Calibri Light"/>
              </a:rPr>
              <a:t>RAD Model</a:t>
            </a:r>
            <a:endParaRPr lang="en-US" dirty="0"/>
          </a:p>
        </p:txBody>
      </p:sp>
      <p:sp>
        <p:nvSpPr>
          <p:cNvPr id="3" name="Content Placeholder 2">
            <a:extLst>
              <a:ext uri="{FF2B5EF4-FFF2-40B4-BE49-F238E27FC236}">
                <a16:creationId xmlns:a16="http://schemas.microsoft.com/office/drawing/2014/main" id="{38CD36F7-9135-44A0-A75F-22AD7970B6AB}"/>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RAD or Rapid Application Development process is an adoption of the waterfall model; it targets developing software in a short period. </a:t>
            </a:r>
          </a:p>
          <a:p>
            <a:pPr>
              <a:buFont typeface="Arial" panose="020F0502020204030204" pitchFamily="34" charset="0"/>
              <a:buChar char="•"/>
            </a:pPr>
            <a:r>
              <a:rPr lang="en-US" dirty="0">
                <a:ea typeface="+mn-lt"/>
                <a:cs typeface="+mn-lt"/>
              </a:rPr>
              <a:t>The RAD model is based on the concept that a better system can be developed in lesser time by using focus groups to gather system requirements.</a:t>
            </a:r>
            <a:endParaRPr lang="en-US">
              <a:cs typeface="Calibri" panose="020F0502020204030204"/>
            </a:endParaRPr>
          </a:p>
          <a:p>
            <a:pPr marL="383540" lvl="1">
              <a:buFont typeface="Arial" panose="020F0502020204030204" pitchFamily="34" charset="0"/>
              <a:buChar char="•"/>
            </a:pPr>
            <a:r>
              <a:rPr lang="en-US" dirty="0">
                <a:ea typeface="+mn-lt"/>
                <a:cs typeface="+mn-lt"/>
              </a:rPr>
              <a:t>Business Modeling</a:t>
            </a:r>
            <a:endParaRPr lang="en-US" dirty="0">
              <a:cs typeface="Calibri" panose="020F0502020204030204"/>
            </a:endParaRPr>
          </a:p>
          <a:p>
            <a:pPr marL="383540" lvl="1">
              <a:buFont typeface="Arial" panose="020F0502020204030204" pitchFamily="34" charset="0"/>
              <a:buChar char="•"/>
            </a:pPr>
            <a:r>
              <a:rPr lang="en-US" dirty="0">
                <a:ea typeface="+mn-lt"/>
                <a:cs typeface="+mn-lt"/>
              </a:rPr>
              <a:t>Data Modeling</a:t>
            </a:r>
            <a:endParaRPr lang="en-US" dirty="0">
              <a:cs typeface="Calibri" panose="020F0502020204030204"/>
            </a:endParaRPr>
          </a:p>
          <a:p>
            <a:pPr marL="383540" lvl="1">
              <a:buFont typeface="Arial" panose="020F0502020204030204" pitchFamily="34" charset="0"/>
              <a:buChar char="•"/>
            </a:pPr>
            <a:r>
              <a:rPr lang="en-US" dirty="0">
                <a:ea typeface="+mn-lt"/>
                <a:cs typeface="+mn-lt"/>
              </a:rPr>
              <a:t>Process Modeling</a:t>
            </a:r>
            <a:endParaRPr lang="en-US" dirty="0">
              <a:cs typeface="Calibri" panose="020F0502020204030204"/>
            </a:endParaRPr>
          </a:p>
          <a:p>
            <a:pPr marL="383540" lvl="1">
              <a:buFont typeface="Arial" panose="020F0502020204030204" pitchFamily="34" charset="0"/>
              <a:buChar char="•"/>
            </a:pPr>
            <a:r>
              <a:rPr lang="en-US" dirty="0">
                <a:ea typeface="+mn-lt"/>
                <a:cs typeface="+mn-lt"/>
              </a:rPr>
              <a:t>Application Generation</a:t>
            </a:r>
            <a:endParaRPr lang="en-US" dirty="0">
              <a:cs typeface="Calibri" panose="020F0502020204030204"/>
            </a:endParaRPr>
          </a:p>
          <a:p>
            <a:pPr marL="383540" lvl="1">
              <a:buFont typeface="Arial" panose="020F0502020204030204" pitchFamily="34" charset="0"/>
              <a:buChar char="•"/>
            </a:pPr>
            <a:r>
              <a:rPr lang="en-US" dirty="0">
                <a:ea typeface="+mn-lt"/>
                <a:cs typeface="+mn-lt"/>
              </a:rPr>
              <a:t>Testing and Turnover</a:t>
            </a:r>
            <a:endParaRPr lang="en-US" dirty="0">
              <a:cs typeface="Calibri"/>
            </a:endParaRPr>
          </a:p>
          <a:p>
            <a:endParaRPr lang="en-US" dirty="0">
              <a:cs typeface="Calibri"/>
            </a:endParaRPr>
          </a:p>
        </p:txBody>
      </p:sp>
    </p:spTree>
    <p:extLst>
      <p:ext uri="{BB962C8B-B14F-4D97-AF65-F5344CB8AC3E}">
        <p14:creationId xmlns:p14="http://schemas.microsoft.com/office/powerpoint/2010/main" val="1639874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20B2-A253-402C-918F-E79DBA012332}"/>
              </a:ext>
            </a:extLst>
          </p:cNvPr>
          <p:cNvSpPr>
            <a:spLocks noGrp="1"/>
          </p:cNvSpPr>
          <p:nvPr>
            <p:ph type="title"/>
          </p:nvPr>
        </p:nvSpPr>
        <p:spPr/>
        <p:txBody>
          <a:bodyPr/>
          <a:lstStyle/>
          <a:p>
            <a:r>
              <a:rPr lang="en-US" dirty="0"/>
              <a:t>Iterative Model</a:t>
            </a:r>
          </a:p>
        </p:txBody>
      </p:sp>
      <p:sp>
        <p:nvSpPr>
          <p:cNvPr id="3" name="Content Placeholder 2">
            <a:extLst>
              <a:ext uri="{FF2B5EF4-FFF2-40B4-BE49-F238E27FC236}">
                <a16:creationId xmlns:a16="http://schemas.microsoft.com/office/drawing/2014/main" id="{35475416-ABA1-453E-8FD4-0EB4FD031812}"/>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The Iterative model is repetition incarnate. Instead of starting with fully known requirements, you implement a set of software requirements, then test, evaluate and pinpoint further requirements. A new version of the software is produced with each phase, or iteration. Rinse and repeat until the complete system is ready.</a:t>
            </a:r>
            <a:endParaRPr lang="en-US" dirty="0">
              <a:cs typeface="Calibri" panose="020F0502020204030204"/>
            </a:endParaRPr>
          </a:p>
          <a:p>
            <a:pPr>
              <a:buFont typeface="Arial" panose="020F0502020204030204" pitchFamily="34" charset="0"/>
              <a:buChar char="•"/>
            </a:pPr>
            <a:r>
              <a:rPr lang="en-US" dirty="0">
                <a:ea typeface="+mn-lt"/>
                <a:cs typeface="+mn-lt"/>
              </a:rPr>
              <a:t>One advantage over other SDLC methodologies: This model gives you a working version early in the process and makes it less expensive to implement changes. </a:t>
            </a:r>
          </a:p>
          <a:p>
            <a:pPr>
              <a:buFont typeface="Arial" panose="020F0502020204030204" pitchFamily="34" charset="0"/>
              <a:buChar char="•"/>
            </a:pPr>
            <a:r>
              <a:rPr lang="en-US" dirty="0">
                <a:ea typeface="+mn-lt"/>
                <a:cs typeface="+mn-lt"/>
              </a:rPr>
              <a:t>One disadvantage: Resources can quickly be eaten up by repeating the process again and again.</a:t>
            </a:r>
            <a:endParaRPr lang="en-US" dirty="0">
              <a:cs typeface="Calibri"/>
            </a:endParaRPr>
          </a:p>
          <a:p>
            <a:endParaRPr lang="en-US" dirty="0">
              <a:cs typeface="Calibri"/>
            </a:endParaRPr>
          </a:p>
        </p:txBody>
      </p:sp>
    </p:spTree>
    <p:extLst>
      <p:ext uri="{BB962C8B-B14F-4D97-AF65-F5344CB8AC3E}">
        <p14:creationId xmlns:p14="http://schemas.microsoft.com/office/powerpoint/2010/main" val="4188358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611A-3C14-486E-B678-03E97FCAB99B}"/>
              </a:ext>
            </a:extLst>
          </p:cNvPr>
          <p:cNvSpPr>
            <a:spLocks noGrp="1"/>
          </p:cNvSpPr>
          <p:nvPr>
            <p:ph type="title"/>
          </p:nvPr>
        </p:nvSpPr>
        <p:spPr/>
        <p:txBody>
          <a:bodyPr/>
          <a:lstStyle/>
          <a:p>
            <a:r>
              <a:rPr lang="en-US" dirty="0"/>
              <a:t>Incremental Model</a:t>
            </a:r>
            <a:endParaRPr lang="en-US">
              <a:cs typeface="Calibri Light"/>
            </a:endParaRPr>
          </a:p>
        </p:txBody>
      </p:sp>
      <p:sp>
        <p:nvSpPr>
          <p:cNvPr id="3" name="Content Placeholder 2">
            <a:extLst>
              <a:ext uri="{FF2B5EF4-FFF2-40B4-BE49-F238E27FC236}">
                <a16:creationId xmlns:a16="http://schemas.microsoft.com/office/drawing/2014/main" id="{3291EDA4-3A4A-4896-ABF2-3AB1DCD1CDD7}"/>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The incremental model is not a separate model. It is necessarily a series of waterfall cycles. The requirements are divided into groups at the start of the project. </a:t>
            </a:r>
            <a:endParaRPr lang="en-US">
              <a:cs typeface="Calibri" panose="020F0502020204030204"/>
            </a:endParaRPr>
          </a:p>
          <a:p>
            <a:pPr>
              <a:buFont typeface="Arial" panose="020F0502020204030204" pitchFamily="34" charset="0"/>
              <a:buChar char="•"/>
            </a:pPr>
            <a:r>
              <a:rPr lang="en-US" dirty="0">
                <a:ea typeface="+mn-lt"/>
                <a:cs typeface="+mn-lt"/>
              </a:rPr>
              <a:t>For each group, the SDLC model is followed to develop software. The SDLC process is repeated, with each release adding more functionality until all requirements are met. </a:t>
            </a:r>
          </a:p>
          <a:p>
            <a:pPr>
              <a:buFont typeface="Arial" panose="020F0502020204030204" pitchFamily="34" charset="0"/>
              <a:buChar char="•"/>
            </a:pPr>
            <a:r>
              <a:rPr lang="en-US" dirty="0">
                <a:ea typeface="+mn-lt"/>
                <a:cs typeface="+mn-lt"/>
              </a:rPr>
              <a:t>In this method, each cycle act as the maintenance phase for the previous software release. Modification to the incremental model allows development cycles to overlap. After that subsequent cycle may begin before the previous cycle is complete.</a:t>
            </a:r>
            <a:endParaRPr lang="en-US">
              <a:cs typeface="Calibri"/>
            </a:endParaRPr>
          </a:p>
        </p:txBody>
      </p:sp>
    </p:spTree>
    <p:extLst>
      <p:ext uri="{BB962C8B-B14F-4D97-AF65-F5344CB8AC3E}">
        <p14:creationId xmlns:p14="http://schemas.microsoft.com/office/powerpoint/2010/main" val="4183676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BF29-51F9-4C1A-99C1-3620875D045D}"/>
              </a:ext>
            </a:extLst>
          </p:cNvPr>
          <p:cNvSpPr>
            <a:spLocks noGrp="1"/>
          </p:cNvSpPr>
          <p:nvPr>
            <p:ph type="title"/>
          </p:nvPr>
        </p:nvSpPr>
        <p:spPr/>
        <p:txBody>
          <a:bodyPr/>
          <a:lstStyle/>
          <a:p>
            <a:r>
              <a:rPr lang="en-US" b="1" dirty="0"/>
              <a:t>Big bang model</a:t>
            </a:r>
            <a:endParaRPr lang="en-US" dirty="0"/>
          </a:p>
        </p:txBody>
      </p:sp>
      <p:sp>
        <p:nvSpPr>
          <p:cNvPr id="3" name="Content Placeholder 2">
            <a:extLst>
              <a:ext uri="{FF2B5EF4-FFF2-40B4-BE49-F238E27FC236}">
                <a16:creationId xmlns:a16="http://schemas.microsoft.com/office/drawing/2014/main" id="{AF69DC50-676E-4CC7-84AF-37D0A0199073}"/>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Big bang model is focusing on all types of resources in software development and coding, with no or very little planning. The requirements are understood and implemented when they come.</a:t>
            </a:r>
            <a:endParaRPr lang="en-US" dirty="0">
              <a:cs typeface="Calibri" panose="020F0502020204030204"/>
            </a:endParaRPr>
          </a:p>
          <a:p>
            <a:pPr>
              <a:buFont typeface="Arial" panose="020F0502020204030204" pitchFamily="34" charset="0"/>
              <a:buChar char="•"/>
            </a:pPr>
            <a:r>
              <a:rPr lang="en-US" dirty="0">
                <a:ea typeface="+mn-lt"/>
                <a:cs typeface="+mn-lt"/>
              </a:rPr>
              <a:t>This model works best for small projects with smaller size development team which are working together. </a:t>
            </a:r>
          </a:p>
          <a:p>
            <a:pPr>
              <a:buFont typeface="Arial" panose="020F0502020204030204" pitchFamily="34" charset="0"/>
              <a:buChar char="•"/>
            </a:pPr>
            <a:r>
              <a:rPr lang="en-US" dirty="0">
                <a:ea typeface="+mn-lt"/>
                <a:cs typeface="+mn-lt"/>
              </a:rPr>
              <a:t>It is also useful for academic software development projects. It is an ideal model where requirements are either unknown or final release date is not given.</a:t>
            </a:r>
            <a:endParaRPr lang="en-US">
              <a:cs typeface="Calibri"/>
            </a:endParaRPr>
          </a:p>
          <a:p>
            <a:endParaRPr lang="en-US" dirty="0">
              <a:cs typeface="Calibri"/>
            </a:endParaRPr>
          </a:p>
        </p:txBody>
      </p:sp>
    </p:spTree>
    <p:extLst>
      <p:ext uri="{BB962C8B-B14F-4D97-AF65-F5344CB8AC3E}">
        <p14:creationId xmlns:p14="http://schemas.microsoft.com/office/powerpoint/2010/main" val="262715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3A0B-1809-4E76-AB0F-3E453A511056}"/>
              </a:ext>
            </a:extLst>
          </p:cNvPr>
          <p:cNvSpPr>
            <a:spLocks noGrp="1"/>
          </p:cNvSpPr>
          <p:nvPr>
            <p:ph type="title"/>
          </p:nvPr>
        </p:nvSpPr>
        <p:spPr/>
        <p:txBody>
          <a:bodyPr/>
          <a:lstStyle/>
          <a:p>
            <a:r>
              <a:rPr lang="en-US" dirty="0"/>
              <a:t>Spiral Model</a:t>
            </a:r>
          </a:p>
        </p:txBody>
      </p:sp>
      <p:sp>
        <p:nvSpPr>
          <p:cNvPr id="3" name="Content Placeholder 2">
            <a:extLst>
              <a:ext uri="{FF2B5EF4-FFF2-40B4-BE49-F238E27FC236}">
                <a16:creationId xmlns:a16="http://schemas.microsoft.com/office/drawing/2014/main" id="{29AF9619-582F-4FD5-A2B7-4C1070090945}"/>
              </a:ext>
            </a:extLst>
          </p:cNvPr>
          <p:cNvSpPr>
            <a:spLocks noGrp="1"/>
          </p:cNvSpPr>
          <p:nvPr>
            <p:ph idx="1"/>
          </p:nvPr>
        </p:nvSpPr>
        <p:spPr>
          <a:xfrm>
            <a:off x="1097280" y="1845734"/>
            <a:ext cx="10058400" cy="4485556"/>
          </a:xfrm>
        </p:spPr>
        <p:txBody>
          <a:bodyPr vert="horz" lIns="0" tIns="45720" rIns="0" bIns="45720" rtlCol="0" anchor="t">
            <a:normAutofit fontScale="92500" lnSpcReduction="10000"/>
          </a:bodyPr>
          <a:lstStyle/>
          <a:p>
            <a:pPr>
              <a:buFont typeface="Arial" panose="020F0502020204030204" pitchFamily="34" charset="0"/>
              <a:buChar char="•"/>
            </a:pPr>
            <a:r>
              <a:rPr lang="en-US" dirty="0">
                <a:ea typeface="+mn-lt"/>
                <a:cs typeface="+mn-lt"/>
              </a:rPr>
              <a:t>The spiral model is a </a:t>
            </a:r>
            <a:r>
              <a:rPr lang="en-US" b="1" dirty="0">
                <a:ea typeface="+mn-lt"/>
                <a:cs typeface="+mn-lt"/>
              </a:rPr>
              <a:t>risk-driven process model. The</a:t>
            </a:r>
            <a:r>
              <a:rPr lang="en-US" dirty="0">
                <a:ea typeface="+mn-lt"/>
                <a:cs typeface="+mn-lt"/>
              </a:rPr>
              <a:t> spiral technique is a combination of rapid prototyping and concurrency in design and development activities.</a:t>
            </a:r>
          </a:p>
          <a:p>
            <a:pPr>
              <a:buFont typeface="Arial" panose="020F0502020204030204" pitchFamily="34" charset="0"/>
              <a:buChar char="•"/>
            </a:pPr>
            <a:r>
              <a:rPr lang="en-US" dirty="0">
                <a:ea typeface="+mn-lt"/>
                <a:cs typeface="+mn-lt"/>
              </a:rPr>
              <a:t>One of the most flexible SDLC methodologies, the Spiral model takes a cue from the Iterative model and its repetition; the project passes through four phases over and over in a “spiral” until completed, allowing for multiple rounds of refinement.</a:t>
            </a:r>
            <a:endParaRPr lang="en-US">
              <a:cs typeface="Calibri" panose="020F0502020204030204"/>
            </a:endParaRPr>
          </a:p>
          <a:p>
            <a:pPr>
              <a:buFont typeface="Arial" panose="020F0502020204030204" pitchFamily="34" charset="0"/>
              <a:buChar char="•"/>
            </a:pPr>
            <a:r>
              <a:rPr lang="en-US" dirty="0">
                <a:ea typeface="+mn-lt"/>
                <a:cs typeface="+mn-lt"/>
              </a:rPr>
              <a:t>Each cycle in the spiral begins with the identification of objectives for that cycle, the different alternatives that are possible for achieving the goals, and the constraints that exist. This is the first quadrant of the cycle (upper-left quadrant).</a:t>
            </a:r>
          </a:p>
          <a:p>
            <a:pPr>
              <a:buFont typeface="Arial" panose="020F0502020204030204" pitchFamily="34" charset="0"/>
              <a:buChar char="•"/>
            </a:pPr>
            <a:r>
              <a:rPr lang="en-US" dirty="0">
                <a:ea typeface="+mn-lt"/>
                <a:cs typeface="+mn-lt"/>
              </a:rPr>
              <a:t>The next step in the cycle is to evaluate these different alternatives based on the objectives and constraints. The focus of evaluation in this step is based on the risk perception for the project.</a:t>
            </a:r>
          </a:p>
          <a:p>
            <a:pPr>
              <a:buFont typeface="Arial" panose="020F0502020204030204" pitchFamily="34" charset="0"/>
              <a:buChar char="•"/>
            </a:pPr>
            <a:r>
              <a:rPr lang="en-US" dirty="0">
                <a:ea typeface="+mn-lt"/>
                <a:cs typeface="+mn-lt"/>
              </a:rPr>
              <a:t>The next step is to develop strategies that solve uncertainties and risks. This step may involve activities such as benchmarking, simulation, and prototyping.</a:t>
            </a:r>
            <a:endParaRPr lang="en-US" dirty="0">
              <a:cs typeface="Calibri" panose="020F0502020204030204"/>
            </a:endParaRPr>
          </a:p>
          <a:p>
            <a:pPr>
              <a:buFont typeface="Arial" panose="020F0502020204030204" pitchFamily="34" charset="0"/>
              <a:buChar char="•"/>
            </a:pPr>
            <a:r>
              <a:rPr lang="en-US" dirty="0">
                <a:ea typeface="+mn-lt"/>
                <a:cs typeface="+mn-lt"/>
              </a:rPr>
              <a:t>This model allows for the building of a highly customized product, and user feedback can be incorporated from early on in the project. But the risk you run is creating a never-ending spiral for a project that goes on and on.</a:t>
            </a:r>
            <a:endParaRPr lang="en-US" dirty="0">
              <a:cs typeface="Calibri"/>
            </a:endParaRPr>
          </a:p>
          <a:p>
            <a:endParaRPr lang="en-US" dirty="0">
              <a:cs typeface="Calibri"/>
            </a:endParaRPr>
          </a:p>
        </p:txBody>
      </p:sp>
    </p:spTree>
    <p:extLst>
      <p:ext uri="{BB962C8B-B14F-4D97-AF65-F5344CB8AC3E}">
        <p14:creationId xmlns:p14="http://schemas.microsoft.com/office/powerpoint/2010/main" val="1031471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A52B12-0826-4A26-ABA2-386F72111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D0DA68-F652-496F-B8B5-9A66255CA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E7D4B89-C521-49DA-885D-5BAB1D29CE0B}"/>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cs typeface="Calibri Light"/>
              </a:rPr>
              <a:t>Spiral Model</a:t>
            </a:r>
            <a:endParaRPr lang="en-US" sz="3600" dirty="0">
              <a:solidFill>
                <a:srgbClr val="FFFFFF"/>
              </a:solidFill>
            </a:endParaRPr>
          </a:p>
        </p:txBody>
      </p:sp>
      <p:sp>
        <p:nvSpPr>
          <p:cNvPr id="8" name="Content Placeholder 7">
            <a:extLst>
              <a:ext uri="{FF2B5EF4-FFF2-40B4-BE49-F238E27FC236}">
                <a16:creationId xmlns:a16="http://schemas.microsoft.com/office/drawing/2014/main" id="{E360D1AA-89A3-4172-992E-1444A29B0C49}"/>
              </a:ext>
            </a:extLst>
          </p:cNvPr>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sp>
        <p:nvSpPr>
          <p:cNvPr id="15" name="Rectangle 14">
            <a:extLst>
              <a:ext uri="{FF2B5EF4-FFF2-40B4-BE49-F238E27FC236}">
                <a16:creationId xmlns:a16="http://schemas.microsoft.com/office/drawing/2014/main" id="{DDF50AF6-4E23-4BD9-92C7-45A3E16E4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2C8BBFA9-2966-438E-8907-5835AC8558D6}"/>
              </a:ext>
            </a:extLst>
          </p:cNvPr>
          <p:cNvPicPr>
            <a:picLocks noChangeAspect="1"/>
          </p:cNvPicPr>
          <p:nvPr/>
        </p:nvPicPr>
        <p:blipFill>
          <a:blip r:embed="rId2"/>
          <a:stretch>
            <a:fillRect/>
          </a:stretch>
        </p:blipFill>
        <p:spPr>
          <a:xfrm>
            <a:off x="5420398" y="640080"/>
            <a:ext cx="5441319" cy="5577840"/>
          </a:xfrm>
          <a:prstGeom prst="rect">
            <a:avLst/>
          </a:prstGeom>
        </p:spPr>
      </p:pic>
    </p:spTree>
    <p:extLst>
      <p:ext uri="{BB962C8B-B14F-4D97-AF65-F5344CB8AC3E}">
        <p14:creationId xmlns:p14="http://schemas.microsoft.com/office/powerpoint/2010/main" val="18342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23A6-12EE-4DA1-BF32-99F9478EBA8C}"/>
              </a:ext>
            </a:extLst>
          </p:cNvPr>
          <p:cNvSpPr>
            <a:spLocks noGrp="1"/>
          </p:cNvSpPr>
          <p:nvPr>
            <p:ph type="title"/>
          </p:nvPr>
        </p:nvSpPr>
        <p:spPr/>
        <p:txBody>
          <a:bodyPr/>
          <a:lstStyle/>
          <a:p>
            <a:r>
              <a:rPr lang="en-US" dirty="0">
                <a:cs typeface="Calibri Light"/>
              </a:rPr>
              <a:t>Project Planning</a:t>
            </a:r>
            <a:endParaRPr lang="en-US" dirty="0"/>
          </a:p>
        </p:txBody>
      </p:sp>
      <p:sp>
        <p:nvSpPr>
          <p:cNvPr id="3" name="Content Placeholder 2">
            <a:extLst>
              <a:ext uri="{FF2B5EF4-FFF2-40B4-BE49-F238E27FC236}">
                <a16:creationId xmlns:a16="http://schemas.microsoft.com/office/drawing/2014/main" id="{B6AF8516-9790-4462-9795-F121A4242053}"/>
              </a:ext>
            </a:extLst>
          </p:cNvPr>
          <p:cNvSpPr>
            <a:spLocks noGrp="1"/>
          </p:cNvSpPr>
          <p:nvPr>
            <p:ph idx="1"/>
          </p:nvPr>
        </p:nvSpPr>
        <p:spPr>
          <a:xfrm>
            <a:off x="1097280" y="1845734"/>
            <a:ext cx="10058400" cy="4473064"/>
          </a:xfrm>
        </p:spPr>
        <p:txBody>
          <a:bodyPr vert="horz" lIns="0" tIns="45720" rIns="0" bIns="45720" rtlCol="0" anchor="t">
            <a:normAutofit/>
          </a:bodyPr>
          <a:lstStyle/>
          <a:p>
            <a:pPr algn="just">
              <a:buFont typeface="Arial" panose="020F0502020204030204" pitchFamily="34" charset="0"/>
              <a:buChar char="•"/>
            </a:pPr>
            <a:r>
              <a:rPr lang="en-US" dirty="0">
                <a:ea typeface="+mn-lt"/>
                <a:cs typeface="+mn-lt"/>
              </a:rPr>
              <a:t>Project planning is an organized and integrated management process, which focuses on activities required for successful completion of the project. </a:t>
            </a:r>
            <a:endParaRPr lang="en-US"/>
          </a:p>
          <a:p>
            <a:pPr algn="just">
              <a:buFont typeface="Arial" panose="020F0502020204030204" pitchFamily="34" charset="0"/>
              <a:buChar char="•"/>
            </a:pPr>
            <a:r>
              <a:rPr lang="en-US" dirty="0">
                <a:ea typeface="+mn-lt"/>
                <a:cs typeface="+mn-lt"/>
              </a:rPr>
              <a:t>It prevents obstacles that arise in the project such as changes in projects or organization’s objectives, non-availability of resources, and so on. </a:t>
            </a:r>
          </a:p>
          <a:p>
            <a:pPr algn="just">
              <a:buFont typeface="Arial" panose="020F0502020204030204" pitchFamily="34" charset="0"/>
              <a:buChar char="•"/>
            </a:pPr>
            <a:r>
              <a:rPr lang="en-US" dirty="0">
                <a:ea typeface="+mn-lt"/>
                <a:cs typeface="+mn-lt"/>
              </a:rPr>
              <a:t>Project planning also helps in better utilization of resources and optimal usage of the allotted time for a project. </a:t>
            </a:r>
            <a:endParaRPr lang="en-US">
              <a:ea typeface="+mn-lt"/>
              <a:cs typeface="+mn-lt"/>
            </a:endParaRPr>
          </a:p>
          <a:p>
            <a:pPr algn="just">
              <a:buFont typeface="Arial" panose="020F0502020204030204" pitchFamily="34" charset="0"/>
              <a:buChar char="•"/>
            </a:pPr>
            <a:r>
              <a:rPr lang="en-US" dirty="0">
                <a:ea typeface="+mn-lt"/>
                <a:cs typeface="+mn-lt"/>
              </a:rPr>
              <a:t>The other objectives of project planning are listed below.</a:t>
            </a:r>
            <a:endParaRPr lang="en-US" dirty="0">
              <a:cs typeface="Calibri" panose="020F0502020204030204"/>
            </a:endParaRPr>
          </a:p>
          <a:p>
            <a:pPr marL="383540" lvl="1" algn="just">
              <a:buFont typeface="Arial" panose="020F0502020204030204" pitchFamily="34" charset="0"/>
              <a:buChar char="•"/>
            </a:pPr>
            <a:r>
              <a:rPr lang="en-US" dirty="0">
                <a:ea typeface="+mn-lt"/>
                <a:cs typeface="+mn-lt"/>
              </a:rPr>
              <a:t>It defines the roles and responsibilities of the project management team members.</a:t>
            </a:r>
            <a:endParaRPr lang="en-US" dirty="0">
              <a:cs typeface="Calibri" panose="020F0502020204030204"/>
            </a:endParaRPr>
          </a:p>
          <a:p>
            <a:pPr marL="383540" lvl="1" algn="just">
              <a:buFont typeface="Arial" panose="020F0502020204030204" pitchFamily="34" charset="0"/>
              <a:buChar char="•"/>
            </a:pPr>
            <a:r>
              <a:rPr lang="en-US" dirty="0">
                <a:ea typeface="+mn-lt"/>
                <a:cs typeface="+mn-lt"/>
              </a:rPr>
              <a:t>It ensures that the project management team works according to the business objectives.</a:t>
            </a:r>
            <a:endParaRPr lang="en-US" dirty="0">
              <a:cs typeface="Calibri" panose="020F0502020204030204"/>
            </a:endParaRPr>
          </a:p>
          <a:p>
            <a:pPr marL="383540" lvl="1" algn="just">
              <a:buFont typeface="Arial" panose="020F0502020204030204" pitchFamily="34" charset="0"/>
              <a:buChar char="•"/>
            </a:pPr>
            <a:r>
              <a:rPr lang="en-US" dirty="0">
                <a:ea typeface="+mn-lt"/>
                <a:cs typeface="+mn-lt"/>
              </a:rPr>
              <a:t>It checks feasibility of the schedule and user requirements.</a:t>
            </a:r>
            <a:endParaRPr lang="en-US" dirty="0">
              <a:cs typeface="Calibri" panose="020F0502020204030204"/>
            </a:endParaRPr>
          </a:p>
          <a:p>
            <a:pPr marL="383540" lvl="1" algn="just">
              <a:buFont typeface="Arial" panose="020F0502020204030204" pitchFamily="34" charset="0"/>
              <a:buChar char="•"/>
            </a:pPr>
            <a:r>
              <a:rPr lang="en-US" dirty="0">
                <a:ea typeface="+mn-lt"/>
                <a:cs typeface="+mn-lt"/>
              </a:rPr>
              <a:t>It determines project constraints.</a:t>
            </a:r>
            <a:endParaRPr lang="en-US" dirty="0">
              <a:cs typeface="Calibri"/>
            </a:endParaRPr>
          </a:p>
          <a:p>
            <a:endParaRPr lang="en-US" dirty="0">
              <a:cs typeface="Calibri"/>
            </a:endParaRPr>
          </a:p>
        </p:txBody>
      </p:sp>
    </p:spTree>
    <p:extLst>
      <p:ext uri="{BB962C8B-B14F-4D97-AF65-F5344CB8AC3E}">
        <p14:creationId xmlns:p14="http://schemas.microsoft.com/office/powerpoint/2010/main" val="1592119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A253-D727-4991-98FD-5BDBA19C7716}"/>
              </a:ext>
            </a:extLst>
          </p:cNvPr>
          <p:cNvSpPr>
            <a:spLocks noGrp="1"/>
          </p:cNvSpPr>
          <p:nvPr>
            <p:ph type="title"/>
          </p:nvPr>
        </p:nvSpPr>
        <p:spPr/>
        <p:txBody>
          <a:bodyPr/>
          <a:lstStyle/>
          <a:p>
            <a:r>
              <a:rPr lang="en-US" dirty="0"/>
              <a:t>Agile Model</a:t>
            </a:r>
          </a:p>
        </p:txBody>
      </p:sp>
      <p:sp>
        <p:nvSpPr>
          <p:cNvPr id="3" name="Content Placeholder 2">
            <a:extLst>
              <a:ext uri="{FF2B5EF4-FFF2-40B4-BE49-F238E27FC236}">
                <a16:creationId xmlns:a16="http://schemas.microsoft.com/office/drawing/2014/main" id="{989667FA-3AA7-4010-B28F-BD35F56D23C4}"/>
              </a:ext>
            </a:extLst>
          </p:cNvPr>
          <p:cNvSpPr>
            <a:spLocks noGrp="1"/>
          </p:cNvSpPr>
          <p:nvPr>
            <p:ph idx="1"/>
          </p:nvPr>
        </p:nvSpPr>
        <p:spPr>
          <a:xfrm>
            <a:off x="1097280" y="1845734"/>
            <a:ext cx="10058400" cy="4473064"/>
          </a:xfrm>
        </p:spPr>
        <p:txBody>
          <a:bodyPr vert="horz" lIns="0" tIns="45720" rIns="0" bIns="45720" rtlCol="0" anchor="t">
            <a:normAutofit/>
          </a:bodyPr>
          <a:lstStyle/>
          <a:p>
            <a:pPr>
              <a:buFont typeface="Arial" panose="020F0502020204030204" pitchFamily="34" charset="0"/>
              <a:buChar char="•"/>
            </a:pPr>
            <a:r>
              <a:rPr lang="en-US" dirty="0">
                <a:ea typeface="+mn-lt"/>
                <a:cs typeface="+mn-lt"/>
              </a:rPr>
              <a:t>Agile methodology is a practice which promotes continues interaction of development and testing during the SDLC process of any project. In the Agile method, the entire project is divided into small incremental builds. All of these builds are provided in iterations, and each iteration lasts from one to three weeks.</a:t>
            </a:r>
            <a:endParaRPr lang="en-US" dirty="0">
              <a:cs typeface="Calibri" panose="020F0502020204030204"/>
            </a:endParaRPr>
          </a:p>
          <a:p>
            <a:pPr>
              <a:buFont typeface="Arial" panose="020F0502020204030204" pitchFamily="34" charset="0"/>
              <a:buChar char="•"/>
            </a:pPr>
            <a:r>
              <a:rPr lang="en-US" dirty="0">
                <a:ea typeface="+mn-lt"/>
                <a:cs typeface="+mn-lt"/>
              </a:rPr>
              <a:t>Any agile software phase is characterized in a manner that addresses several key assumptions about the bulk of software projects:</a:t>
            </a:r>
            <a:endParaRPr lang="en-US" dirty="0">
              <a:cs typeface="Calibri" panose="020F0502020204030204"/>
            </a:endParaRPr>
          </a:p>
          <a:p>
            <a:pPr marL="383540" lvl="1">
              <a:buFont typeface="Arial" panose="020F0502020204030204" pitchFamily="34" charset="0"/>
              <a:buChar char="•"/>
            </a:pPr>
            <a:r>
              <a:rPr lang="en-US" dirty="0">
                <a:ea typeface="+mn-lt"/>
                <a:cs typeface="+mn-lt"/>
              </a:rPr>
              <a:t>It is difficult to think in advance which software requirements will persist and which will change. It is equally difficult to predict how user priorities will change as the project proceeds.</a:t>
            </a:r>
            <a:endParaRPr lang="en-US" dirty="0">
              <a:cs typeface="Calibri" panose="020F0502020204030204"/>
            </a:endParaRPr>
          </a:p>
          <a:p>
            <a:pPr marL="383540" lvl="1">
              <a:buFont typeface="Arial" panose="020F0502020204030204" pitchFamily="34" charset="0"/>
              <a:buChar char="•"/>
            </a:pPr>
            <a:r>
              <a:rPr lang="en-US" dirty="0">
                <a:ea typeface="+mn-lt"/>
                <a:cs typeface="+mn-lt"/>
              </a:rPr>
              <a:t>For many types of software, design and development are interleaved. That is, both activities should be performed in tandem so that design models are proven as they are created. It is difficult to think about how much design is necessary before construction is used to test the configuration.</a:t>
            </a:r>
            <a:endParaRPr lang="en-US" dirty="0">
              <a:cs typeface="Calibri" panose="020F0502020204030204"/>
            </a:endParaRPr>
          </a:p>
          <a:p>
            <a:pPr marL="383540" lvl="1">
              <a:buFont typeface="Arial" panose="020F0502020204030204" pitchFamily="34" charset="0"/>
              <a:buChar char="•"/>
            </a:pPr>
            <a:r>
              <a:rPr lang="en-US" dirty="0">
                <a:ea typeface="+mn-lt"/>
                <a:cs typeface="+mn-lt"/>
              </a:rPr>
              <a:t>Analysis, design, development, and testing are not as predictable (from a planning point of view) as we might like.</a:t>
            </a:r>
            <a:endParaRPr lang="en-US" dirty="0">
              <a:cs typeface="Calibri"/>
            </a:endParaRPr>
          </a:p>
          <a:p>
            <a:endParaRPr lang="en-US" dirty="0">
              <a:cs typeface="Calibri"/>
            </a:endParaRPr>
          </a:p>
        </p:txBody>
      </p:sp>
    </p:spTree>
    <p:extLst>
      <p:ext uri="{BB962C8B-B14F-4D97-AF65-F5344CB8AC3E}">
        <p14:creationId xmlns:p14="http://schemas.microsoft.com/office/powerpoint/2010/main" val="2124116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0B07-5F74-4E72-BC87-2C3BED34C6CE}"/>
              </a:ext>
            </a:extLst>
          </p:cNvPr>
          <p:cNvSpPr>
            <a:spLocks noGrp="1"/>
          </p:cNvSpPr>
          <p:nvPr>
            <p:ph type="title"/>
          </p:nvPr>
        </p:nvSpPr>
        <p:spPr/>
        <p:txBody>
          <a:bodyPr/>
          <a:lstStyle/>
          <a:p>
            <a:r>
              <a:rPr lang="en-US" dirty="0">
                <a:cs typeface="Calibri Light"/>
              </a:rPr>
              <a:t>Software Project Estimation</a:t>
            </a:r>
            <a:endParaRPr lang="en-US" dirty="0"/>
          </a:p>
        </p:txBody>
      </p:sp>
      <p:sp>
        <p:nvSpPr>
          <p:cNvPr id="3" name="Content Placeholder 2">
            <a:extLst>
              <a:ext uri="{FF2B5EF4-FFF2-40B4-BE49-F238E27FC236}">
                <a16:creationId xmlns:a16="http://schemas.microsoft.com/office/drawing/2014/main" id="{BB2F889E-CEA2-4568-96EB-E6A722E78F2D}"/>
              </a:ext>
            </a:extLst>
          </p:cNvPr>
          <p:cNvSpPr>
            <a:spLocks noGrp="1"/>
          </p:cNvSpPr>
          <p:nvPr>
            <p:ph idx="1"/>
          </p:nvPr>
        </p:nvSpPr>
        <p:spPr>
          <a:xfrm>
            <a:off x="1097280" y="1845734"/>
            <a:ext cx="10058400" cy="4498048"/>
          </a:xfrm>
        </p:spPr>
        <p:txBody>
          <a:bodyPr vert="horz" lIns="0" tIns="45720" rIns="0" bIns="45720" rtlCol="0" anchor="t">
            <a:normAutofit/>
          </a:bodyPr>
          <a:lstStyle/>
          <a:p>
            <a:pPr algn="just">
              <a:buFont typeface="Arial" panose="020F0502020204030204" pitchFamily="34" charset="0"/>
              <a:buChar char="•"/>
            </a:pPr>
            <a:r>
              <a:rPr lang="en-US" b="1">
                <a:ea typeface="+mn-lt"/>
                <a:cs typeface="+mn-lt"/>
              </a:rPr>
              <a:t>Estimation</a:t>
            </a:r>
            <a:r>
              <a:rPr lang="en-US">
                <a:ea typeface="+mn-lt"/>
                <a:cs typeface="+mn-lt"/>
              </a:rPr>
              <a:t> is the process of finding an estimate, or approximation, which is a value that can be used for some purpose even if input data may be incomplete, uncertain, or unstable.</a:t>
            </a:r>
            <a:endParaRPr lang="en-US">
              <a:cs typeface="Calibri" panose="020F0502020204030204"/>
            </a:endParaRPr>
          </a:p>
          <a:p>
            <a:pPr algn="just">
              <a:buFont typeface="Arial" panose="020F0502020204030204" pitchFamily="34" charset="0"/>
              <a:buChar char="•"/>
            </a:pPr>
            <a:r>
              <a:rPr lang="en-US">
                <a:ea typeface="+mn-lt"/>
                <a:cs typeface="+mn-lt"/>
              </a:rPr>
              <a:t>Estimation determines how much money, effort, resources, and time it will take to build a specific system or product. Estimation is based on −</a:t>
            </a:r>
            <a:endParaRPr lang="en-US">
              <a:cs typeface="Calibri" panose="020F0502020204030204"/>
            </a:endParaRPr>
          </a:p>
          <a:p>
            <a:pPr marL="383540" lvl="1">
              <a:buFont typeface="Arial" panose="020F0502020204030204" pitchFamily="34" charset="0"/>
              <a:buChar char="•"/>
            </a:pPr>
            <a:r>
              <a:rPr lang="en-US">
                <a:ea typeface="+mn-lt"/>
                <a:cs typeface="+mn-lt"/>
              </a:rPr>
              <a:t>Past Data/Past Experience</a:t>
            </a:r>
            <a:endParaRPr lang="en-US">
              <a:cs typeface="Calibri" panose="020F0502020204030204"/>
            </a:endParaRPr>
          </a:p>
          <a:p>
            <a:pPr marL="383540" lvl="1">
              <a:buFont typeface="Arial" panose="020F0502020204030204" pitchFamily="34" charset="0"/>
              <a:buChar char="•"/>
            </a:pPr>
            <a:r>
              <a:rPr lang="en-US">
                <a:ea typeface="+mn-lt"/>
                <a:cs typeface="+mn-lt"/>
              </a:rPr>
              <a:t>Available Documents/Knowledge</a:t>
            </a:r>
            <a:endParaRPr lang="en-US">
              <a:cs typeface="Calibri" panose="020F0502020204030204"/>
            </a:endParaRPr>
          </a:p>
          <a:p>
            <a:pPr marL="383540" lvl="1">
              <a:buFont typeface="Arial" panose="020F0502020204030204" pitchFamily="34" charset="0"/>
              <a:buChar char="•"/>
            </a:pPr>
            <a:r>
              <a:rPr lang="en-US">
                <a:ea typeface="+mn-lt"/>
                <a:cs typeface="+mn-lt"/>
              </a:rPr>
              <a:t>Assumptions</a:t>
            </a:r>
            <a:endParaRPr lang="en-US">
              <a:cs typeface="Calibri" panose="020F0502020204030204"/>
            </a:endParaRPr>
          </a:p>
          <a:p>
            <a:pPr marL="383540" lvl="1">
              <a:buFont typeface="Arial" panose="020F0502020204030204" pitchFamily="34" charset="0"/>
              <a:buChar char="•"/>
            </a:pPr>
            <a:r>
              <a:rPr lang="en-US">
                <a:ea typeface="+mn-lt"/>
                <a:cs typeface="+mn-lt"/>
              </a:rPr>
              <a:t>Identified Risks</a:t>
            </a:r>
            <a:endParaRPr lang="en-US">
              <a:cs typeface="Calibri" panose="020F0502020204030204"/>
            </a:endParaRPr>
          </a:p>
          <a:p>
            <a:pPr algn="just">
              <a:buFont typeface="Arial" panose="020F0502020204030204" pitchFamily="34" charset="0"/>
              <a:buChar char="•"/>
            </a:pPr>
            <a:r>
              <a:rPr lang="en-US">
                <a:ea typeface="+mn-lt"/>
                <a:cs typeface="+mn-lt"/>
              </a:rPr>
              <a:t>The four basic steps in Software Project Estimation are −</a:t>
            </a:r>
            <a:endParaRPr lang="en-US">
              <a:cs typeface="Calibri" panose="020F0502020204030204"/>
            </a:endParaRPr>
          </a:p>
          <a:p>
            <a:pPr marL="383540" lvl="1">
              <a:buFont typeface="Arial" panose="020F0502020204030204" pitchFamily="34" charset="0"/>
              <a:buChar char="•"/>
            </a:pPr>
            <a:r>
              <a:rPr lang="en-US">
                <a:ea typeface="+mn-lt"/>
                <a:cs typeface="+mn-lt"/>
              </a:rPr>
              <a:t>Estimate the size of the development product.</a:t>
            </a:r>
            <a:endParaRPr lang="en-US">
              <a:cs typeface="Calibri" panose="020F0502020204030204"/>
            </a:endParaRPr>
          </a:p>
          <a:p>
            <a:pPr marL="383540" lvl="1">
              <a:buFont typeface="Arial" panose="020F0502020204030204" pitchFamily="34" charset="0"/>
              <a:buChar char="•"/>
            </a:pPr>
            <a:r>
              <a:rPr lang="en-US">
                <a:ea typeface="+mn-lt"/>
                <a:cs typeface="+mn-lt"/>
              </a:rPr>
              <a:t>Estimate the effort in person-months or person-hours.</a:t>
            </a:r>
            <a:endParaRPr lang="en-US">
              <a:cs typeface="Calibri" panose="020F0502020204030204"/>
            </a:endParaRPr>
          </a:p>
          <a:p>
            <a:pPr marL="383540" lvl="1">
              <a:buFont typeface="Arial" panose="020F0502020204030204" pitchFamily="34" charset="0"/>
              <a:buChar char="•"/>
            </a:pPr>
            <a:r>
              <a:rPr lang="en-US">
                <a:ea typeface="+mn-lt"/>
                <a:cs typeface="+mn-lt"/>
              </a:rPr>
              <a:t>Estimate the schedule in calendar months.</a:t>
            </a:r>
            <a:endParaRPr lang="en-US">
              <a:cs typeface="Calibri" panose="020F0502020204030204"/>
            </a:endParaRPr>
          </a:p>
          <a:p>
            <a:pPr marL="383540" lvl="1">
              <a:buFont typeface="Arial" panose="020F0502020204030204" pitchFamily="34" charset="0"/>
              <a:buChar char="•"/>
            </a:pPr>
            <a:r>
              <a:rPr lang="en-US">
                <a:ea typeface="+mn-lt"/>
                <a:cs typeface="+mn-lt"/>
              </a:rPr>
              <a:t>Estimate the project cost in agreed currency.</a:t>
            </a:r>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1287578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9F75-379A-4297-883F-4086B16E3EC5}"/>
              </a:ext>
            </a:extLst>
          </p:cNvPr>
          <p:cNvSpPr>
            <a:spLocks noGrp="1"/>
          </p:cNvSpPr>
          <p:nvPr>
            <p:ph type="title"/>
          </p:nvPr>
        </p:nvSpPr>
        <p:spPr/>
        <p:txBody>
          <a:bodyPr/>
          <a:lstStyle/>
          <a:p>
            <a:r>
              <a:rPr lang="en-US">
                <a:ea typeface="+mj-lt"/>
                <a:cs typeface="+mj-lt"/>
              </a:rPr>
              <a:t>Software Project Estimation</a:t>
            </a:r>
          </a:p>
        </p:txBody>
      </p:sp>
      <p:sp>
        <p:nvSpPr>
          <p:cNvPr id="3" name="Content Placeholder 2">
            <a:extLst>
              <a:ext uri="{FF2B5EF4-FFF2-40B4-BE49-F238E27FC236}">
                <a16:creationId xmlns:a16="http://schemas.microsoft.com/office/drawing/2014/main" id="{827B43E0-5B44-4DA1-8DAB-1C09F346579F}"/>
              </a:ext>
            </a:extLst>
          </p:cNvPr>
          <p:cNvSpPr>
            <a:spLocks noGrp="1"/>
          </p:cNvSpPr>
          <p:nvPr>
            <p:ph idx="1"/>
          </p:nvPr>
        </p:nvSpPr>
        <p:spPr/>
        <p:txBody>
          <a:bodyPr vert="horz" lIns="0" tIns="45720" rIns="0" bIns="45720" rtlCol="0" anchor="t">
            <a:normAutofit/>
          </a:bodyPr>
          <a:lstStyle/>
          <a:p>
            <a:pPr algn="just">
              <a:buFont typeface="Arial" panose="020F0502020204030204" pitchFamily="34" charset="0"/>
              <a:buChar char="•"/>
            </a:pPr>
            <a:r>
              <a:rPr lang="en-US">
                <a:ea typeface="+mn-lt"/>
                <a:cs typeface="+mn-lt"/>
              </a:rPr>
              <a:t>Estimation need not be a one-time task in a project. It can take place during −</a:t>
            </a:r>
            <a:endParaRPr lang="en-US">
              <a:cs typeface="Calibri" panose="020F0502020204030204"/>
            </a:endParaRPr>
          </a:p>
          <a:p>
            <a:pPr marL="383540" lvl="1">
              <a:buFont typeface="Arial" pitchFamily="34" charset="0"/>
              <a:buChar char="•"/>
            </a:pPr>
            <a:r>
              <a:rPr lang="en-US">
                <a:ea typeface="+mn-lt"/>
                <a:cs typeface="+mn-lt"/>
              </a:rPr>
              <a:t>Acquiring a Project.</a:t>
            </a:r>
            <a:endParaRPr lang="en-US">
              <a:cs typeface="Calibri" panose="020F0502020204030204"/>
            </a:endParaRPr>
          </a:p>
          <a:p>
            <a:pPr marL="383540" lvl="1">
              <a:buFont typeface="Arial" pitchFamily="34" charset="0"/>
              <a:buChar char="•"/>
            </a:pPr>
            <a:r>
              <a:rPr lang="en-US">
                <a:ea typeface="+mn-lt"/>
                <a:cs typeface="+mn-lt"/>
              </a:rPr>
              <a:t>Planning the Project.</a:t>
            </a:r>
            <a:endParaRPr lang="en-US">
              <a:cs typeface="Calibri" panose="020F0502020204030204"/>
            </a:endParaRPr>
          </a:p>
          <a:p>
            <a:pPr marL="383540" lvl="1">
              <a:buFont typeface="Arial" pitchFamily="34" charset="0"/>
              <a:buChar char="•"/>
            </a:pPr>
            <a:r>
              <a:rPr lang="en-US">
                <a:ea typeface="+mn-lt"/>
                <a:cs typeface="+mn-lt"/>
              </a:rPr>
              <a:t>Execution of the Project as the need arises.</a:t>
            </a:r>
            <a:endParaRPr lang="en-US">
              <a:cs typeface="Calibri" panose="020F0502020204030204"/>
            </a:endParaRPr>
          </a:p>
          <a:p>
            <a:pPr algn="just">
              <a:buFont typeface="Arial" panose="020F0502020204030204" pitchFamily="34" charset="0"/>
              <a:buChar char="•"/>
            </a:pPr>
            <a:r>
              <a:rPr lang="en-US">
                <a:ea typeface="+mn-lt"/>
                <a:cs typeface="+mn-lt"/>
              </a:rPr>
              <a:t>Project scope must be understood before the estimation process begins. It will be helpful to have historical Project Data.</a:t>
            </a:r>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245487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ACB6-E834-42DF-9BE3-AA164B9D74AB}"/>
              </a:ext>
            </a:extLst>
          </p:cNvPr>
          <p:cNvSpPr>
            <a:spLocks noGrp="1"/>
          </p:cNvSpPr>
          <p:nvPr>
            <p:ph type="title"/>
          </p:nvPr>
        </p:nvSpPr>
        <p:spPr/>
        <p:txBody>
          <a:bodyPr/>
          <a:lstStyle/>
          <a:p>
            <a:r>
              <a:rPr lang="en-US">
                <a:cs typeface="Calibri Light"/>
              </a:rPr>
              <a:t>Project Size Estimation</a:t>
            </a:r>
            <a:endParaRPr lang="en-US"/>
          </a:p>
        </p:txBody>
      </p:sp>
      <p:sp>
        <p:nvSpPr>
          <p:cNvPr id="3" name="Content Placeholder 2">
            <a:extLst>
              <a:ext uri="{FF2B5EF4-FFF2-40B4-BE49-F238E27FC236}">
                <a16:creationId xmlns:a16="http://schemas.microsoft.com/office/drawing/2014/main" id="{25D4F111-0BBD-4CFA-A799-CF2C98F2FDA7}"/>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ea typeface="+mn-lt"/>
                <a:cs typeface="+mn-lt"/>
              </a:rPr>
              <a:t>Estimation of the size of software is an essential part of Software Project Management. It helps the project manager to further predict the effort and time which will be needed to build the project. Various measures are used in project size estimation. Some of these are:</a:t>
            </a:r>
            <a:endParaRPr lang="en-US">
              <a:cs typeface="Calibri" panose="020F0502020204030204"/>
            </a:endParaRPr>
          </a:p>
          <a:p>
            <a:pPr marL="383540" lvl="1">
              <a:buFont typeface="Arial" panose="020F0502020204030204" pitchFamily="34" charset="0"/>
              <a:buChar char="•"/>
            </a:pPr>
            <a:r>
              <a:rPr lang="en-US">
                <a:ea typeface="+mn-lt"/>
                <a:cs typeface="+mn-lt"/>
              </a:rPr>
              <a:t>Lines of Code</a:t>
            </a:r>
            <a:endParaRPr lang="en-US">
              <a:cs typeface="Calibri" panose="020F0502020204030204"/>
            </a:endParaRPr>
          </a:p>
          <a:p>
            <a:pPr marL="383540" lvl="1">
              <a:buFont typeface="Arial" panose="020F0502020204030204" pitchFamily="34" charset="0"/>
              <a:buChar char="•"/>
            </a:pPr>
            <a:r>
              <a:rPr lang="en-US">
                <a:ea typeface="+mn-lt"/>
                <a:cs typeface="+mn-lt"/>
              </a:rPr>
              <a:t>Number of entities in ER diagram</a:t>
            </a:r>
            <a:endParaRPr lang="en-US">
              <a:cs typeface="Calibri" panose="020F0502020204030204"/>
            </a:endParaRPr>
          </a:p>
          <a:p>
            <a:pPr marL="383540" lvl="1">
              <a:buFont typeface="Arial" panose="020F0502020204030204" pitchFamily="34" charset="0"/>
              <a:buChar char="•"/>
            </a:pPr>
            <a:r>
              <a:rPr lang="en-US">
                <a:ea typeface="+mn-lt"/>
                <a:cs typeface="+mn-lt"/>
              </a:rPr>
              <a:t>Total number of processes in detailed data flow diagram</a:t>
            </a:r>
            <a:endParaRPr lang="en-US">
              <a:cs typeface="Calibri" panose="020F0502020204030204"/>
            </a:endParaRPr>
          </a:p>
          <a:p>
            <a:pPr marL="383540" lvl="1">
              <a:buFont typeface="Arial" panose="020F0502020204030204" pitchFamily="34" charset="0"/>
              <a:buChar char="•"/>
            </a:pPr>
            <a:r>
              <a:rPr lang="en-US">
                <a:ea typeface="+mn-lt"/>
                <a:cs typeface="+mn-lt"/>
              </a:rPr>
              <a:t>Function points</a:t>
            </a:r>
            <a:endParaRPr lang="en-US">
              <a:cs typeface="Calibri" panose="020F0502020204030204"/>
            </a:endParaRPr>
          </a:p>
          <a:p>
            <a:pPr>
              <a:buFont typeface="Arial" panose="020F0502020204030204" pitchFamily="34" charset="0"/>
              <a:buChar char="•"/>
            </a:pPr>
            <a:endParaRPr lang="en-US" dirty="0">
              <a:cs typeface="Calibri"/>
            </a:endParaRPr>
          </a:p>
          <a:p>
            <a:endParaRPr lang="en-US" dirty="0">
              <a:cs typeface="Calibri"/>
            </a:endParaRPr>
          </a:p>
        </p:txBody>
      </p:sp>
    </p:spTree>
    <p:extLst>
      <p:ext uri="{BB962C8B-B14F-4D97-AF65-F5344CB8AC3E}">
        <p14:creationId xmlns:p14="http://schemas.microsoft.com/office/powerpoint/2010/main" val="2846258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8513-3BE4-4BC6-A83E-91A79C3E6807}"/>
              </a:ext>
            </a:extLst>
          </p:cNvPr>
          <p:cNvSpPr>
            <a:spLocks noGrp="1"/>
          </p:cNvSpPr>
          <p:nvPr>
            <p:ph type="title"/>
          </p:nvPr>
        </p:nvSpPr>
        <p:spPr/>
        <p:txBody>
          <a:bodyPr/>
          <a:lstStyle/>
          <a:p>
            <a:r>
              <a:rPr lang="en-US" b="1">
                <a:ea typeface="+mj-lt"/>
                <a:cs typeface="+mj-lt"/>
              </a:rPr>
              <a:t>Lines of Code (LOC)</a:t>
            </a:r>
            <a:endParaRPr lang="en-US"/>
          </a:p>
        </p:txBody>
      </p:sp>
      <p:sp>
        <p:nvSpPr>
          <p:cNvPr id="3" name="Content Placeholder 2">
            <a:extLst>
              <a:ext uri="{FF2B5EF4-FFF2-40B4-BE49-F238E27FC236}">
                <a16:creationId xmlns:a16="http://schemas.microsoft.com/office/drawing/2014/main" id="{78BA4B01-17BA-413F-A290-6CCD5CCEE00D}"/>
              </a:ext>
            </a:extLst>
          </p:cNvPr>
          <p:cNvSpPr>
            <a:spLocks noGrp="1"/>
          </p:cNvSpPr>
          <p:nvPr>
            <p:ph idx="1"/>
          </p:nvPr>
        </p:nvSpPr>
        <p:spPr>
          <a:xfrm>
            <a:off x="1097280" y="1845734"/>
            <a:ext cx="10058400" cy="4523032"/>
          </a:xfrm>
        </p:spPr>
        <p:txBody>
          <a:bodyPr vert="horz" lIns="0" tIns="45720" rIns="0" bIns="45720" rtlCol="0" anchor="t">
            <a:normAutofit fontScale="92500" lnSpcReduction="20000"/>
          </a:bodyPr>
          <a:lstStyle/>
          <a:p>
            <a:pPr>
              <a:buFont typeface="Arial" panose="020F0502020204030204" pitchFamily="34" charset="0"/>
              <a:buChar char="•"/>
            </a:pPr>
            <a:r>
              <a:rPr lang="en-US">
                <a:ea typeface="+mn-lt"/>
                <a:cs typeface="+mn-lt"/>
              </a:rPr>
              <a:t>As the name suggest, LOC count the total number of lines of source code in a project. The units of LOC are:</a:t>
            </a:r>
            <a:endParaRPr lang="en-US">
              <a:cs typeface="Calibri" panose="020F0502020204030204"/>
            </a:endParaRPr>
          </a:p>
          <a:p>
            <a:pPr marL="383540" lvl="1">
              <a:buFont typeface="Arial" panose="020F0502020204030204" pitchFamily="34" charset="0"/>
              <a:buChar char="•"/>
            </a:pPr>
            <a:r>
              <a:rPr lang="en-US">
                <a:ea typeface="+mn-lt"/>
                <a:cs typeface="+mn-lt"/>
              </a:rPr>
              <a:t>KLOC- Thousand lines of code</a:t>
            </a:r>
            <a:endParaRPr lang="en-US">
              <a:cs typeface="Calibri" panose="020F0502020204030204"/>
            </a:endParaRPr>
          </a:p>
          <a:p>
            <a:pPr marL="383540" lvl="1">
              <a:buFont typeface="Arial" panose="020F0502020204030204" pitchFamily="34" charset="0"/>
              <a:buChar char="•"/>
            </a:pPr>
            <a:r>
              <a:rPr lang="en-US">
                <a:ea typeface="+mn-lt"/>
                <a:cs typeface="+mn-lt"/>
              </a:rPr>
              <a:t>NLOC- Non comment lines of code</a:t>
            </a:r>
            <a:endParaRPr lang="en-US">
              <a:cs typeface="Calibri" panose="020F0502020204030204"/>
            </a:endParaRPr>
          </a:p>
          <a:p>
            <a:pPr marL="383540" lvl="1">
              <a:buFont typeface="Arial" panose="020F0502020204030204" pitchFamily="34" charset="0"/>
              <a:buChar char="•"/>
            </a:pPr>
            <a:r>
              <a:rPr lang="en-US">
                <a:ea typeface="+mn-lt"/>
                <a:cs typeface="+mn-lt"/>
              </a:rPr>
              <a:t>KDSI- Thousands of delivered source instruction</a:t>
            </a:r>
            <a:endParaRPr lang="en-US">
              <a:cs typeface="Calibri" panose="020F0502020204030204"/>
            </a:endParaRPr>
          </a:p>
          <a:p>
            <a:pPr>
              <a:buFont typeface="Arial" panose="020F0502020204030204" pitchFamily="34" charset="0"/>
              <a:buChar char="•"/>
            </a:pPr>
            <a:r>
              <a:rPr lang="en-US">
                <a:ea typeface="+mn-lt"/>
                <a:cs typeface="+mn-lt"/>
              </a:rPr>
              <a:t>The size is estimated by comparing it with the existing systems of same kind. The experts use it to predict the required size of various components of software and then add them to get the total size.</a:t>
            </a:r>
            <a:endParaRPr lang="en-US">
              <a:cs typeface="Calibri" panose="020F0502020204030204"/>
            </a:endParaRPr>
          </a:p>
          <a:p>
            <a:pPr>
              <a:buFont typeface="Arial" panose="020F0502020204030204" pitchFamily="34" charset="0"/>
              <a:buChar char="•"/>
            </a:pPr>
            <a:r>
              <a:rPr lang="en-US" b="1">
                <a:ea typeface="+mn-lt"/>
                <a:cs typeface="+mn-lt"/>
              </a:rPr>
              <a:t>Advantages:</a:t>
            </a:r>
            <a:endParaRPr lang="en-US">
              <a:cs typeface="Calibri" panose="020F0502020204030204"/>
            </a:endParaRPr>
          </a:p>
          <a:p>
            <a:pPr marL="383540" lvl="1">
              <a:buFont typeface="Arial" panose="020F0502020204030204" pitchFamily="34" charset="0"/>
              <a:buChar char="•"/>
            </a:pPr>
            <a:r>
              <a:rPr lang="en-US">
                <a:ea typeface="+mn-lt"/>
                <a:cs typeface="+mn-lt"/>
              </a:rPr>
              <a:t>Universally accepted and is used in many models like COCOMO.</a:t>
            </a:r>
            <a:endParaRPr lang="en-US">
              <a:cs typeface="Calibri" panose="020F0502020204030204"/>
            </a:endParaRPr>
          </a:p>
          <a:p>
            <a:pPr marL="383540" lvl="1">
              <a:buFont typeface="Arial" panose="020F0502020204030204" pitchFamily="34" charset="0"/>
              <a:buChar char="•"/>
            </a:pPr>
            <a:r>
              <a:rPr lang="en-US">
                <a:ea typeface="+mn-lt"/>
                <a:cs typeface="+mn-lt"/>
              </a:rPr>
              <a:t>Estimation is closer to developer’s perspective.</a:t>
            </a:r>
            <a:endParaRPr lang="en-US">
              <a:cs typeface="Calibri" panose="020F0502020204030204"/>
            </a:endParaRPr>
          </a:p>
          <a:p>
            <a:pPr marL="383540" lvl="1">
              <a:buFont typeface="Arial" panose="020F0502020204030204" pitchFamily="34" charset="0"/>
              <a:buChar char="•"/>
            </a:pPr>
            <a:r>
              <a:rPr lang="en-US">
                <a:ea typeface="+mn-lt"/>
                <a:cs typeface="+mn-lt"/>
              </a:rPr>
              <a:t>Simple to use.</a:t>
            </a:r>
            <a:endParaRPr lang="en-US">
              <a:cs typeface="Calibri" panose="020F0502020204030204"/>
            </a:endParaRPr>
          </a:p>
          <a:p>
            <a:pPr>
              <a:buFont typeface="Arial" panose="020F0502020204030204" pitchFamily="34" charset="0"/>
              <a:buChar char="•"/>
            </a:pPr>
            <a:r>
              <a:rPr lang="en-US" b="1">
                <a:ea typeface="+mn-lt"/>
                <a:cs typeface="+mn-lt"/>
              </a:rPr>
              <a:t>Disadvantages:</a:t>
            </a:r>
            <a:endParaRPr lang="en-US">
              <a:cs typeface="Calibri" panose="020F0502020204030204"/>
            </a:endParaRPr>
          </a:p>
          <a:p>
            <a:pPr marL="383540" lvl="1">
              <a:buFont typeface="Arial" panose="020F0502020204030204" pitchFamily="34" charset="0"/>
              <a:buChar char="•"/>
            </a:pPr>
            <a:r>
              <a:rPr lang="en-US">
                <a:ea typeface="+mn-lt"/>
                <a:cs typeface="+mn-lt"/>
              </a:rPr>
              <a:t>Different programming languages contains different number of lines.</a:t>
            </a:r>
            <a:endParaRPr lang="en-US" b="1">
              <a:cs typeface="Calibri"/>
            </a:endParaRPr>
          </a:p>
          <a:p>
            <a:pPr marL="383540" lvl="1">
              <a:buFont typeface="Arial" panose="020F0502020204030204" pitchFamily="34" charset="0"/>
              <a:buChar char="•"/>
            </a:pPr>
            <a:r>
              <a:rPr lang="en-US">
                <a:ea typeface="+mn-lt"/>
                <a:cs typeface="+mn-lt"/>
              </a:rPr>
              <a:t>No proper industry standard exist for this technique.</a:t>
            </a:r>
            <a:endParaRPr lang="en-US">
              <a:cs typeface="Calibri" panose="020F0502020204030204"/>
            </a:endParaRPr>
          </a:p>
          <a:p>
            <a:pPr marL="383540" lvl="1">
              <a:buFont typeface="Arial" panose="020F0502020204030204" pitchFamily="34" charset="0"/>
              <a:buChar char="•"/>
            </a:pPr>
            <a:r>
              <a:rPr lang="en-US">
                <a:ea typeface="+mn-lt"/>
                <a:cs typeface="+mn-lt"/>
              </a:rPr>
              <a:t>It is difficult to estimate the size using this technique in early stages of project.</a:t>
            </a:r>
            <a:endParaRPr lang="en-US">
              <a:cs typeface="Calibri" panose="020F0502020204030204"/>
            </a:endParaRPr>
          </a:p>
          <a:p>
            <a:pPr>
              <a:buFont typeface="Arial" panose="020F0502020204030204" pitchFamily="34" charset="0"/>
              <a:buChar char="•"/>
            </a:pPr>
            <a:endParaRPr lang="en-US" b="1" dirty="0">
              <a:cs typeface="Calibri"/>
            </a:endParaRPr>
          </a:p>
          <a:p>
            <a:endParaRPr lang="en-US" dirty="0">
              <a:cs typeface="Calibri"/>
            </a:endParaRPr>
          </a:p>
        </p:txBody>
      </p:sp>
    </p:spTree>
    <p:extLst>
      <p:ext uri="{BB962C8B-B14F-4D97-AF65-F5344CB8AC3E}">
        <p14:creationId xmlns:p14="http://schemas.microsoft.com/office/powerpoint/2010/main" val="1326379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B394-A8E8-48DE-9B49-F6E90AF85C00}"/>
              </a:ext>
            </a:extLst>
          </p:cNvPr>
          <p:cNvSpPr>
            <a:spLocks noGrp="1"/>
          </p:cNvSpPr>
          <p:nvPr>
            <p:ph type="title"/>
          </p:nvPr>
        </p:nvSpPr>
        <p:spPr/>
        <p:txBody>
          <a:bodyPr/>
          <a:lstStyle/>
          <a:p>
            <a:r>
              <a:rPr lang="en-US" b="1">
                <a:ea typeface="+mj-lt"/>
                <a:cs typeface="+mj-lt"/>
              </a:rPr>
              <a:t>Number of entities in ER diagram</a:t>
            </a:r>
            <a:endParaRPr lang="en-US"/>
          </a:p>
        </p:txBody>
      </p:sp>
      <p:sp>
        <p:nvSpPr>
          <p:cNvPr id="3" name="Content Placeholder 2">
            <a:extLst>
              <a:ext uri="{FF2B5EF4-FFF2-40B4-BE49-F238E27FC236}">
                <a16:creationId xmlns:a16="http://schemas.microsoft.com/office/drawing/2014/main" id="{D4B15D6E-6C0A-44CA-8D99-31B35C04388E}"/>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ea typeface="+mn-lt"/>
                <a:cs typeface="+mn-lt"/>
              </a:rPr>
              <a:t>ER model</a:t>
            </a:r>
            <a:r>
              <a:rPr lang="en-US" dirty="0">
                <a:ea typeface="+mn-lt"/>
                <a:cs typeface="+mn-lt"/>
              </a:rPr>
              <a:t> </a:t>
            </a:r>
            <a:r>
              <a:rPr lang="en-US">
                <a:ea typeface="+mn-lt"/>
                <a:cs typeface="+mn-lt"/>
              </a:rPr>
              <a:t>provides a static view of the project. It describes the entities and its relationships. </a:t>
            </a:r>
            <a:endParaRPr lang="en-US"/>
          </a:p>
          <a:p>
            <a:pPr>
              <a:buFont typeface="Arial" panose="020F0502020204030204" pitchFamily="34" charset="0"/>
              <a:buChar char="•"/>
            </a:pPr>
            <a:r>
              <a:rPr lang="en-US">
                <a:ea typeface="+mn-lt"/>
                <a:cs typeface="+mn-lt"/>
              </a:rPr>
              <a:t>The number of entities in ER model can be used to measure the estimation of size of project. Number of entities depends on the size of the project. This is because more entities needed more classes/structures thus leading to more coding.</a:t>
            </a:r>
          </a:p>
          <a:p>
            <a:pPr>
              <a:buFont typeface="Arial" panose="020F0502020204030204" pitchFamily="34" charset="0"/>
              <a:buChar char="•"/>
            </a:pPr>
            <a:r>
              <a:rPr lang="en-US" b="1">
                <a:ea typeface="+mn-lt"/>
                <a:cs typeface="+mn-lt"/>
              </a:rPr>
              <a:t>Advantages:</a:t>
            </a:r>
            <a:endParaRPr lang="en-US" dirty="0">
              <a:cs typeface="Calibri"/>
            </a:endParaRPr>
          </a:p>
          <a:p>
            <a:pPr marL="383540" lvl="1">
              <a:buFont typeface="Arial" panose="020F0502020204030204" pitchFamily="34" charset="0"/>
              <a:buChar char="•"/>
            </a:pPr>
            <a:r>
              <a:rPr lang="en-US">
                <a:ea typeface="+mn-lt"/>
                <a:cs typeface="+mn-lt"/>
              </a:rPr>
              <a:t>Size estimation can be done during initial stages of planning.</a:t>
            </a:r>
            <a:endParaRPr lang="en-US">
              <a:cs typeface="Calibri" panose="020F0502020204030204"/>
            </a:endParaRPr>
          </a:p>
          <a:p>
            <a:pPr marL="383540" lvl="1">
              <a:buFont typeface="Arial" panose="020F0502020204030204" pitchFamily="34" charset="0"/>
              <a:buChar char="•"/>
            </a:pPr>
            <a:r>
              <a:rPr lang="en-US">
                <a:ea typeface="+mn-lt"/>
                <a:cs typeface="+mn-lt"/>
              </a:rPr>
              <a:t>Number of entities is independent of programming technologies used.</a:t>
            </a:r>
            <a:endParaRPr lang="en-US">
              <a:cs typeface="Calibri" panose="020F0502020204030204"/>
            </a:endParaRPr>
          </a:p>
          <a:p>
            <a:pPr>
              <a:buFont typeface="Arial" panose="020F0502020204030204" pitchFamily="34" charset="0"/>
              <a:buChar char="•"/>
            </a:pPr>
            <a:r>
              <a:rPr lang="en-US" b="1">
                <a:ea typeface="+mn-lt"/>
                <a:cs typeface="+mn-lt"/>
              </a:rPr>
              <a:t>Disadvantages:</a:t>
            </a:r>
            <a:endParaRPr lang="en-US">
              <a:cs typeface="Calibri" panose="020F0502020204030204"/>
            </a:endParaRPr>
          </a:p>
          <a:p>
            <a:pPr marL="383540" lvl="1">
              <a:buFont typeface="Arial" panose="020F0502020204030204" pitchFamily="34" charset="0"/>
              <a:buChar char="•"/>
            </a:pPr>
            <a:r>
              <a:rPr lang="en-US">
                <a:ea typeface="+mn-lt"/>
                <a:cs typeface="+mn-lt"/>
              </a:rPr>
              <a:t>No fixed standards exist. Some entities contribute more project size than others.</a:t>
            </a:r>
            <a:endParaRPr lang="en-US">
              <a:cs typeface="Calibri" panose="020F0502020204030204"/>
            </a:endParaRPr>
          </a:p>
          <a:p>
            <a:pPr marL="383540" lvl="1">
              <a:buFont typeface="Arial" panose="020F0502020204030204" pitchFamily="34" charset="0"/>
              <a:buChar char="•"/>
            </a:pPr>
            <a:r>
              <a:rPr lang="en-US">
                <a:ea typeface="+mn-lt"/>
                <a:cs typeface="+mn-lt"/>
              </a:rPr>
              <a:t>Just like FPA, it is less used in cost estimation model. Hence, it must be converted to LOC.</a:t>
            </a:r>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3146471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D45D-6BEF-4CCA-B26D-080BB058F6BF}"/>
              </a:ext>
            </a:extLst>
          </p:cNvPr>
          <p:cNvSpPr>
            <a:spLocks noGrp="1"/>
          </p:cNvSpPr>
          <p:nvPr>
            <p:ph type="title"/>
          </p:nvPr>
        </p:nvSpPr>
        <p:spPr/>
        <p:txBody>
          <a:bodyPr/>
          <a:lstStyle/>
          <a:p>
            <a:r>
              <a:rPr lang="en-US" b="1">
                <a:ea typeface="+mj-lt"/>
                <a:cs typeface="+mj-lt"/>
              </a:rPr>
              <a:t>Total number of processes in detailed data flow diagram</a:t>
            </a:r>
            <a:endParaRPr lang="en-US"/>
          </a:p>
        </p:txBody>
      </p:sp>
      <p:sp>
        <p:nvSpPr>
          <p:cNvPr id="3" name="Content Placeholder 2">
            <a:extLst>
              <a:ext uri="{FF2B5EF4-FFF2-40B4-BE49-F238E27FC236}">
                <a16:creationId xmlns:a16="http://schemas.microsoft.com/office/drawing/2014/main" id="{6D02CAC9-27BD-496C-826A-AE3ED1697B79}"/>
              </a:ext>
            </a:extLst>
          </p:cNvPr>
          <p:cNvSpPr>
            <a:spLocks noGrp="1"/>
          </p:cNvSpPr>
          <p:nvPr>
            <p:ph idx="1"/>
          </p:nvPr>
        </p:nvSpPr>
        <p:spPr>
          <a:xfrm>
            <a:off x="1097280" y="1845734"/>
            <a:ext cx="10058400" cy="4572999"/>
          </a:xfrm>
        </p:spPr>
        <p:txBody>
          <a:bodyPr vert="horz" lIns="0" tIns="45720" rIns="0" bIns="45720" rtlCol="0" anchor="t">
            <a:normAutofit/>
          </a:bodyPr>
          <a:lstStyle/>
          <a:p>
            <a:pPr>
              <a:buFont typeface="Arial" panose="020F0502020204030204" pitchFamily="34" charset="0"/>
              <a:buChar char="•"/>
            </a:pPr>
            <a:r>
              <a:rPr lang="en-US">
                <a:ea typeface="+mn-lt"/>
                <a:cs typeface="+mn-lt"/>
              </a:rPr>
              <a:t>Data Flow Diagram(DFD) represents the functional view of a software. The model depicts the main processes/functions involved in software and flow of data between them. </a:t>
            </a:r>
          </a:p>
          <a:p>
            <a:pPr>
              <a:buFont typeface="Arial" panose="020F0502020204030204" pitchFamily="34" charset="0"/>
              <a:buChar char="•"/>
            </a:pPr>
            <a:r>
              <a:rPr lang="en-US">
                <a:ea typeface="+mn-lt"/>
                <a:cs typeface="+mn-lt"/>
              </a:rPr>
              <a:t>Utilization of number of functions in DFD to predict software size. Already existing processes of similar type are studied and used to estimate the size of the process. Sum of the estimated size of each process gives the final estimated size.</a:t>
            </a:r>
            <a:endParaRPr lang="en-US">
              <a:cs typeface="Calibri" panose="020F0502020204030204"/>
            </a:endParaRPr>
          </a:p>
          <a:p>
            <a:pPr>
              <a:buFont typeface="Arial" panose="020F0502020204030204" pitchFamily="34" charset="0"/>
              <a:buChar char="•"/>
            </a:pPr>
            <a:r>
              <a:rPr lang="en-US" b="1">
                <a:ea typeface="+mn-lt"/>
                <a:cs typeface="+mn-lt"/>
              </a:rPr>
              <a:t>Advantages:</a:t>
            </a:r>
            <a:endParaRPr lang="en-US">
              <a:cs typeface="Calibri" panose="020F0502020204030204"/>
            </a:endParaRPr>
          </a:p>
          <a:p>
            <a:pPr marL="383540" lvl="1">
              <a:buFont typeface="Arial" panose="020F0502020204030204" pitchFamily="34" charset="0"/>
              <a:buChar char="•"/>
            </a:pPr>
            <a:r>
              <a:rPr lang="en-US">
                <a:ea typeface="+mn-lt"/>
                <a:cs typeface="+mn-lt"/>
              </a:rPr>
              <a:t>It is independent of programming language.</a:t>
            </a:r>
            <a:endParaRPr lang="en-US">
              <a:cs typeface="Calibri" panose="020F0502020204030204"/>
            </a:endParaRPr>
          </a:p>
          <a:p>
            <a:pPr marL="383540" lvl="1">
              <a:buFont typeface="Arial" panose="020F0502020204030204" pitchFamily="34" charset="0"/>
              <a:buChar char="•"/>
            </a:pPr>
            <a:r>
              <a:rPr lang="en-US">
                <a:ea typeface="+mn-lt"/>
                <a:cs typeface="+mn-lt"/>
              </a:rPr>
              <a:t>Each major processes can be decomposed into smaller processes. This will increase the accuracy of estimation</a:t>
            </a:r>
            <a:endParaRPr lang="en-US">
              <a:cs typeface="Calibri" panose="020F0502020204030204"/>
            </a:endParaRPr>
          </a:p>
          <a:p>
            <a:pPr>
              <a:buFont typeface="Arial" panose="020F0502020204030204" pitchFamily="34" charset="0"/>
              <a:buChar char="•"/>
            </a:pPr>
            <a:r>
              <a:rPr lang="en-US" b="1">
                <a:ea typeface="+mn-lt"/>
                <a:cs typeface="+mn-lt"/>
              </a:rPr>
              <a:t>Disadvantages:</a:t>
            </a:r>
            <a:endParaRPr lang="en-US">
              <a:cs typeface="Calibri" panose="020F0502020204030204"/>
            </a:endParaRPr>
          </a:p>
          <a:p>
            <a:pPr marL="383540" lvl="1">
              <a:buFont typeface="Arial" panose="020F0502020204030204" pitchFamily="34" charset="0"/>
              <a:buChar char="•"/>
            </a:pPr>
            <a:r>
              <a:rPr lang="en-US">
                <a:ea typeface="+mn-lt"/>
                <a:cs typeface="+mn-lt"/>
              </a:rPr>
              <a:t>Studying similar kind of processes to estimate size takes additional time and effort.</a:t>
            </a:r>
            <a:endParaRPr lang="en-US">
              <a:cs typeface="Calibri" panose="020F0502020204030204"/>
            </a:endParaRPr>
          </a:p>
          <a:p>
            <a:pPr marL="383540" lvl="1">
              <a:buFont typeface="Arial" panose="020F0502020204030204" pitchFamily="34" charset="0"/>
              <a:buChar char="•"/>
            </a:pPr>
            <a:r>
              <a:rPr lang="en-US">
                <a:ea typeface="+mn-lt"/>
                <a:cs typeface="+mn-lt"/>
              </a:rPr>
              <a:t>All software projects are not required to construction of DFD.</a:t>
            </a:r>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2510061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F0CE3-57D9-4B11-BECA-4591CC234642}"/>
              </a:ext>
            </a:extLst>
          </p:cNvPr>
          <p:cNvSpPr>
            <a:spLocks noGrp="1"/>
          </p:cNvSpPr>
          <p:nvPr>
            <p:ph type="title"/>
          </p:nvPr>
        </p:nvSpPr>
        <p:spPr/>
        <p:txBody>
          <a:bodyPr/>
          <a:lstStyle/>
          <a:p>
            <a:r>
              <a:rPr lang="en-US" b="1">
                <a:ea typeface="+mj-lt"/>
                <a:cs typeface="+mj-lt"/>
              </a:rPr>
              <a:t>Function Point Analysis (FPA)</a:t>
            </a:r>
            <a:endParaRPr lang="en-US"/>
          </a:p>
        </p:txBody>
      </p:sp>
      <p:sp>
        <p:nvSpPr>
          <p:cNvPr id="3" name="Content Placeholder 2">
            <a:extLst>
              <a:ext uri="{FF2B5EF4-FFF2-40B4-BE49-F238E27FC236}">
                <a16:creationId xmlns:a16="http://schemas.microsoft.com/office/drawing/2014/main" id="{70304F10-6EB4-4BCD-91A1-4CFFE615F6F4}"/>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Proposed by Albrecht in early 80's, in this method, the number and type of functions supported by the software are utilized to find FPC(function point count). </a:t>
            </a:r>
            <a:endParaRPr lang="en-US" b="1" dirty="0">
              <a:ea typeface="+mn-lt"/>
              <a:cs typeface="+mn-lt"/>
            </a:endParaRPr>
          </a:p>
          <a:p>
            <a:pPr>
              <a:buFont typeface="Arial" panose="020F0502020204030204" pitchFamily="34" charset="0"/>
              <a:buChar char="•"/>
            </a:pPr>
            <a:r>
              <a:rPr lang="en-US" b="1" dirty="0">
                <a:ea typeface="+mn-lt"/>
                <a:cs typeface="+mn-lt"/>
              </a:rPr>
              <a:t>Function Point Analysis (FPA) technique</a:t>
            </a:r>
            <a:r>
              <a:rPr lang="en-US" dirty="0">
                <a:ea typeface="+mn-lt"/>
                <a:cs typeface="+mn-lt"/>
              </a:rPr>
              <a:t> quantifies the functions contained within software in terms that are meaningful to the software users. FPs consider the number of functions being developed based on the requirements specification.</a:t>
            </a:r>
            <a:endParaRPr lang="en-US" dirty="0">
              <a:cs typeface="Calibri" panose="020F0502020204030204"/>
            </a:endParaRPr>
          </a:p>
          <a:p>
            <a:pPr>
              <a:buFont typeface="Arial" panose="020F0502020204030204" pitchFamily="34" charset="0"/>
              <a:buChar char="•"/>
            </a:pPr>
            <a:r>
              <a:rPr lang="en-US" b="1" dirty="0">
                <a:ea typeface="+mn-lt"/>
                <a:cs typeface="+mn-lt"/>
              </a:rPr>
              <a:t>Function Points (FP) Counting</a:t>
            </a:r>
            <a:r>
              <a:rPr lang="en-US" dirty="0">
                <a:ea typeface="+mn-lt"/>
                <a:cs typeface="+mn-lt"/>
              </a:rPr>
              <a:t> is governed by a standard set of rules, processes and guidelines as defined by the International Function Point Users Group (IFPUG). These are published in Counting Practices Manual (CPM).</a:t>
            </a:r>
          </a:p>
          <a:p>
            <a:pPr>
              <a:buFont typeface="Arial" panose="020F0502020204030204" pitchFamily="34" charset="0"/>
              <a:buChar char="•"/>
            </a:pPr>
            <a:r>
              <a:rPr lang="en-US" dirty="0">
                <a:cs typeface="Calibri"/>
              </a:rPr>
              <a:t>Overcomes the shortcomings of LoC</a:t>
            </a:r>
          </a:p>
          <a:p>
            <a:endParaRPr lang="en-US" dirty="0">
              <a:cs typeface="Calibri"/>
            </a:endParaRPr>
          </a:p>
          <a:p>
            <a:pPr>
              <a:buFont typeface="Arial" panose="020F0502020204030204" pitchFamily="34" charset="0"/>
              <a:buChar char="•"/>
            </a:pPr>
            <a:endParaRPr lang="en-US" dirty="0">
              <a:cs typeface="Calibri"/>
            </a:endParaRPr>
          </a:p>
          <a:p>
            <a:pPr>
              <a:buFont typeface="Arial" panose="020F0502020204030204" pitchFamily="34" charset="0"/>
              <a:buChar char="•"/>
            </a:pPr>
            <a:endParaRPr lang="en-US" dirty="0">
              <a:cs typeface="Calibri"/>
            </a:endParaRPr>
          </a:p>
          <a:p>
            <a:pPr>
              <a:buFont typeface="Arial" panose="020F0502020204030204" pitchFamily="34" charset="0"/>
              <a:buChar char="•"/>
            </a:pPr>
            <a:endParaRPr lang="en-US" dirty="0">
              <a:cs typeface="Calibri"/>
            </a:endParaRPr>
          </a:p>
        </p:txBody>
      </p:sp>
    </p:spTree>
    <p:extLst>
      <p:ext uri="{BB962C8B-B14F-4D97-AF65-F5344CB8AC3E}">
        <p14:creationId xmlns:p14="http://schemas.microsoft.com/office/powerpoint/2010/main" val="4281763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BED2-6E9F-4B45-BCCC-8B2444C9BD29}"/>
              </a:ext>
            </a:extLst>
          </p:cNvPr>
          <p:cNvSpPr>
            <a:spLocks noGrp="1"/>
          </p:cNvSpPr>
          <p:nvPr>
            <p:ph type="title"/>
          </p:nvPr>
        </p:nvSpPr>
        <p:spPr/>
        <p:txBody>
          <a:bodyPr/>
          <a:lstStyle/>
          <a:p>
            <a:r>
              <a:rPr lang="en-US" b="1" dirty="0">
                <a:cs typeface="Calibri Light"/>
              </a:rPr>
              <a:t>Function Point Analysis (FPA)</a:t>
            </a:r>
            <a:endParaRPr lang="en-US" dirty="0">
              <a:ea typeface="+mj-lt"/>
              <a:cs typeface="+mj-lt"/>
            </a:endParaRPr>
          </a:p>
        </p:txBody>
      </p:sp>
      <p:sp>
        <p:nvSpPr>
          <p:cNvPr id="3" name="Content Placeholder 2">
            <a:extLst>
              <a:ext uri="{FF2B5EF4-FFF2-40B4-BE49-F238E27FC236}">
                <a16:creationId xmlns:a16="http://schemas.microsoft.com/office/drawing/2014/main" id="{67790D5B-6AFF-46B8-AD2F-D56EBD6FA154}"/>
              </a:ext>
            </a:extLst>
          </p:cNvPr>
          <p:cNvSpPr>
            <a:spLocks noGrp="1"/>
          </p:cNvSpPr>
          <p:nvPr>
            <p:ph idx="1"/>
          </p:nvPr>
        </p:nvSpPr>
        <p:spPr>
          <a:xfrm>
            <a:off x="1097280" y="1845734"/>
            <a:ext cx="10058400" cy="4572999"/>
          </a:xfrm>
        </p:spPr>
        <p:txBody>
          <a:bodyPr vert="horz" lIns="0" tIns="45720" rIns="0" bIns="45720" rtlCol="0" anchor="t">
            <a:normAutofit/>
          </a:bodyPr>
          <a:lstStyle/>
          <a:p>
            <a:pPr>
              <a:buFont typeface="Arial" panose="020F0502020204030204" pitchFamily="34" charset="0"/>
              <a:buChar char="•"/>
            </a:pPr>
            <a:r>
              <a:rPr lang="en-US" u="sng" dirty="0">
                <a:ea typeface="+mn-lt"/>
                <a:cs typeface="+mn-lt"/>
              </a:rPr>
              <a:t>Input:</a:t>
            </a:r>
            <a:r>
              <a:rPr lang="en-US" dirty="0">
                <a:ea typeface="+mn-lt"/>
                <a:cs typeface="+mn-lt"/>
              </a:rPr>
              <a:t> </a:t>
            </a:r>
            <a:endParaRPr lang="en-US" dirty="0">
              <a:cs typeface="Calibri" panose="020F0502020204030204"/>
            </a:endParaRPr>
          </a:p>
          <a:p>
            <a:pPr marL="383540" lvl="1">
              <a:buFont typeface="Arial" panose="020F0502020204030204" pitchFamily="34" charset="0"/>
              <a:buChar char="•"/>
            </a:pPr>
            <a:r>
              <a:rPr lang="en-US" dirty="0">
                <a:ea typeface="+mn-lt"/>
                <a:cs typeface="+mn-lt"/>
              </a:rPr>
              <a:t>A set of related inputs is counted as one input.</a:t>
            </a:r>
            <a:endParaRPr lang="en-US">
              <a:cs typeface="Calibri" panose="020F0502020204030204"/>
            </a:endParaRPr>
          </a:p>
          <a:p>
            <a:pPr>
              <a:buFont typeface="Arial" panose="020F0502020204030204" pitchFamily="34" charset="0"/>
              <a:buChar char="•"/>
            </a:pPr>
            <a:r>
              <a:rPr lang="en-US" u="sng" dirty="0">
                <a:ea typeface="+mn-lt"/>
                <a:cs typeface="+mn-lt"/>
              </a:rPr>
              <a:t>Output:</a:t>
            </a:r>
            <a:r>
              <a:rPr lang="en-US" dirty="0">
                <a:ea typeface="+mn-lt"/>
                <a:cs typeface="+mn-lt"/>
              </a:rPr>
              <a:t> </a:t>
            </a:r>
            <a:endParaRPr lang="en-US" dirty="0">
              <a:cs typeface="Calibri"/>
            </a:endParaRPr>
          </a:p>
          <a:p>
            <a:pPr marL="383540" lvl="1">
              <a:buFont typeface="Arial" panose="020F0502020204030204" pitchFamily="34" charset="0"/>
              <a:buChar char="•"/>
            </a:pPr>
            <a:r>
              <a:rPr lang="en-US" dirty="0">
                <a:ea typeface="+mn-lt"/>
                <a:cs typeface="+mn-lt"/>
              </a:rPr>
              <a:t>A set of related outputs is counted as one output.</a:t>
            </a:r>
            <a:endParaRPr lang="en-US">
              <a:cs typeface="Calibri" panose="020F0502020204030204"/>
            </a:endParaRPr>
          </a:p>
          <a:p>
            <a:pPr>
              <a:buFont typeface="Arial" panose="020F0502020204030204" pitchFamily="34" charset="0"/>
              <a:buChar char="•"/>
            </a:pPr>
            <a:r>
              <a:rPr lang="en-US" u="sng" dirty="0">
                <a:ea typeface="+mn-lt"/>
                <a:cs typeface="+mn-lt"/>
              </a:rPr>
              <a:t>Inquiries:</a:t>
            </a:r>
            <a:r>
              <a:rPr lang="en-US" dirty="0">
                <a:ea typeface="+mn-lt"/>
                <a:cs typeface="+mn-lt"/>
              </a:rPr>
              <a:t> </a:t>
            </a:r>
          </a:p>
          <a:p>
            <a:pPr marL="383540" lvl="1">
              <a:buFont typeface="Arial" panose="020F0502020204030204" pitchFamily="34" charset="0"/>
              <a:buChar char="•"/>
            </a:pPr>
            <a:r>
              <a:rPr lang="en-US" dirty="0">
                <a:ea typeface="+mn-lt"/>
                <a:cs typeface="+mn-lt"/>
              </a:rPr>
              <a:t>Each user query type is counted.</a:t>
            </a:r>
            <a:endParaRPr lang="en-US">
              <a:cs typeface="Calibri" panose="020F0502020204030204"/>
            </a:endParaRPr>
          </a:p>
          <a:p>
            <a:pPr>
              <a:buFont typeface="Arial" panose="020F0502020204030204" pitchFamily="34" charset="0"/>
              <a:buChar char="•"/>
            </a:pPr>
            <a:r>
              <a:rPr lang="en-US" u="sng" dirty="0">
                <a:ea typeface="+mn-lt"/>
                <a:cs typeface="+mn-lt"/>
              </a:rPr>
              <a:t>Files:</a:t>
            </a:r>
            <a:r>
              <a:rPr lang="en-US" dirty="0">
                <a:ea typeface="+mn-lt"/>
                <a:cs typeface="+mn-lt"/>
              </a:rPr>
              <a:t> </a:t>
            </a:r>
            <a:endParaRPr lang="en-US" dirty="0">
              <a:cs typeface="Calibri" panose="020F0502020204030204"/>
            </a:endParaRPr>
          </a:p>
          <a:p>
            <a:pPr marL="383540" lvl="1">
              <a:buFont typeface="Arial" panose="020F0502020204030204" pitchFamily="34" charset="0"/>
              <a:buChar char="•"/>
            </a:pPr>
            <a:r>
              <a:rPr lang="en-US" dirty="0">
                <a:ea typeface="+mn-lt"/>
                <a:cs typeface="+mn-lt"/>
              </a:rPr>
              <a:t>Files are logically related data and thus can be data structures or physical files.</a:t>
            </a:r>
            <a:endParaRPr lang="en-US">
              <a:cs typeface="Calibri" panose="020F0502020204030204"/>
            </a:endParaRPr>
          </a:p>
          <a:p>
            <a:pPr>
              <a:buFont typeface="Arial" panose="020F0502020204030204" pitchFamily="34" charset="0"/>
              <a:buChar char="•"/>
            </a:pPr>
            <a:r>
              <a:rPr lang="en-US" u="sng" dirty="0">
                <a:ea typeface="+mn-lt"/>
                <a:cs typeface="+mn-lt"/>
              </a:rPr>
              <a:t>Interface:</a:t>
            </a:r>
            <a:r>
              <a:rPr lang="en-US" dirty="0">
                <a:ea typeface="+mn-lt"/>
                <a:cs typeface="+mn-lt"/>
              </a:rPr>
              <a:t> </a:t>
            </a:r>
            <a:endParaRPr lang="en-US" dirty="0">
              <a:cs typeface="Calibri" panose="020F0502020204030204"/>
            </a:endParaRPr>
          </a:p>
          <a:p>
            <a:pPr marL="383540" lvl="1">
              <a:buFont typeface="Arial" panose="020F0502020204030204" pitchFamily="34" charset="0"/>
              <a:buChar char="•"/>
            </a:pPr>
            <a:r>
              <a:rPr lang="en-US" dirty="0">
                <a:ea typeface="+mn-lt"/>
                <a:cs typeface="+mn-lt"/>
              </a:rPr>
              <a:t>Data transfer to other systems.</a:t>
            </a:r>
            <a:endParaRPr lang="en-US">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941954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A52B12-0826-4A26-ABA2-386F72111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D0DA68-F652-496F-B8B5-9A66255CA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2A32931-7717-4559-BD28-4B210B0D8BE4}"/>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cs typeface="Calibri Light"/>
              </a:rPr>
              <a:t>Software Cost Estimation</a:t>
            </a:r>
            <a:endParaRPr lang="en-US" sz="3600" dirty="0">
              <a:solidFill>
                <a:srgbClr val="FFFFFF"/>
              </a:solidFill>
            </a:endParaRPr>
          </a:p>
        </p:txBody>
      </p:sp>
      <p:sp>
        <p:nvSpPr>
          <p:cNvPr id="8" name="Content Placeholder 7">
            <a:extLst>
              <a:ext uri="{FF2B5EF4-FFF2-40B4-BE49-F238E27FC236}">
                <a16:creationId xmlns:a16="http://schemas.microsoft.com/office/drawing/2014/main" id="{5E51A408-2DBF-487B-A1D6-03BDCF19A514}"/>
              </a:ext>
            </a:extLst>
          </p:cNvPr>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sp>
        <p:nvSpPr>
          <p:cNvPr id="15" name="Rectangle 14">
            <a:extLst>
              <a:ext uri="{FF2B5EF4-FFF2-40B4-BE49-F238E27FC236}">
                <a16:creationId xmlns:a16="http://schemas.microsoft.com/office/drawing/2014/main" id="{DDF50AF6-4E23-4BD9-92C7-45A3E16E4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47212D44-3F29-4175-98A1-6D53AF09D67D}"/>
              </a:ext>
            </a:extLst>
          </p:cNvPr>
          <p:cNvPicPr>
            <a:picLocks noChangeAspect="1"/>
          </p:cNvPicPr>
          <p:nvPr/>
        </p:nvPicPr>
        <p:blipFill>
          <a:blip r:embed="rId2"/>
          <a:stretch>
            <a:fillRect/>
          </a:stretch>
        </p:blipFill>
        <p:spPr>
          <a:xfrm>
            <a:off x="4742017" y="879719"/>
            <a:ext cx="7171893" cy="5386108"/>
          </a:xfrm>
          <a:prstGeom prst="rect">
            <a:avLst/>
          </a:prstGeom>
        </p:spPr>
      </p:pic>
    </p:spTree>
    <p:extLst>
      <p:ext uri="{BB962C8B-B14F-4D97-AF65-F5344CB8AC3E}">
        <p14:creationId xmlns:p14="http://schemas.microsoft.com/office/powerpoint/2010/main" val="3264139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6A3A-1D73-4D41-AC21-602FDEF4F9A7}"/>
              </a:ext>
            </a:extLst>
          </p:cNvPr>
          <p:cNvSpPr>
            <a:spLocks noGrp="1"/>
          </p:cNvSpPr>
          <p:nvPr>
            <p:ph type="title"/>
          </p:nvPr>
        </p:nvSpPr>
        <p:spPr/>
        <p:txBody>
          <a:bodyPr/>
          <a:lstStyle/>
          <a:p>
            <a:r>
              <a:rPr lang="en-US" dirty="0">
                <a:ea typeface="+mj-lt"/>
                <a:cs typeface="+mj-lt"/>
              </a:rPr>
              <a:t>Project Planning</a:t>
            </a:r>
          </a:p>
        </p:txBody>
      </p:sp>
      <p:sp>
        <p:nvSpPr>
          <p:cNvPr id="3" name="Content Placeholder 2">
            <a:extLst>
              <a:ext uri="{FF2B5EF4-FFF2-40B4-BE49-F238E27FC236}">
                <a16:creationId xmlns:a16="http://schemas.microsoft.com/office/drawing/2014/main" id="{C5E8B3EB-8417-4162-AAD0-724F27B5B6E6}"/>
              </a:ext>
            </a:extLst>
          </p:cNvPr>
          <p:cNvSpPr>
            <a:spLocks noGrp="1"/>
          </p:cNvSpPr>
          <p:nvPr>
            <p:ph idx="1"/>
          </p:nvPr>
        </p:nvSpPr>
        <p:spPr>
          <a:xfrm>
            <a:off x="1097280" y="1845734"/>
            <a:ext cx="10058400" cy="4473064"/>
          </a:xfrm>
        </p:spPr>
        <p:txBody>
          <a:bodyPr vert="horz" lIns="0" tIns="45720" rIns="0" bIns="45720" rtlCol="0" anchor="t">
            <a:normAutofit fontScale="92500" lnSpcReduction="10000"/>
          </a:bodyPr>
          <a:lstStyle/>
          <a:p>
            <a:pPr>
              <a:buFont typeface="Arial" panose="020F0502020204030204" pitchFamily="34" charset="0"/>
              <a:buChar char="•"/>
            </a:pPr>
            <a:r>
              <a:rPr lang="en-US" dirty="0">
                <a:ea typeface="+mn-lt"/>
                <a:cs typeface="+mn-lt"/>
              </a:rPr>
              <a:t>For effective project planning, some principles are followed. These principles are listed below.</a:t>
            </a:r>
            <a:endParaRPr lang="en-US"/>
          </a:p>
          <a:p>
            <a:pPr marL="383540" lvl="1" algn="just">
              <a:buFont typeface="Arial" panose="020F0502020204030204" pitchFamily="34" charset="0"/>
              <a:buChar char="•"/>
            </a:pPr>
            <a:r>
              <a:rPr lang="en-US" b="1" dirty="0">
                <a:ea typeface="+mn-lt"/>
                <a:cs typeface="+mn-lt"/>
              </a:rPr>
              <a:t>Planning is necessary:</a:t>
            </a:r>
            <a:r>
              <a:rPr lang="en-US" dirty="0">
                <a:ea typeface="+mn-lt"/>
                <a:cs typeface="+mn-lt"/>
              </a:rPr>
              <a:t> Planning should be done before a project begins. For effective planning, objectives and schedules should be clear and understandable.</a:t>
            </a:r>
            <a:endParaRPr lang="en-US" dirty="0">
              <a:cs typeface="Calibri"/>
            </a:endParaRPr>
          </a:p>
          <a:p>
            <a:pPr marL="383540" lvl="1" algn="just">
              <a:buFont typeface="Arial" panose="020F0502020204030204" pitchFamily="34" charset="0"/>
              <a:buChar char="•"/>
            </a:pPr>
            <a:r>
              <a:rPr lang="en-US" b="1" dirty="0">
                <a:ea typeface="+mn-lt"/>
                <a:cs typeface="+mn-lt"/>
              </a:rPr>
              <a:t>Risk analysis:</a:t>
            </a:r>
            <a:r>
              <a:rPr lang="en-US" dirty="0">
                <a:ea typeface="+mn-lt"/>
                <a:cs typeface="+mn-lt"/>
              </a:rPr>
              <a:t> Before starting the project, senior management and the project management team should consider the risks that may affect the project. For example, the user may desire changes in requirements while the project is in progress. In such a case, the estimation of time and cost should be done according to those requirements (new requirements).</a:t>
            </a:r>
            <a:endParaRPr lang="en-US" dirty="0">
              <a:cs typeface="Calibri" panose="020F0502020204030204"/>
            </a:endParaRPr>
          </a:p>
          <a:p>
            <a:pPr marL="383540" lvl="1" algn="just">
              <a:buFont typeface="Arial" panose="020F0502020204030204" pitchFamily="34" charset="0"/>
              <a:buChar char="•"/>
            </a:pPr>
            <a:r>
              <a:rPr lang="en-US" b="1" dirty="0">
                <a:ea typeface="+mn-lt"/>
                <a:cs typeface="+mn-lt"/>
              </a:rPr>
              <a:t>Tracking of project plan:</a:t>
            </a:r>
            <a:r>
              <a:rPr lang="en-US" dirty="0">
                <a:ea typeface="+mn-lt"/>
                <a:cs typeface="+mn-lt"/>
              </a:rPr>
              <a:t> Once the project plan is prepared, it should be tracked and modified accordingly.</a:t>
            </a:r>
            <a:endParaRPr lang="en-US" dirty="0">
              <a:cs typeface="Calibri" panose="020F0502020204030204"/>
            </a:endParaRPr>
          </a:p>
          <a:p>
            <a:pPr marL="383540" lvl="1" algn="just">
              <a:buFont typeface="Arial" panose="020F0502020204030204" pitchFamily="34" charset="0"/>
              <a:buChar char="•"/>
            </a:pPr>
            <a:r>
              <a:rPr lang="en-US" b="1" dirty="0">
                <a:ea typeface="+mn-lt"/>
                <a:cs typeface="+mn-lt"/>
              </a:rPr>
              <a:t>Meet quality standards and produce quality deliverables: </a:t>
            </a:r>
            <a:r>
              <a:rPr lang="en-US" dirty="0">
                <a:ea typeface="+mn-lt"/>
                <a:cs typeface="+mn-lt"/>
              </a:rPr>
              <a:t>The project plan should identify processes by which the project management team can ensure quality in software. Based on the process selected for ensuring quality, the time and cost for the project is estimated.</a:t>
            </a:r>
            <a:endParaRPr lang="en-US" dirty="0">
              <a:cs typeface="Calibri" panose="020F0502020204030204"/>
            </a:endParaRPr>
          </a:p>
          <a:p>
            <a:pPr marL="383540" lvl="1" algn="just">
              <a:buFont typeface="Arial" panose="020F0502020204030204" pitchFamily="34" charset="0"/>
              <a:buChar char="•"/>
            </a:pPr>
            <a:r>
              <a:rPr lang="en-US" b="1" dirty="0">
                <a:ea typeface="+mn-lt"/>
                <a:cs typeface="+mn-lt"/>
              </a:rPr>
              <a:t>Description of flexibility to accommodate changes:</a:t>
            </a:r>
            <a:r>
              <a:rPr lang="en-US" dirty="0">
                <a:ea typeface="+mn-lt"/>
                <a:cs typeface="+mn-lt"/>
              </a:rPr>
              <a:t> The result of project planning is recorded in the form of a project plan, which should allow new changes to be accommodated when the project is in progress.</a:t>
            </a:r>
            <a:endParaRPr lang="en-US" dirty="0">
              <a:cs typeface="Calibri" panose="020F0502020204030204"/>
            </a:endParaRPr>
          </a:p>
          <a:p>
            <a:pPr algn="just">
              <a:buFont typeface="Arial" panose="020F0502020204030204" pitchFamily="34" charset="0"/>
              <a:buChar char="•"/>
            </a:pPr>
            <a:r>
              <a:rPr lang="en-US" dirty="0">
                <a:ea typeface="+mn-lt"/>
                <a:cs typeface="+mn-lt"/>
              </a:rPr>
              <a:t>Project planning comprises project purpose, project scope, project planning process, and project plan. This information is essential for effective project planning and to assist project management team in accomplishing user requirements.</a:t>
            </a:r>
            <a:endParaRPr lang="en-US" dirty="0">
              <a:cs typeface="Calibri"/>
            </a:endParaRPr>
          </a:p>
          <a:p>
            <a:endParaRPr lang="en-US" dirty="0">
              <a:cs typeface="Calibri"/>
            </a:endParaRPr>
          </a:p>
        </p:txBody>
      </p:sp>
    </p:spTree>
    <p:extLst>
      <p:ext uri="{BB962C8B-B14F-4D97-AF65-F5344CB8AC3E}">
        <p14:creationId xmlns:p14="http://schemas.microsoft.com/office/powerpoint/2010/main" val="177640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1F50-4293-46C1-9F00-B2D75841B238}"/>
              </a:ext>
            </a:extLst>
          </p:cNvPr>
          <p:cNvSpPr>
            <a:spLocks noGrp="1"/>
          </p:cNvSpPr>
          <p:nvPr>
            <p:ph type="title"/>
          </p:nvPr>
        </p:nvSpPr>
        <p:spPr/>
        <p:txBody>
          <a:bodyPr/>
          <a:lstStyle/>
          <a:p>
            <a:r>
              <a:rPr lang="en-US" dirty="0">
                <a:cs typeface="Calibri Light"/>
              </a:rPr>
              <a:t>Project Cost Estimation</a:t>
            </a:r>
            <a:endParaRPr lang="en-US" dirty="0"/>
          </a:p>
        </p:txBody>
      </p:sp>
      <p:sp>
        <p:nvSpPr>
          <p:cNvPr id="3" name="Content Placeholder 2">
            <a:extLst>
              <a:ext uri="{FF2B5EF4-FFF2-40B4-BE49-F238E27FC236}">
                <a16:creationId xmlns:a16="http://schemas.microsoft.com/office/drawing/2014/main" id="{5FC71E42-EAAF-4B88-8405-B12A13A4DAFE}"/>
              </a:ext>
            </a:extLst>
          </p:cNvPr>
          <p:cNvSpPr>
            <a:spLocks noGrp="1"/>
          </p:cNvSpPr>
          <p:nvPr>
            <p:ph idx="1"/>
          </p:nvPr>
        </p:nvSpPr>
        <p:spPr>
          <a:xfrm>
            <a:off x="1097280" y="1845734"/>
            <a:ext cx="10058400" cy="4435589"/>
          </a:xfrm>
        </p:spPr>
        <p:txBody>
          <a:bodyPr vert="horz" lIns="0" tIns="45720" rIns="0" bIns="45720" rtlCol="0" anchor="t">
            <a:normAutofit/>
          </a:bodyPr>
          <a:lstStyle/>
          <a:p>
            <a:pPr>
              <a:buFont typeface="Arial" panose="020F0502020204030204" pitchFamily="34" charset="0"/>
              <a:buChar char="•"/>
            </a:pPr>
            <a:r>
              <a:rPr lang="en-US">
                <a:ea typeface="+mn-lt"/>
                <a:cs typeface="+mn-lt"/>
              </a:rPr>
              <a:t>Project Cost Estimation is defined as the process of approximating the total expenditure of the project. </a:t>
            </a:r>
            <a:endParaRPr lang="en-US" dirty="0">
              <a:ea typeface="+mn-lt"/>
              <a:cs typeface="+mn-lt"/>
            </a:endParaRPr>
          </a:p>
          <a:p>
            <a:pPr>
              <a:buFont typeface="Arial" panose="020F0502020204030204" pitchFamily="34" charset="0"/>
              <a:buChar char="•"/>
            </a:pPr>
            <a:r>
              <a:rPr lang="en-US">
                <a:ea typeface="+mn-lt"/>
                <a:cs typeface="+mn-lt"/>
              </a:rPr>
              <a:t>The accuracy of the cost estimation depends on the accuracy and details of the project scope, which is the scope baseline. T</a:t>
            </a:r>
          </a:p>
          <a:p>
            <a:pPr>
              <a:buFont typeface="Arial" panose="020F0502020204030204" pitchFamily="34" charset="0"/>
              <a:buChar char="•"/>
            </a:pPr>
            <a:r>
              <a:rPr lang="en-US">
                <a:ea typeface="+mn-lt"/>
                <a:cs typeface="+mn-lt"/>
              </a:rPr>
              <a:t>he scope will also define any constraints like date, resources or budget. The risk register will help to calculate estimate types of costs, the expenses made behind the contingent action and the expenses made to cope with risks.</a:t>
            </a:r>
          </a:p>
          <a:p>
            <a:pPr>
              <a:buFont typeface="Arial" panose="020F0502020204030204" pitchFamily="34" charset="0"/>
              <a:buChar char="•"/>
            </a:pPr>
            <a:r>
              <a:rPr lang="en-US">
                <a:ea typeface="+mn-lt"/>
                <a:cs typeface="+mn-lt"/>
              </a:rPr>
              <a:t>The cost of the project can be estimated from various process sources </a:t>
            </a:r>
            <a:endParaRPr lang="en-US">
              <a:cs typeface="Calibri"/>
            </a:endParaRPr>
          </a:p>
          <a:p>
            <a:pPr marL="383540" lvl="1">
              <a:buFont typeface="Arial" panose="020F0502020204030204" pitchFamily="34" charset="0"/>
              <a:buChar char="•"/>
            </a:pPr>
            <a:r>
              <a:rPr lang="en-US">
                <a:ea typeface="+mn-lt"/>
                <a:cs typeface="+mn-lt"/>
              </a:rPr>
              <a:t>Creating Work Breakdown Structure (WBS)</a:t>
            </a:r>
            <a:endParaRPr lang="en-US">
              <a:cs typeface="Calibri"/>
            </a:endParaRPr>
          </a:p>
          <a:p>
            <a:pPr marL="383540" lvl="1">
              <a:buFont typeface="Arial" panose="020F0502020204030204" pitchFamily="34" charset="0"/>
              <a:buChar char="•"/>
            </a:pPr>
            <a:r>
              <a:rPr lang="en-US">
                <a:ea typeface="+mn-lt"/>
                <a:cs typeface="+mn-lt"/>
              </a:rPr>
              <a:t>Develop Schedule</a:t>
            </a:r>
            <a:endParaRPr lang="en-US">
              <a:cs typeface="Calibri" panose="020F0502020204030204"/>
            </a:endParaRPr>
          </a:p>
          <a:p>
            <a:pPr marL="383540" lvl="1">
              <a:buFont typeface="Arial" panose="020F0502020204030204" pitchFamily="34" charset="0"/>
              <a:buChar char="•"/>
            </a:pPr>
            <a:r>
              <a:rPr lang="en-US">
                <a:ea typeface="+mn-lt"/>
                <a:cs typeface="+mn-lt"/>
              </a:rPr>
              <a:t>Plan human resources</a:t>
            </a:r>
            <a:endParaRPr lang="en-US">
              <a:cs typeface="Calibri" panose="020F0502020204030204"/>
            </a:endParaRPr>
          </a:p>
          <a:p>
            <a:pPr marL="383540" lvl="1">
              <a:buFont typeface="Arial" panose="020F0502020204030204" pitchFamily="34" charset="0"/>
              <a:buChar char="•"/>
            </a:pPr>
            <a:r>
              <a:rPr lang="en-US">
                <a:ea typeface="+mn-lt"/>
                <a:cs typeface="+mn-lt"/>
              </a:rPr>
              <a:t>Identifying risks</a:t>
            </a:r>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2985260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53BA-576B-4E97-AA5A-B7F5717A97A2}"/>
              </a:ext>
            </a:extLst>
          </p:cNvPr>
          <p:cNvSpPr>
            <a:spLocks noGrp="1"/>
          </p:cNvSpPr>
          <p:nvPr>
            <p:ph type="title"/>
          </p:nvPr>
        </p:nvSpPr>
        <p:spPr/>
        <p:txBody>
          <a:bodyPr/>
          <a:lstStyle/>
          <a:p>
            <a:r>
              <a:rPr lang="en-US" dirty="0">
                <a:ea typeface="+mj-lt"/>
                <a:cs typeface="+mj-lt"/>
              </a:rPr>
              <a:t>Project Cost Estimation</a:t>
            </a:r>
          </a:p>
        </p:txBody>
      </p:sp>
      <p:sp>
        <p:nvSpPr>
          <p:cNvPr id="3" name="Content Placeholder 2">
            <a:extLst>
              <a:ext uri="{FF2B5EF4-FFF2-40B4-BE49-F238E27FC236}">
                <a16:creationId xmlns:a16="http://schemas.microsoft.com/office/drawing/2014/main" id="{73A28108-6F59-4DC9-B864-54050F5EB0AD}"/>
              </a:ext>
            </a:extLst>
          </p:cNvPr>
          <p:cNvSpPr>
            <a:spLocks noGrp="1"/>
          </p:cNvSpPr>
          <p:nvPr>
            <p:ph idx="1"/>
          </p:nvPr>
        </p:nvSpPr>
        <p:spPr>
          <a:xfrm>
            <a:off x="1097280" y="1845734"/>
            <a:ext cx="10058400" cy="4523032"/>
          </a:xfrm>
        </p:spPr>
        <p:txBody>
          <a:bodyPr vert="horz" lIns="0" tIns="45720" rIns="0" bIns="45720" rtlCol="0" anchor="t">
            <a:normAutofit/>
          </a:bodyPr>
          <a:lstStyle/>
          <a:p>
            <a:pPr>
              <a:buFont typeface="Arial" panose="020F0502020204030204" pitchFamily="34" charset="0"/>
              <a:buChar char="•"/>
            </a:pPr>
            <a:r>
              <a:rPr lang="en-US">
                <a:ea typeface="+mn-lt"/>
                <a:cs typeface="+mn-lt"/>
              </a:rPr>
              <a:t>There are two key types of costs addressed by the cost estimation process:</a:t>
            </a:r>
            <a:endParaRPr lang="en-US">
              <a:cs typeface="Calibri" panose="020F0502020204030204"/>
            </a:endParaRPr>
          </a:p>
          <a:p>
            <a:pPr marL="383540" lvl="1">
              <a:buFont typeface="Arial" panose="020F0502020204030204" pitchFamily="34" charset="0"/>
              <a:buChar char="•"/>
            </a:pPr>
            <a:r>
              <a:rPr lang="en-US">
                <a:ea typeface="+mn-lt"/>
                <a:cs typeface="+mn-lt"/>
              </a:rPr>
              <a:t>Direct costs: These are the costs associated with a single area, such as a department or this particular project itself. Examples of direct costs include fixed labor, materials and equipment.</a:t>
            </a:r>
            <a:endParaRPr lang="en-US">
              <a:cs typeface="Calibri" panose="020F0502020204030204"/>
            </a:endParaRPr>
          </a:p>
          <a:p>
            <a:pPr marL="383540" lvl="1">
              <a:buFont typeface="Arial" panose="020F0502020204030204" pitchFamily="34" charset="0"/>
              <a:buChar char="•"/>
            </a:pPr>
            <a:r>
              <a:rPr lang="en-US">
                <a:ea typeface="+mn-lt"/>
                <a:cs typeface="+mn-lt"/>
              </a:rPr>
              <a:t>Indirect costs: These are costs incurred by the organization at large, such as utilities and quality control.</a:t>
            </a:r>
            <a:endParaRPr lang="en-US">
              <a:cs typeface="Calibri" panose="020F0502020204030204"/>
            </a:endParaRPr>
          </a:p>
          <a:p>
            <a:pPr>
              <a:buFont typeface="Arial" panose="020F0502020204030204" pitchFamily="34" charset="0"/>
              <a:buChar char="•"/>
            </a:pPr>
            <a:r>
              <a:rPr lang="en-US">
                <a:ea typeface="+mn-lt"/>
                <a:cs typeface="+mn-lt"/>
              </a:rPr>
              <a:t>Within these two categories, some typical elements</a:t>
            </a:r>
            <a:r>
              <a:rPr lang="en-US" dirty="0">
                <a:ea typeface="+mn-lt"/>
                <a:cs typeface="+mn-lt"/>
              </a:rPr>
              <a:t> </a:t>
            </a:r>
            <a:r>
              <a:rPr lang="en-US">
                <a:ea typeface="+mn-lt"/>
                <a:cs typeface="+mn-lt"/>
              </a:rPr>
              <a:t>that a cost estimation will take into account include:</a:t>
            </a:r>
            <a:endParaRPr lang="en-US" dirty="0">
              <a:cs typeface="Calibri"/>
            </a:endParaRPr>
          </a:p>
          <a:p>
            <a:pPr marL="383540" lvl="1">
              <a:buFont typeface="Arial" panose="020F0502020204030204" pitchFamily="34" charset="0"/>
              <a:buChar char="•"/>
            </a:pPr>
            <a:r>
              <a:rPr lang="en-US">
                <a:ea typeface="+mn-lt"/>
                <a:cs typeface="+mn-lt"/>
              </a:rPr>
              <a:t>Labor: the cost of project team members working on the project, both in terms of wages and time.</a:t>
            </a:r>
            <a:endParaRPr lang="en-US">
              <a:cs typeface="Calibri" panose="020F0502020204030204"/>
            </a:endParaRPr>
          </a:p>
          <a:p>
            <a:pPr marL="383540" lvl="1">
              <a:buFont typeface="Arial" panose="020F0502020204030204" pitchFamily="34" charset="0"/>
              <a:buChar char="•"/>
            </a:pPr>
            <a:r>
              <a:rPr lang="en-US">
                <a:ea typeface="+mn-lt"/>
                <a:cs typeface="+mn-lt"/>
              </a:rPr>
              <a:t>Materials and equipment: The cost of resources required for the project, from physical tools to software to legal permits.</a:t>
            </a:r>
            <a:endParaRPr lang="en-US">
              <a:cs typeface="Calibri" panose="020F0502020204030204"/>
            </a:endParaRPr>
          </a:p>
          <a:p>
            <a:pPr marL="383540" lvl="1">
              <a:buFont typeface="Arial" panose="020F0502020204030204" pitchFamily="34" charset="0"/>
              <a:buChar char="•"/>
            </a:pPr>
            <a:r>
              <a:rPr lang="en-US">
                <a:ea typeface="+mn-lt"/>
                <a:cs typeface="+mn-lt"/>
              </a:rPr>
              <a:t>Facilities: the cost of using any working spaces not owned by the organization.</a:t>
            </a:r>
            <a:endParaRPr lang="en-US">
              <a:cs typeface="Calibri" panose="020F0502020204030204"/>
            </a:endParaRPr>
          </a:p>
          <a:p>
            <a:pPr marL="383540" lvl="1">
              <a:buFont typeface="Arial" panose="020F0502020204030204" pitchFamily="34" charset="0"/>
              <a:buChar char="•"/>
            </a:pPr>
            <a:r>
              <a:rPr lang="en-US">
                <a:ea typeface="+mn-lt"/>
                <a:cs typeface="+mn-lt"/>
              </a:rPr>
              <a:t>Vendors: the cost of hiring third-party vendors or contractors.</a:t>
            </a:r>
            <a:endParaRPr lang="en-US">
              <a:cs typeface="Calibri" panose="020F0502020204030204"/>
            </a:endParaRPr>
          </a:p>
          <a:p>
            <a:pPr marL="383540" lvl="1">
              <a:buFont typeface="Arial" panose="020F0502020204030204" pitchFamily="34" charset="0"/>
              <a:buChar char="•"/>
            </a:pPr>
            <a:r>
              <a:rPr lang="en-US">
                <a:ea typeface="+mn-lt"/>
                <a:cs typeface="+mn-lt"/>
              </a:rPr>
              <a:t>Risk: the cost of any contingency plans implemented to reduce risk.</a:t>
            </a:r>
            <a:endParaRPr lang="en-US">
              <a:cs typeface="Calibri" panose="020F0502020204030204"/>
            </a:endParaRPr>
          </a:p>
          <a:p>
            <a:pPr>
              <a:buFont typeface="Arial" panose="020F0502020204030204" pitchFamily="34" charset="0"/>
              <a:buChar char="•"/>
            </a:pPr>
            <a:endParaRPr lang="en-US" dirty="0">
              <a:cs typeface="Calibri"/>
            </a:endParaRPr>
          </a:p>
          <a:p>
            <a:endParaRPr lang="en-US" dirty="0">
              <a:cs typeface="Calibri"/>
            </a:endParaRPr>
          </a:p>
        </p:txBody>
      </p:sp>
    </p:spTree>
    <p:extLst>
      <p:ext uri="{BB962C8B-B14F-4D97-AF65-F5344CB8AC3E}">
        <p14:creationId xmlns:p14="http://schemas.microsoft.com/office/powerpoint/2010/main" val="20155897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BAE6-46D9-4F62-B8D7-34F74789A2E5}"/>
              </a:ext>
            </a:extLst>
          </p:cNvPr>
          <p:cNvSpPr>
            <a:spLocks noGrp="1"/>
          </p:cNvSpPr>
          <p:nvPr>
            <p:ph type="title"/>
          </p:nvPr>
        </p:nvSpPr>
        <p:spPr/>
        <p:txBody>
          <a:bodyPr/>
          <a:lstStyle/>
          <a:p>
            <a:r>
              <a:rPr lang="en-US" dirty="0">
                <a:cs typeface="Calibri Light"/>
              </a:rPr>
              <a:t>COCOMO Model</a:t>
            </a:r>
            <a:endParaRPr lang="en-US" dirty="0"/>
          </a:p>
        </p:txBody>
      </p:sp>
      <p:sp>
        <p:nvSpPr>
          <p:cNvPr id="3" name="Content Placeholder 2">
            <a:extLst>
              <a:ext uri="{FF2B5EF4-FFF2-40B4-BE49-F238E27FC236}">
                <a16:creationId xmlns:a16="http://schemas.microsoft.com/office/drawing/2014/main" id="{4B1006D6-95DE-4B47-A8FD-5B2507855B3E}"/>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COCOMO (</a:t>
            </a:r>
            <a:r>
              <a:rPr lang="en-US" dirty="0" err="1">
                <a:ea typeface="+mn-lt"/>
                <a:cs typeface="+mn-lt"/>
              </a:rPr>
              <a:t>COnstructive</a:t>
            </a:r>
            <a:r>
              <a:rPr lang="en-US" dirty="0">
                <a:ea typeface="+mn-lt"/>
                <a:cs typeface="+mn-lt"/>
              </a:rPr>
              <a:t> </a:t>
            </a:r>
            <a:r>
              <a:rPr lang="en-US" dirty="0" err="1">
                <a:ea typeface="+mn-lt"/>
                <a:cs typeface="+mn-lt"/>
              </a:rPr>
              <a:t>COst</a:t>
            </a:r>
            <a:r>
              <a:rPr lang="en-US" dirty="0">
                <a:ea typeface="+mn-lt"/>
                <a:cs typeface="+mn-lt"/>
              </a:rPr>
              <a:t> </a:t>
            </a:r>
            <a:r>
              <a:rPr lang="en-US" dirty="0" err="1">
                <a:ea typeface="+mn-lt"/>
                <a:cs typeface="+mn-lt"/>
              </a:rPr>
              <a:t>MOdel</a:t>
            </a:r>
            <a:r>
              <a:rPr lang="en-US" dirty="0">
                <a:ea typeface="+mn-lt"/>
                <a:cs typeface="+mn-lt"/>
              </a:rPr>
              <a:t>) proposed by Barry Boehm in 1981.</a:t>
            </a:r>
            <a:endParaRPr lang="en-US" dirty="0">
              <a:cs typeface="Calibri"/>
            </a:endParaRPr>
          </a:p>
          <a:p>
            <a:pPr>
              <a:buFont typeface="Arial" panose="020F0502020204030204" pitchFamily="34" charset="0"/>
              <a:buChar char="•"/>
            </a:pPr>
            <a:r>
              <a:rPr lang="en-US" dirty="0">
                <a:cs typeface="Calibri"/>
              </a:rPr>
              <a:t>COCOMO predicts the effort and schedule for a software project development based on inputs relating to the size of the software and a number of cost drivers that affect the productivity.</a:t>
            </a:r>
          </a:p>
          <a:p>
            <a:pPr>
              <a:buFont typeface="Arial" panose="020F0502020204030204" pitchFamily="34" charset="0"/>
              <a:buChar char="•"/>
            </a:pPr>
            <a:r>
              <a:rPr lang="en-US" dirty="0">
                <a:cs typeface="Calibri"/>
              </a:rPr>
              <a:t>COCOMO has three different models that reflect the complexity</a:t>
            </a:r>
          </a:p>
          <a:p>
            <a:pPr marL="383540" lvl="1">
              <a:buFont typeface="Arial" panose="020F0502020204030204" pitchFamily="34" charset="0"/>
              <a:buChar char="•"/>
            </a:pPr>
            <a:r>
              <a:rPr lang="en-US" dirty="0">
                <a:cs typeface="Calibri"/>
              </a:rPr>
              <a:t>The Basic Model</a:t>
            </a:r>
          </a:p>
          <a:p>
            <a:pPr marL="383540" lvl="1">
              <a:buFont typeface="Arial" panose="020F0502020204030204" pitchFamily="34" charset="0"/>
              <a:buChar char="•"/>
            </a:pPr>
            <a:r>
              <a:rPr lang="en-US" dirty="0">
                <a:cs typeface="Calibri"/>
              </a:rPr>
              <a:t>The Intermediate Model</a:t>
            </a:r>
          </a:p>
          <a:p>
            <a:pPr marL="383540" lvl="1">
              <a:buFont typeface="Arial" panose="020F0502020204030204" pitchFamily="34" charset="0"/>
              <a:buChar char="•"/>
            </a:pPr>
            <a:r>
              <a:rPr lang="en-US" dirty="0">
                <a:cs typeface="Calibri"/>
              </a:rPr>
              <a:t>The Detailed Model</a:t>
            </a:r>
          </a:p>
          <a:p>
            <a:pPr marL="383540" lvl="1">
              <a:buFont typeface="Arial" panose="020F0502020204030204" pitchFamily="34" charset="0"/>
              <a:buChar char="•"/>
            </a:pPr>
            <a:endParaRPr lang="en-US" dirty="0">
              <a:cs typeface="Calibri"/>
            </a:endParaRPr>
          </a:p>
          <a:p>
            <a:pPr>
              <a:buFont typeface="Arial" panose="020F0502020204030204" pitchFamily="34" charset="0"/>
              <a:buChar char="•"/>
            </a:pPr>
            <a:endParaRPr lang="en-US" dirty="0">
              <a:cs typeface="Calibri"/>
            </a:endParaRPr>
          </a:p>
          <a:p>
            <a:pPr>
              <a:buFont typeface="Arial" panose="020F0502020204030204" pitchFamily="34" charset="0"/>
              <a:buChar char="•"/>
            </a:pPr>
            <a:endParaRPr lang="en-US" dirty="0">
              <a:cs typeface="Calibri"/>
            </a:endParaRPr>
          </a:p>
          <a:p>
            <a:endParaRPr lang="en-US" dirty="0">
              <a:cs typeface="Calibri"/>
            </a:endParaRPr>
          </a:p>
        </p:txBody>
      </p:sp>
    </p:spTree>
    <p:extLst>
      <p:ext uri="{BB962C8B-B14F-4D97-AF65-F5344CB8AC3E}">
        <p14:creationId xmlns:p14="http://schemas.microsoft.com/office/powerpoint/2010/main" val="2537853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F9FA-3788-491D-8CD3-6B1A3200036A}"/>
              </a:ext>
            </a:extLst>
          </p:cNvPr>
          <p:cNvSpPr>
            <a:spLocks noGrp="1"/>
          </p:cNvSpPr>
          <p:nvPr>
            <p:ph type="title"/>
          </p:nvPr>
        </p:nvSpPr>
        <p:spPr/>
        <p:txBody>
          <a:bodyPr/>
          <a:lstStyle/>
          <a:p>
            <a:r>
              <a:rPr lang="en-US" dirty="0">
                <a:cs typeface="Calibri Light"/>
              </a:rPr>
              <a:t>COCOMO Model</a:t>
            </a:r>
            <a:endParaRPr lang="en-US" dirty="0"/>
          </a:p>
        </p:txBody>
      </p:sp>
      <p:sp>
        <p:nvSpPr>
          <p:cNvPr id="3" name="Content Placeholder 2">
            <a:extLst>
              <a:ext uri="{FF2B5EF4-FFF2-40B4-BE49-F238E27FC236}">
                <a16:creationId xmlns:a16="http://schemas.microsoft.com/office/drawing/2014/main" id="{CBFEAABE-3C7C-4C85-95E0-7CF269E2D067}"/>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For each of the three product categories: </a:t>
            </a:r>
            <a:endParaRPr lang="en-US">
              <a:cs typeface="Calibri" panose="020F0502020204030204"/>
            </a:endParaRPr>
          </a:p>
          <a:p>
            <a:pPr marL="383540" lvl="1">
              <a:buFont typeface="Arial" panose="020F0502020204030204" pitchFamily="34" charset="0"/>
              <a:buChar char="•"/>
            </a:pPr>
            <a:r>
              <a:rPr lang="en-US" sz="2000" dirty="0">
                <a:ea typeface="+mn-lt"/>
                <a:cs typeface="+mn-lt"/>
              </a:rPr>
              <a:t>From size estimation (in KLOC), Boehm provides equations to predict:</a:t>
            </a:r>
            <a:endParaRPr lang="en-US" sz="2000">
              <a:cs typeface="Calibri" panose="020F0502020204030204"/>
            </a:endParaRPr>
          </a:p>
          <a:p>
            <a:pPr marL="566420" lvl="2">
              <a:buFont typeface="Arial" panose="020F0502020204030204" pitchFamily="34" charset="0"/>
              <a:buChar char="•"/>
            </a:pPr>
            <a:r>
              <a:rPr lang="en-US" sz="1600" dirty="0">
                <a:ea typeface="+mn-lt"/>
                <a:cs typeface="+mn-lt"/>
              </a:rPr>
              <a:t>project duration in months  </a:t>
            </a:r>
            <a:endParaRPr lang="en-US" sz="1600">
              <a:cs typeface="Calibri" panose="020F0502020204030204"/>
            </a:endParaRPr>
          </a:p>
          <a:p>
            <a:pPr marL="566420" lvl="2">
              <a:buFont typeface="Arial" panose="020F0502020204030204" pitchFamily="34" charset="0"/>
              <a:buChar char="•"/>
            </a:pPr>
            <a:r>
              <a:rPr lang="en-US" sz="1600" dirty="0">
                <a:ea typeface="+mn-lt"/>
                <a:cs typeface="+mn-lt"/>
              </a:rPr>
              <a:t>effort in programmer-months </a:t>
            </a:r>
            <a:endParaRPr lang="en-US" sz="1600">
              <a:cs typeface="Calibri" panose="020F0502020204030204"/>
            </a:endParaRPr>
          </a:p>
          <a:p>
            <a:pPr>
              <a:buFont typeface="Arial" panose="020F0502020204030204" pitchFamily="34" charset="0"/>
              <a:buChar char="•"/>
            </a:pPr>
            <a:r>
              <a:rPr lang="en-US" dirty="0">
                <a:ea typeface="+mn-lt"/>
                <a:cs typeface="+mn-lt"/>
              </a:rPr>
              <a:t>Boehm obtained these equations: </a:t>
            </a:r>
            <a:endParaRPr lang="en-US">
              <a:cs typeface="Calibri" panose="020F0502020204030204"/>
            </a:endParaRPr>
          </a:p>
          <a:p>
            <a:pPr marL="383540" lvl="1">
              <a:buFont typeface="Arial" panose="020F0502020204030204" pitchFamily="34" charset="0"/>
              <a:buChar char="•"/>
            </a:pPr>
            <a:r>
              <a:rPr lang="en-US" sz="2000" dirty="0">
                <a:ea typeface="+mn-lt"/>
                <a:cs typeface="+mn-lt"/>
              </a:rPr>
              <a:t>examined historical data collected from a large number of actual  projects. </a:t>
            </a:r>
            <a:endParaRPr lang="en-US" sz="2000">
              <a:cs typeface="Calibri"/>
            </a:endParaRPr>
          </a:p>
          <a:p>
            <a:endParaRPr lang="en-US" dirty="0">
              <a:cs typeface="Calibri"/>
            </a:endParaRPr>
          </a:p>
        </p:txBody>
      </p:sp>
    </p:spTree>
    <p:extLst>
      <p:ext uri="{BB962C8B-B14F-4D97-AF65-F5344CB8AC3E}">
        <p14:creationId xmlns:p14="http://schemas.microsoft.com/office/powerpoint/2010/main" val="26170341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BDC17-50DC-40B8-BF54-91461E18B0C9}"/>
              </a:ext>
            </a:extLst>
          </p:cNvPr>
          <p:cNvSpPr>
            <a:spLocks noGrp="1"/>
          </p:cNvSpPr>
          <p:nvPr>
            <p:ph type="title"/>
          </p:nvPr>
        </p:nvSpPr>
        <p:spPr/>
        <p:txBody>
          <a:bodyPr/>
          <a:lstStyle/>
          <a:p>
            <a:r>
              <a:rPr lang="en-US" dirty="0">
                <a:cs typeface="Calibri Light"/>
              </a:rPr>
              <a:t>The Basic COCOMO Model</a:t>
            </a:r>
            <a:endParaRPr lang="en-US" dirty="0"/>
          </a:p>
        </p:txBody>
      </p:sp>
      <p:sp>
        <p:nvSpPr>
          <p:cNvPr id="3" name="Content Placeholder 2">
            <a:extLst>
              <a:ext uri="{FF2B5EF4-FFF2-40B4-BE49-F238E27FC236}">
                <a16:creationId xmlns:a16="http://schemas.microsoft.com/office/drawing/2014/main" id="{05E099D9-5265-4C7E-B4E3-D169BD29AD78}"/>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cs typeface="Calibri" panose="020F0502020204030204"/>
              </a:rPr>
              <a:t>Applicable to small to medium size software projects</a:t>
            </a:r>
            <a:endParaRPr lang="en-US" dirty="0"/>
          </a:p>
          <a:p>
            <a:pPr>
              <a:buFont typeface="Arial" panose="020F0502020204030204" pitchFamily="34" charset="0"/>
              <a:buChar char="•"/>
            </a:pPr>
            <a:r>
              <a:rPr lang="en-US" dirty="0">
                <a:cs typeface="Calibri" panose="020F0502020204030204"/>
              </a:rPr>
              <a:t>Used for quick and rough estimates</a:t>
            </a:r>
          </a:p>
          <a:p>
            <a:pPr>
              <a:buFont typeface="Arial,Sans-Serif" panose="020F0502020204030204" pitchFamily="34" charset="0"/>
              <a:buChar char="•"/>
            </a:pPr>
            <a:r>
              <a:rPr lang="en-US" dirty="0">
                <a:ea typeface="+mn-lt"/>
                <a:cs typeface="+mn-lt"/>
              </a:rPr>
              <a:t>The</a:t>
            </a:r>
            <a:r>
              <a:rPr lang="en-US" dirty="0">
                <a:cs typeface="Calibri" panose="020F0502020204030204"/>
              </a:rPr>
              <a:t> 3 modes of software development are considered: </a:t>
            </a:r>
            <a:endParaRPr lang="en-US" dirty="0">
              <a:ea typeface="+mn-lt"/>
              <a:cs typeface="+mn-lt"/>
            </a:endParaRPr>
          </a:p>
          <a:p>
            <a:pPr>
              <a:buFont typeface="Arial,Sans-Serif" panose="020F0502020204030204" pitchFamily="34" charset="0"/>
              <a:buChar char="•"/>
            </a:pPr>
            <a:r>
              <a:rPr lang="en-US" dirty="0">
                <a:cs typeface="Calibri" panose="020F0502020204030204"/>
              </a:rPr>
              <a:t>Organic </a:t>
            </a:r>
            <a:endParaRPr lang="en-US">
              <a:ea typeface="+mn-lt"/>
              <a:cs typeface="+mn-lt"/>
            </a:endParaRPr>
          </a:p>
          <a:p>
            <a:pPr marL="383540">
              <a:buFont typeface="Calibri" panose="020F0502020204030204" pitchFamily="34" charset="0"/>
              <a:buChar char="◦"/>
            </a:pPr>
            <a:r>
              <a:rPr lang="en-US" dirty="0">
                <a:ea typeface="+mn-lt"/>
                <a:cs typeface="+mn-lt"/>
              </a:rPr>
              <a:t>It belongs to small &amp; simple software projects which are handled by a small team with good domain knowledge and few rigid requirements.</a:t>
            </a:r>
            <a:endParaRPr lang="en-US" dirty="0">
              <a:cs typeface="Calibri" panose="020F0502020204030204"/>
            </a:endParaRPr>
          </a:p>
          <a:p>
            <a:pPr marL="383540" lvl="1"/>
            <a:r>
              <a:rPr lang="en-US" b="1" dirty="0">
                <a:ea typeface="+mn-lt"/>
                <a:cs typeface="+mn-lt"/>
              </a:rPr>
              <a:t>Example: </a:t>
            </a:r>
            <a:r>
              <a:rPr lang="en-US" dirty="0">
                <a:ea typeface="+mn-lt"/>
                <a:cs typeface="+mn-lt"/>
              </a:rPr>
              <a:t>Small data processing or Inventory management system.</a:t>
            </a:r>
            <a:endParaRPr lang="en-US" dirty="0"/>
          </a:p>
          <a:p>
            <a:pPr marL="0" indent="0">
              <a:buNone/>
            </a:pPr>
            <a:endParaRPr lang="en-US" dirty="0">
              <a:ea typeface="+mn-lt"/>
              <a:cs typeface="+mn-lt"/>
            </a:endParaRPr>
          </a:p>
          <a:p>
            <a:pPr>
              <a:buFont typeface="Arial" panose="020F0502020204030204" pitchFamily="34" charset="0"/>
              <a:buChar char="•"/>
            </a:pPr>
            <a:endParaRPr lang="en-US" dirty="0">
              <a:cs typeface="Calibri" panose="020F0502020204030204"/>
            </a:endParaRPr>
          </a:p>
          <a:p>
            <a:pPr>
              <a:buFont typeface="Arial" panose="020F0502020204030204" pitchFamily="34" charset="0"/>
              <a:buChar char="•"/>
            </a:pPr>
            <a:endParaRPr lang="en-US" dirty="0">
              <a:cs typeface="Calibri" panose="020F0502020204030204"/>
            </a:endParaRPr>
          </a:p>
        </p:txBody>
      </p:sp>
    </p:spTree>
    <p:extLst>
      <p:ext uri="{BB962C8B-B14F-4D97-AF65-F5344CB8AC3E}">
        <p14:creationId xmlns:p14="http://schemas.microsoft.com/office/powerpoint/2010/main" val="2536917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9191-1D3B-43A5-AF7E-8BA1150C2280}"/>
              </a:ext>
            </a:extLst>
          </p:cNvPr>
          <p:cNvSpPr>
            <a:spLocks noGrp="1"/>
          </p:cNvSpPr>
          <p:nvPr>
            <p:ph type="title"/>
          </p:nvPr>
        </p:nvSpPr>
        <p:spPr/>
        <p:txBody>
          <a:bodyPr/>
          <a:lstStyle/>
          <a:p>
            <a:r>
              <a:rPr lang="en-US" dirty="0">
                <a:ea typeface="+mj-lt"/>
                <a:cs typeface="+mj-lt"/>
              </a:rPr>
              <a:t>The Basic COCOMO Model</a:t>
            </a:r>
          </a:p>
        </p:txBody>
      </p:sp>
      <p:sp>
        <p:nvSpPr>
          <p:cNvPr id="3" name="Content Placeholder 2">
            <a:extLst>
              <a:ext uri="{FF2B5EF4-FFF2-40B4-BE49-F238E27FC236}">
                <a16:creationId xmlns:a16="http://schemas.microsoft.com/office/drawing/2014/main" id="{58A69308-3A03-43DB-BC11-0DA4BBC531F1}"/>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Semidetached </a:t>
            </a:r>
            <a:endParaRPr lang="en-US">
              <a:cs typeface="Calibri" panose="020F0502020204030204"/>
            </a:endParaRPr>
          </a:p>
          <a:p>
            <a:pPr marL="383540" lvl="1">
              <a:buFont typeface="Arial" panose="020F0502020204030204" pitchFamily="34" charset="0"/>
              <a:buChar char="•"/>
            </a:pPr>
            <a:r>
              <a:rPr lang="en-US" dirty="0">
                <a:ea typeface="+mn-lt"/>
                <a:cs typeface="+mn-lt"/>
              </a:rPr>
              <a:t>It is an intermediate (in terms of size and complexity) project, where the team having mixed experience (both experience &amp; inexperience resources) to deals with rigid/nonrigid requirements.</a:t>
            </a:r>
            <a:endParaRPr lang="en-US" dirty="0">
              <a:cs typeface="Calibri" panose="020F0502020204030204"/>
            </a:endParaRPr>
          </a:p>
          <a:p>
            <a:pPr marL="383540" lvl="1">
              <a:buFont typeface="Arial" panose="020F0502020204030204" pitchFamily="34" charset="0"/>
              <a:buChar char="•"/>
            </a:pPr>
            <a:r>
              <a:rPr lang="en-US" b="1" dirty="0">
                <a:ea typeface="+mn-lt"/>
                <a:cs typeface="+mn-lt"/>
              </a:rPr>
              <a:t>Example: </a:t>
            </a:r>
            <a:r>
              <a:rPr lang="en-US" dirty="0">
                <a:ea typeface="+mn-lt"/>
                <a:cs typeface="+mn-lt"/>
              </a:rPr>
              <a:t>Database design or OS development.</a:t>
            </a:r>
            <a:endParaRPr lang="en-US">
              <a:cs typeface="Calibri"/>
            </a:endParaRPr>
          </a:p>
          <a:p>
            <a:pPr>
              <a:buFont typeface="Arial" panose="020F0502020204030204" pitchFamily="34" charset="0"/>
              <a:buChar char="•"/>
            </a:pPr>
            <a:r>
              <a:rPr lang="en-US" dirty="0">
                <a:cs typeface="Calibri"/>
              </a:rPr>
              <a:t>Embedded</a:t>
            </a:r>
          </a:p>
          <a:p>
            <a:pPr marL="383540" lvl="1">
              <a:buFont typeface="Arial" panose="020F0502020204030204" pitchFamily="34" charset="0"/>
              <a:buChar char="•"/>
            </a:pPr>
            <a:r>
              <a:rPr lang="en-US" dirty="0">
                <a:ea typeface="+mn-lt"/>
                <a:cs typeface="+mn-lt"/>
              </a:rPr>
              <a:t>This project having a high level of complexity with a large team size by considering all sets of parameters (software, hardware and operational).</a:t>
            </a:r>
            <a:endParaRPr lang="en-US">
              <a:cs typeface="Calibri"/>
            </a:endParaRPr>
          </a:p>
          <a:p>
            <a:pPr marL="383540" lvl="1">
              <a:buFont typeface="Arial" panose="020F0502020204030204" pitchFamily="34" charset="0"/>
              <a:buChar char="•"/>
            </a:pPr>
            <a:r>
              <a:rPr lang="en-US" b="1" dirty="0">
                <a:ea typeface="+mn-lt"/>
                <a:cs typeface="+mn-lt"/>
              </a:rPr>
              <a:t>Example: </a:t>
            </a:r>
            <a:r>
              <a:rPr lang="en-US" dirty="0">
                <a:ea typeface="+mn-lt"/>
                <a:cs typeface="+mn-lt"/>
              </a:rPr>
              <a:t>Banking software or Traffic light control software.</a:t>
            </a:r>
            <a:endParaRPr lang="en-US">
              <a:cs typeface="Calibri"/>
            </a:endParaRPr>
          </a:p>
          <a:p>
            <a:pPr>
              <a:buFont typeface="Arial" panose="020F0502020204030204" pitchFamily="34" charset="0"/>
              <a:buChar char="•"/>
            </a:pPr>
            <a:endParaRPr lang="en-US" dirty="0">
              <a:cs typeface="Calibri"/>
            </a:endParaRPr>
          </a:p>
          <a:p>
            <a:pPr>
              <a:buFont typeface="Arial" panose="020F0502020204030204" pitchFamily="34" charset="0"/>
              <a:buChar char="•"/>
            </a:pPr>
            <a:endParaRPr lang="en-US" dirty="0">
              <a:cs typeface="Calibri"/>
            </a:endParaRPr>
          </a:p>
          <a:p>
            <a:endParaRPr lang="en-US" dirty="0">
              <a:cs typeface="Calibri"/>
            </a:endParaRPr>
          </a:p>
        </p:txBody>
      </p:sp>
    </p:spTree>
    <p:extLst>
      <p:ext uri="{BB962C8B-B14F-4D97-AF65-F5344CB8AC3E}">
        <p14:creationId xmlns:p14="http://schemas.microsoft.com/office/powerpoint/2010/main" val="1312327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20DD-02D8-4C9C-8F9B-85B57B2A571F}"/>
              </a:ext>
            </a:extLst>
          </p:cNvPr>
          <p:cNvSpPr>
            <a:spLocks noGrp="1"/>
          </p:cNvSpPr>
          <p:nvPr>
            <p:ph type="title"/>
          </p:nvPr>
        </p:nvSpPr>
        <p:spPr/>
        <p:txBody>
          <a:bodyPr/>
          <a:lstStyle/>
          <a:p>
            <a:r>
              <a:rPr lang="en-US" dirty="0">
                <a:ea typeface="+mj-lt"/>
                <a:cs typeface="+mj-lt"/>
              </a:rPr>
              <a:t>The Basic COCOMO Model</a:t>
            </a:r>
          </a:p>
        </p:txBody>
      </p:sp>
      <p:sp>
        <p:nvSpPr>
          <p:cNvPr id="3" name="Content Placeholder 2">
            <a:extLst>
              <a:ext uri="{FF2B5EF4-FFF2-40B4-BE49-F238E27FC236}">
                <a16:creationId xmlns:a16="http://schemas.microsoft.com/office/drawing/2014/main" id="{A9A76217-123A-483F-B7CB-A09F04F07703}"/>
              </a:ext>
            </a:extLst>
          </p:cNvPr>
          <p:cNvSpPr>
            <a:spLocks noGrp="1"/>
          </p:cNvSpPr>
          <p:nvPr>
            <p:ph idx="1"/>
          </p:nvPr>
        </p:nvSpPr>
        <p:spPr>
          <a:xfrm>
            <a:off x="1097280" y="1845734"/>
            <a:ext cx="10058400" cy="4535523"/>
          </a:xfrm>
        </p:spPr>
        <p:txBody>
          <a:bodyPr vert="horz" lIns="0" tIns="45720" rIns="0" bIns="45720" rtlCol="0" anchor="t">
            <a:normAutofit/>
          </a:bodyPr>
          <a:lstStyle/>
          <a:p>
            <a:pPr>
              <a:buFont typeface="Arial" panose="020F0502020204030204" pitchFamily="34" charset="0"/>
              <a:buChar char="•"/>
            </a:pPr>
            <a:r>
              <a:rPr lang="en-US" dirty="0">
                <a:ea typeface="+mn-lt"/>
                <a:cs typeface="+mn-lt"/>
              </a:rPr>
              <a:t>Gives only an approximate estimation:</a:t>
            </a:r>
            <a:endParaRPr lang="en-US"/>
          </a:p>
          <a:p>
            <a:pPr marL="383540" lvl="1">
              <a:buFont typeface="Arial" panose="020F0502020204030204" pitchFamily="34" charset="0"/>
              <a:buChar char="•"/>
            </a:pPr>
            <a:r>
              <a:rPr lang="en-US" sz="2000" dirty="0">
                <a:ea typeface="+mn-lt"/>
                <a:cs typeface="+mn-lt"/>
              </a:rPr>
              <a:t>Effort = a1 * (KLOC) * a2 </a:t>
            </a:r>
          </a:p>
          <a:p>
            <a:pPr marL="383540" lvl="1">
              <a:buFont typeface="Arial" panose="020F0502020204030204" pitchFamily="34" charset="0"/>
              <a:buChar char="•"/>
            </a:pPr>
            <a:r>
              <a:rPr lang="en-US" sz="2000" dirty="0" err="1">
                <a:ea typeface="+mn-lt"/>
                <a:cs typeface="+mn-lt"/>
              </a:rPr>
              <a:t>Tdev</a:t>
            </a:r>
            <a:r>
              <a:rPr lang="en-US" sz="2000" dirty="0">
                <a:ea typeface="+mn-lt"/>
                <a:cs typeface="+mn-lt"/>
              </a:rPr>
              <a:t> = b1 * (Effort) * b2</a:t>
            </a:r>
          </a:p>
          <a:p>
            <a:pPr marL="383540" lvl="1">
              <a:buFont typeface="Arial" panose="020F0502020204030204" pitchFamily="34" charset="0"/>
              <a:buChar char="•"/>
            </a:pPr>
            <a:r>
              <a:rPr lang="en-US" sz="2000" dirty="0">
                <a:ea typeface="+mn-lt"/>
                <a:cs typeface="+mn-lt"/>
              </a:rPr>
              <a:t>KLOC is the  estimated kilo  lines of source code,</a:t>
            </a:r>
          </a:p>
          <a:p>
            <a:pPr marL="383540" lvl="1">
              <a:buFont typeface="Arial" panose="020F0502020204030204" pitchFamily="34" charset="0"/>
              <a:buChar char="•"/>
            </a:pPr>
            <a:r>
              <a:rPr lang="en-US" sz="2000" dirty="0">
                <a:ea typeface="+mn-lt"/>
                <a:cs typeface="+mn-lt"/>
              </a:rPr>
              <a:t>a1,a2,b1,b2 are constants for different categories of software products, </a:t>
            </a:r>
          </a:p>
          <a:p>
            <a:pPr marL="383540" lvl="1">
              <a:buFont typeface="Arial" panose="020F0502020204030204" pitchFamily="34" charset="0"/>
              <a:buChar char="•"/>
            </a:pPr>
            <a:r>
              <a:rPr lang="en-US" sz="2000" dirty="0" err="1">
                <a:ea typeface="+mn-lt"/>
                <a:cs typeface="+mn-lt"/>
              </a:rPr>
              <a:t>Tdev</a:t>
            </a:r>
            <a:r>
              <a:rPr lang="en-US" sz="2000" dirty="0">
                <a:ea typeface="+mn-lt"/>
                <a:cs typeface="+mn-lt"/>
              </a:rPr>
              <a:t> is the estimated time to develop the software in months, </a:t>
            </a:r>
          </a:p>
          <a:p>
            <a:pPr marL="383540" lvl="1">
              <a:buFont typeface="Arial" panose="020F0502020204030204" pitchFamily="34" charset="0"/>
              <a:buChar char="•"/>
            </a:pPr>
            <a:r>
              <a:rPr lang="en-US" sz="2000" dirty="0">
                <a:ea typeface="+mn-lt"/>
                <a:cs typeface="+mn-lt"/>
              </a:rPr>
              <a:t>Effort  estimation is obtained in  terms of person months (PMs).</a:t>
            </a:r>
          </a:p>
          <a:p>
            <a:pPr>
              <a:buFont typeface="Arial" panose="020F0502020204030204" pitchFamily="34" charset="0"/>
              <a:buChar char="•"/>
            </a:pPr>
            <a:endParaRPr lang="en-US" sz="2200" dirty="0">
              <a:cs typeface="Calibri" panose="020F0502020204030204"/>
            </a:endParaRPr>
          </a:p>
        </p:txBody>
      </p:sp>
    </p:spTree>
    <p:extLst>
      <p:ext uri="{BB962C8B-B14F-4D97-AF65-F5344CB8AC3E}">
        <p14:creationId xmlns:p14="http://schemas.microsoft.com/office/powerpoint/2010/main" val="519235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D6A4-32CD-402D-8F9E-FE8CC4A1328F}"/>
              </a:ext>
            </a:extLst>
          </p:cNvPr>
          <p:cNvSpPr>
            <a:spLocks noGrp="1"/>
          </p:cNvSpPr>
          <p:nvPr>
            <p:ph type="title"/>
          </p:nvPr>
        </p:nvSpPr>
        <p:spPr/>
        <p:txBody>
          <a:bodyPr/>
          <a:lstStyle/>
          <a:p>
            <a:r>
              <a:rPr lang="en-US" dirty="0">
                <a:cs typeface="Calibri Light"/>
              </a:rPr>
              <a:t>Development Time Estimation</a:t>
            </a:r>
          </a:p>
        </p:txBody>
      </p:sp>
      <p:sp>
        <p:nvSpPr>
          <p:cNvPr id="3" name="Content Placeholder 2">
            <a:extLst>
              <a:ext uri="{FF2B5EF4-FFF2-40B4-BE49-F238E27FC236}">
                <a16:creationId xmlns:a16="http://schemas.microsoft.com/office/drawing/2014/main" id="{815BBB22-5843-4FA9-802C-954A3778D74B}"/>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Organic:</a:t>
            </a:r>
            <a:endParaRPr lang="en-US" dirty="0">
              <a:cs typeface="Calibri" panose="020F0502020204030204"/>
            </a:endParaRPr>
          </a:p>
          <a:p>
            <a:pPr marL="383540" lvl="1">
              <a:buFont typeface="Arial" panose="020F0502020204030204" pitchFamily="34" charset="0"/>
              <a:buChar char="•"/>
            </a:pPr>
            <a:r>
              <a:rPr lang="en-US" dirty="0" err="1">
                <a:ea typeface="+mn-lt"/>
                <a:cs typeface="+mn-lt"/>
              </a:rPr>
              <a:t>Tdev</a:t>
            </a:r>
            <a:r>
              <a:rPr lang="en-US" dirty="0">
                <a:ea typeface="+mn-lt"/>
                <a:cs typeface="+mn-lt"/>
              </a:rPr>
              <a:t> = 2.5 * (Effort) * 0.38 Months</a:t>
            </a:r>
            <a:endParaRPr lang="en-US" dirty="0">
              <a:cs typeface="Calibri" panose="020F0502020204030204"/>
            </a:endParaRPr>
          </a:p>
          <a:p>
            <a:pPr>
              <a:buFont typeface="Arial" panose="020F0502020204030204" pitchFamily="34" charset="0"/>
              <a:buChar char="•"/>
            </a:pPr>
            <a:r>
              <a:rPr lang="en-US" dirty="0">
                <a:ea typeface="+mn-lt"/>
                <a:cs typeface="+mn-lt"/>
              </a:rPr>
              <a:t>Semi-detached:</a:t>
            </a:r>
            <a:endParaRPr lang="en-US" dirty="0">
              <a:cs typeface="Calibri" panose="020F0502020204030204"/>
            </a:endParaRPr>
          </a:p>
          <a:p>
            <a:pPr marL="383540" lvl="1">
              <a:buFont typeface="Arial" panose="020F0502020204030204" pitchFamily="34" charset="0"/>
              <a:buChar char="•"/>
            </a:pPr>
            <a:r>
              <a:rPr lang="en-US" dirty="0" err="1">
                <a:ea typeface="+mn-lt"/>
                <a:cs typeface="+mn-lt"/>
              </a:rPr>
              <a:t>Tdev</a:t>
            </a:r>
            <a:r>
              <a:rPr lang="en-US" dirty="0">
                <a:ea typeface="+mn-lt"/>
                <a:cs typeface="+mn-lt"/>
              </a:rPr>
              <a:t> = 2.5 * (Effort) * 0.35 Months</a:t>
            </a:r>
            <a:endParaRPr lang="en-US" dirty="0">
              <a:cs typeface="Calibri" panose="020F0502020204030204"/>
            </a:endParaRPr>
          </a:p>
          <a:p>
            <a:pPr>
              <a:buFont typeface="Arial" panose="020F0502020204030204" pitchFamily="34" charset="0"/>
              <a:buChar char="•"/>
            </a:pPr>
            <a:r>
              <a:rPr lang="en-US" dirty="0">
                <a:ea typeface="+mn-lt"/>
                <a:cs typeface="+mn-lt"/>
              </a:rPr>
              <a:t>Embedded:</a:t>
            </a:r>
            <a:endParaRPr lang="en-US" dirty="0">
              <a:cs typeface="Calibri" panose="020F0502020204030204"/>
            </a:endParaRPr>
          </a:p>
          <a:p>
            <a:pPr marL="383540" lvl="1">
              <a:buFont typeface="Arial" panose="020F0502020204030204" pitchFamily="34" charset="0"/>
              <a:buChar char="•"/>
            </a:pPr>
            <a:r>
              <a:rPr lang="en-US" dirty="0" err="1">
                <a:ea typeface="+mn-lt"/>
                <a:cs typeface="+mn-lt"/>
              </a:rPr>
              <a:t>Tdev</a:t>
            </a:r>
            <a:r>
              <a:rPr lang="en-US" dirty="0">
                <a:ea typeface="+mn-lt"/>
                <a:cs typeface="+mn-lt"/>
              </a:rPr>
              <a:t> = 2.5 * (Effort) * 0.32 Months</a:t>
            </a:r>
            <a:endParaRPr lang="en-US" dirty="0">
              <a:cs typeface="Calibri"/>
            </a:endParaRPr>
          </a:p>
          <a:p>
            <a:endParaRPr lang="en-US" dirty="0">
              <a:cs typeface="Calibri"/>
            </a:endParaRPr>
          </a:p>
        </p:txBody>
      </p:sp>
    </p:spTree>
    <p:extLst>
      <p:ext uri="{BB962C8B-B14F-4D97-AF65-F5344CB8AC3E}">
        <p14:creationId xmlns:p14="http://schemas.microsoft.com/office/powerpoint/2010/main" val="2823012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D73E-98F1-4154-BBE8-B5F30383C97D}"/>
              </a:ext>
            </a:extLst>
          </p:cNvPr>
          <p:cNvSpPr>
            <a:spLocks noGrp="1"/>
          </p:cNvSpPr>
          <p:nvPr>
            <p:ph type="title"/>
          </p:nvPr>
        </p:nvSpPr>
        <p:spPr/>
        <p:txBody>
          <a:bodyPr/>
          <a:lstStyle/>
          <a:p>
            <a:r>
              <a:rPr lang="en-US" dirty="0">
                <a:ea typeface="+mj-lt"/>
                <a:cs typeface="+mj-lt"/>
              </a:rPr>
              <a:t>Development Effort Estimation</a:t>
            </a:r>
            <a:endParaRPr lang="en-US" dirty="0"/>
          </a:p>
        </p:txBody>
      </p:sp>
      <p:sp>
        <p:nvSpPr>
          <p:cNvPr id="3" name="Content Placeholder 2">
            <a:extLst>
              <a:ext uri="{FF2B5EF4-FFF2-40B4-BE49-F238E27FC236}">
                <a16:creationId xmlns:a16="http://schemas.microsoft.com/office/drawing/2014/main" id="{0A8AD9DA-C11D-4C68-97EA-2D170C3E32E1}"/>
              </a:ext>
            </a:extLst>
          </p:cNvPr>
          <p:cNvSpPr>
            <a:spLocks noGrp="1"/>
          </p:cNvSpPr>
          <p:nvPr>
            <p:ph idx="1"/>
          </p:nvPr>
        </p:nvSpPr>
        <p:spPr/>
        <p:txBody>
          <a:bodyPr vert="horz" lIns="0" tIns="45720" rIns="0" bIns="45720" rtlCol="0" anchor="t">
            <a:normAutofit/>
          </a:bodyPr>
          <a:lstStyle/>
          <a:p>
            <a:pPr>
              <a:buFont typeface="Arial,Sans-Serif" panose="020F0502020204030204" pitchFamily="34" charset="0"/>
              <a:buChar char="•"/>
            </a:pPr>
            <a:r>
              <a:rPr lang="en-US" dirty="0">
                <a:cs typeface="Calibri"/>
              </a:rPr>
              <a:t>Organic :</a:t>
            </a:r>
            <a:endParaRPr lang="en-US" dirty="0">
              <a:ea typeface="+mn-lt"/>
              <a:cs typeface="+mn-lt"/>
            </a:endParaRPr>
          </a:p>
          <a:p>
            <a:pPr marL="383540" lvl="1">
              <a:buFont typeface="Arial,Sans-Serif" panose="020F0502020204030204" pitchFamily="34" charset="0"/>
              <a:buChar char="•"/>
            </a:pPr>
            <a:r>
              <a:rPr lang="en-US" dirty="0">
                <a:cs typeface="Calibri"/>
              </a:rPr>
              <a:t>Effort = 2.4 * (KLOC) * 1.05 PM</a:t>
            </a:r>
            <a:endParaRPr lang="en-US" dirty="0">
              <a:ea typeface="+mn-lt"/>
              <a:cs typeface="+mn-lt"/>
            </a:endParaRPr>
          </a:p>
          <a:p>
            <a:pPr>
              <a:buFont typeface="Arial,Sans-Serif" panose="020F0502020204030204" pitchFamily="34" charset="0"/>
              <a:buChar char="•"/>
            </a:pPr>
            <a:r>
              <a:rPr lang="en-US" dirty="0">
                <a:cs typeface="Calibri"/>
              </a:rPr>
              <a:t>Semi-detached: </a:t>
            </a:r>
            <a:endParaRPr lang="en-US" dirty="0">
              <a:ea typeface="+mn-lt"/>
              <a:cs typeface="+mn-lt"/>
            </a:endParaRPr>
          </a:p>
          <a:p>
            <a:pPr marL="383540" lvl="1">
              <a:buFont typeface="Arial,Sans-Serif" panose="020F0502020204030204" pitchFamily="34" charset="0"/>
              <a:buChar char="•"/>
            </a:pPr>
            <a:r>
              <a:rPr lang="en-US" dirty="0">
                <a:cs typeface="Calibri"/>
              </a:rPr>
              <a:t>Effort = 3.0 * (KLOC) * 1.12 PM </a:t>
            </a:r>
            <a:endParaRPr lang="en-US" dirty="0">
              <a:ea typeface="+mn-lt"/>
              <a:cs typeface="+mn-lt"/>
            </a:endParaRPr>
          </a:p>
          <a:p>
            <a:pPr>
              <a:buFont typeface="Arial,Sans-Serif" panose="020F0502020204030204" pitchFamily="34" charset="0"/>
              <a:buChar char="•"/>
            </a:pPr>
            <a:r>
              <a:rPr lang="en-US" dirty="0">
                <a:cs typeface="Calibri"/>
              </a:rPr>
              <a:t>Embedded: </a:t>
            </a:r>
            <a:endParaRPr lang="en-US" dirty="0">
              <a:ea typeface="+mn-lt"/>
              <a:cs typeface="+mn-lt"/>
            </a:endParaRPr>
          </a:p>
          <a:p>
            <a:pPr marL="383540" lvl="1">
              <a:buFont typeface="Arial,Sans-Serif" panose="020F0502020204030204" pitchFamily="34" charset="0"/>
              <a:buChar char="•"/>
            </a:pPr>
            <a:r>
              <a:rPr lang="en-US" dirty="0">
                <a:cs typeface="Calibri"/>
              </a:rPr>
              <a:t>Effort = 3.6 * (KLOC) * 1.20PM</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42257255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37">
            <a:extLst>
              <a:ext uri="{FF2B5EF4-FFF2-40B4-BE49-F238E27FC236}">
                <a16:creationId xmlns:a16="http://schemas.microsoft.com/office/drawing/2014/main" id="{3F89FC01-D0CF-4899-A184-1F0070363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39">
            <a:extLst>
              <a:ext uri="{FF2B5EF4-FFF2-40B4-BE49-F238E27FC236}">
                <a16:creationId xmlns:a16="http://schemas.microsoft.com/office/drawing/2014/main" id="{F4E5A9FF-C93F-4A6D-ABDE-2533C301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1" name="Straight Connector 41">
            <a:extLst>
              <a:ext uri="{FF2B5EF4-FFF2-40B4-BE49-F238E27FC236}">
                <a16:creationId xmlns:a16="http://schemas.microsoft.com/office/drawing/2014/main" id="{890A4124-979D-4376-AA58-6501D58B6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2" name="Rectangle 43">
            <a:extLst>
              <a:ext uri="{FF2B5EF4-FFF2-40B4-BE49-F238E27FC236}">
                <a16:creationId xmlns:a16="http://schemas.microsoft.com/office/drawing/2014/main" id="{4B019A08-55AD-4038-B865-37DA596B8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5237C-D925-4602-9BCC-CAD0A63EBB03}"/>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a:t>The Basic COCOMO Model</a:t>
            </a:r>
          </a:p>
        </p:txBody>
      </p:sp>
      <p:pic>
        <p:nvPicPr>
          <p:cNvPr id="6" name="Picture 6" descr="Chart, line chart&#10;&#10;Description automatically generated">
            <a:extLst>
              <a:ext uri="{FF2B5EF4-FFF2-40B4-BE49-F238E27FC236}">
                <a16:creationId xmlns:a16="http://schemas.microsoft.com/office/drawing/2014/main" id="{18441248-4D91-42F5-81C2-D8602F1C799B}"/>
              </a:ext>
            </a:extLst>
          </p:cNvPr>
          <p:cNvPicPr>
            <a:picLocks noGrp="1" noChangeAspect="1"/>
          </p:cNvPicPr>
          <p:nvPr>
            <p:ph sz="half" idx="1"/>
          </p:nvPr>
        </p:nvPicPr>
        <p:blipFill>
          <a:blip r:embed="rId2"/>
          <a:stretch>
            <a:fillRect/>
          </a:stretch>
        </p:blipFill>
        <p:spPr>
          <a:xfrm>
            <a:off x="643192" y="999740"/>
            <a:ext cx="5451627" cy="4538479"/>
          </a:xfrm>
          <a:prstGeom prst="rect">
            <a:avLst/>
          </a:prstGeom>
        </p:spPr>
      </p:pic>
      <p:cxnSp>
        <p:nvCxnSpPr>
          <p:cNvPr id="53" name="Straight Connector 45">
            <a:extLst>
              <a:ext uri="{FF2B5EF4-FFF2-40B4-BE49-F238E27FC236}">
                <a16:creationId xmlns:a16="http://schemas.microsoft.com/office/drawing/2014/main" id="{2BA067F2-7FAF-4758-9BC4-F7C88ED904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AF945C5-33E8-4154-961C-45DC44D0AF92}"/>
              </a:ext>
            </a:extLst>
          </p:cNvPr>
          <p:cNvSpPr txBox="1"/>
          <p:nvPr/>
        </p:nvSpPr>
        <p:spPr>
          <a:xfrm>
            <a:off x="6411684" y="2170160"/>
            <a:ext cx="5127172" cy="4058367"/>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lnSpcReduction="10000"/>
          </a:bodyPr>
          <a:lstStyle/>
          <a:p>
            <a:pPr marL="342900" indent="-342900">
              <a:lnSpc>
                <a:spcPct val="90000"/>
              </a:lnSpc>
              <a:spcAft>
                <a:spcPts val="600"/>
              </a:spcAft>
              <a:buClr>
                <a:schemeClr val="accent1"/>
              </a:buClr>
              <a:buFont typeface="Arial" panose="020F0502020204030204" pitchFamily="34" charset="0"/>
              <a:buChar char="•"/>
            </a:pPr>
            <a:r>
              <a:rPr lang="en-US" sz="2400">
                <a:solidFill>
                  <a:schemeClr val="tx1">
                    <a:lumMod val="75000"/>
                    <a:lumOff val="25000"/>
                  </a:schemeClr>
                </a:solidFill>
              </a:rPr>
              <a:t>Some insight into the basic COCOMO model can be obtained by plotting the estimated characteristics for different software sizes. </a:t>
            </a:r>
            <a:endParaRPr lang="en-US" sz="2000">
              <a:solidFill>
                <a:schemeClr val="tx1">
                  <a:lumMod val="75000"/>
                  <a:lumOff val="25000"/>
                </a:schemeClr>
              </a:solidFill>
              <a:cs typeface="Calibri"/>
            </a:endParaRPr>
          </a:p>
          <a:p>
            <a:pPr marL="342900" indent="-342900">
              <a:lnSpc>
                <a:spcPct val="90000"/>
              </a:lnSpc>
              <a:spcAft>
                <a:spcPts val="600"/>
              </a:spcAft>
              <a:buClr>
                <a:schemeClr val="accent1"/>
              </a:buClr>
              <a:buFont typeface="Arial" panose="020F0502020204030204" pitchFamily="34" charset="0"/>
              <a:buChar char="•"/>
            </a:pPr>
            <a:r>
              <a:rPr lang="en-US" sz="2400">
                <a:solidFill>
                  <a:schemeClr val="tx1">
                    <a:lumMod val="75000"/>
                    <a:lumOff val="25000"/>
                  </a:schemeClr>
                </a:solidFill>
              </a:rPr>
              <a:t>Fig shows a plot of estimated effort versus product size. </a:t>
            </a:r>
            <a:endParaRPr lang="en-US" sz="2000">
              <a:solidFill>
                <a:schemeClr val="tx1">
                  <a:lumMod val="75000"/>
                  <a:lumOff val="25000"/>
                </a:schemeClr>
              </a:solidFill>
              <a:cs typeface="Calibri"/>
            </a:endParaRPr>
          </a:p>
          <a:p>
            <a:pPr marL="342900" indent="-342900">
              <a:lnSpc>
                <a:spcPct val="90000"/>
              </a:lnSpc>
              <a:spcAft>
                <a:spcPts val="600"/>
              </a:spcAft>
              <a:buClr>
                <a:schemeClr val="accent1"/>
              </a:buClr>
              <a:buFont typeface="Arial" panose="020F0502020204030204" pitchFamily="34" charset="0"/>
              <a:buChar char="•"/>
            </a:pPr>
            <a:r>
              <a:rPr lang="en-US" sz="2400">
                <a:solidFill>
                  <a:schemeClr val="tx1">
                    <a:lumMod val="75000"/>
                    <a:lumOff val="25000"/>
                  </a:schemeClr>
                </a:solidFill>
              </a:rPr>
              <a:t>From fig, we can observe that the effort is somewhat superliner in the size of the software product. </a:t>
            </a:r>
            <a:endParaRPr lang="en-US" sz="2000">
              <a:solidFill>
                <a:schemeClr val="tx1">
                  <a:lumMod val="75000"/>
                  <a:lumOff val="25000"/>
                </a:schemeClr>
              </a:solidFill>
              <a:cs typeface="Calibri"/>
            </a:endParaRPr>
          </a:p>
          <a:p>
            <a:pPr marL="342900" indent="-342900">
              <a:lnSpc>
                <a:spcPct val="90000"/>
              </a:lnSpc>
              <a:spcAft>
                <a:spcPts val="600"/>
              </a:spcAft>
              <a:buClr>
                <a:schemeClr val="accent1"/>
              </a:buClr>
              <a:buFont typeface="Arial" panose="020F0502020204030204" pitchFamily="34" charset="0"/>
              <a:buChar char="•"/>
            </a:pPr>
            <a:r>
              <a:rPr lang="en-US" sz="2400">
                <a:solidFill>
                  <a:schemeClr val="tx1">
                    <a:lumMod val="75000"/>
                    <a:lumOff val="25000"/>
                  </a:schemeClr>
                </a:solidFill>
              </a:rPr>
              <a:t>Thus, the effort required to develop a product increases very rapidly with project size.</a:t>
            </a:r>
            <a:endParaRPr lang="en-US">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pPr>
            <a:endParaRPr lang="en-US" b="1">
              <a:solidFill>
                <a:schemeClr val="tx1">
                  <a:lumMod val="75000"/>
                  <a:lumOff val="25000"/>
                </a:schemeClr>
              </a:solidFill>
            </a:endParaRPr>
          </a:p>
        </p:txBody>
      </p:sp>
      <p:sp>
        <p:nvSpPr>
          <p:cNvPr id="54" name="Rectangle 47">
            <a:extLst>
              <a:ext uri="{FF2B5EF4-FFF2-40B4-BE49-F238E27FC236}">
                <a16:creationId xmlns:a16="http://schemas.microsoft.com/office/drawing/2014/main" id="{1627C7B9-FD35-4E35-B741-E4A9A5F41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49">
            <a:extLst>
              <a:ext uri="{FF2B5EF4-FFF2-40B4-BE49-F238E27FC236}">
                <a16:creationId xmlns:a16="http://schemas.microsoft.com/office/drawing/2014/main" id="{476B7131-2035-43F9-84E8-2B4749D33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759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7AA9-D3E7-45A1-AB6B-849819F315CD}"/>
              </a:ext>
            </a:extLst>
          </p:cNvPr>
          <p:cNvSpPr>
            <a:spLocks noGrp="1"/>
          </p:cNvSpPr>
          <p:nvPr>
            <p:ph type="title"/>
          </p:nvPr>
        </p:nvSpPr>
        <p:spPr/>
        <p:txBody>
          <a:bodyPr/>
          <a:lstStyle/>
          <a:p>
            <a:pPr algn="just"/>
            <a:r>
              <a:rPr lang="en-US" b="1" dirty="0"/>
              <a:t>Project Planning Process</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6EEFAE32-27C6-42E7-A0C9-5F48E1C8F794}"/>
              </a:ext>
            </a:extLst>
          </p:cNvPr>
          <p:cNvSpPr>
            <a:spLocks noGrp="1"/>
          </p:cNvSpPr>
          <p:nvPr>
            <p:ph idx="1"/>
          </p:nvPr>
        </p:nvSpPr>
        <p:spPr>
          <a:xfrm>
            <a:off x="1097280" y="1845734"/>
            <a:ext cx="10058400" cy="4523032"/>
          </a:xfrm>
        </p:spPr>
        <p:txBody>
          <a:bodyPr vert="horz" lIns="0" tIns="45720" rIns="0" bIns="45720" rtlCol="0" anchor="t">
            <a:normAutofit/>
          </a:bodyPr>
          <a:lstStyle/>
          <a:p>
            <a:pPr algn="just">
              <a:buFont typeface="Arial" panose="020F0502020204030204" pitchFamily="34" charset="0"/>
              <a:buChar char="•"/>
            </a:pPr>
            <a:r>
              <a:rPr lang="en-US" dirty="0">
                <a:ea typeface="+mn-lt"/>
                <a:cs typeface="+mn-lt"/>
              </a:rPr>
              <a:t>The project planning process involves a set of interrelated activities followed in an orderly manner to implement user requirements in software and includes the description of a series of project planning activities and individual(s) responsible for performing these activities. In addition, the project planning process comprises the following.</a:t>
            </a:r>
            <a:endParaRPr lang="en-US" dirty="0">
              <a:cs typeface="Calibri" panose="020F0502020204030204"/>
            </a:endParaRPr>
          </a:p>
          <a:p>
            <a:pPr marL="383540" lvl="1" algn="just">
              <a:buFont typeface="Arial" panose="020F0502020204030204" pitchFamily="34" charset="0"/>
              <a:buChar char="•"/>
            </a:pPr>
            <a:r>
              <a:rPr lang="en-US" dirty="0">
                <a:ea typeface="+mn-lt"/>
                <a:cs typeface="+mn-lt"/>
              </a:rPr>
              <a:t>Objectives and scope of the project</a:t>
            </a:r>
            <a:endParaRPr lang="en-US">
              <a:cs typeface="Calibri" panose="020F0502020204030204"/>
            </a:endParaRPr>
          </a:p>
          <a:p>
            <a:pPr marL="383540" lvl="1" algn="just">
              <a:buFont typeface="Arial" panose="020F0502020204030204" pitchFamily="34" charset="0"/>
              <a:buChar char="•"/>
            </a:pPr>
            <a:r>
              <a:rPr lang="en-US" dirty="0">
                <a:ea typeface="+mn-lt"/>
                <a:cs typeface="+mn-lt"/>
              </a:rPr>
              <a:t>Techniques used to perform project planning</a:t>
            </a:r>
            <a:endParaRPr lang="en-US">
              <a:cs typeface="Calibri" panose="020F0502020204030204"/>
            </a:endParaRPr>
          </a:p>
          <a:p>
            <a:pPr marL="383540" lvl="1" algn="just">
              <a:buFont typeface="Arial" panose="020F0502020204030204" pitchFamily="34" charset="0"/>
              <a:buChar char="•"/>
            </a:pPr>
            <a:r>
              <a:rPr lang="en-US" dirty="0">
                <a:ea typeface="+mn-lt"/>
                <a:cs typeface="+mn-lt"/>
              </a:rPr>
              <a:t>Effort (in time) of individuals involved in project</a:t>
            </a:r>
            <a:endParaRPr lang="en-US">
              <a:cs typeface="Calibri" panose="020F0502020204030204"/>
            </a:endParaRPr>
          </a:p>
          <a:p>
            <a:pPr marL="383540" lvl="1" algn="just">
              <a:buFont typeface="Arial" panose="020F0502020204030204" pitchFamily="34" charset="0"/>
              <a:buChar char="•"/>
            </a:pPr>
            <a:r>
              <a:rPr lang="en-US" dirty="0">
                <a:ea typeface="+mn-lt"/>
                <a:cs typeface="+mn-lt"/>
              </a:rPr>
              <a:t>Project schedule and milestones</a:t>
            </a:r>
            <a:endParaRPr lang="en-US">
              <a:cs typeface="Calibri" panose="020F0502020204030204"/>
            </a:endParaRPr>
          </a:p>
          <a:p>
            <a:pPr marL="383540" lvl="1" algn="just">
              <a:buFont typeface="Arial" panose="020F0502020204030204" pitchFamily="34" charset="0"/>
              <a:buChar char="•"/>
            </a:pPr>
            <a:r>
              <a:rPr lang="en-US" dirty="0">
                <a:ea typeface="+mn-lt"/>
                <a:cs typeface="+mn-lt"/>
              </a:rPr>
              <a:t>Resources required for the project</a:t>
            </a:r>
            <a:endParaRPr lang="en-US">
              <a:cs typeface="Calibri" panose="020F0502020204030204"/>
            </a:endParaRPr>
          </a:p>
          <a:p>
            <a:pPr marL="383540" lvl="1" algn="just">
              <a:buFont typeface="Arial" panose="020F0502020204030204" pitchFamily="34" charset="0"/>
              <a:buChar char="•"/>
            </a:pPr>
            <a:r>
              <a:rPr lang="en-US" dirty="0">
                <a:ea typeface="+mn-lt"/>
                <a:cs typeface="+mn-lt"/>
              </a:rPr>
              <a:t>Risks associated with the project.</a:t>
            </a:r>
            <a:endParaRPr lang="en-US">
              <a:cs typeface="Calibri" panose="020F0502020204030204"/>
            </a:endParaRPr>
          </a:p>
          <a:p>
            <a:pPr algn="just">
              <a:buFont typeface="Arial" panose="020F0502020204030204" pitchFamily="34" charset="0"/>
              <a:buChar char="•"/>
            </a:pPr>
            <a:r>
              <a:rPr lang="en-US" dirty="0">
                <a:ea typeface="+mn-lt"/>
                <a:cs typeface="+mn-lt"/>
              </a:rPr>
              <a:t>Project planning process comprises several activities, which are essential for carrying out a project systematically. These activities refer to the series of tasks performed over a period of time for developing the software. These activities include estimation of time, effort, and resources required and risks associated with the project.</a:t>
            </a:r>
            <a:endParaRPr lang="en-US" dirty="0">
              <a:cs typeface="Calibri"/>
            </a:endParaRPr>
          </a:p>
          <a:p>
            <a:endParaRPr lang="en-US" dirty="0">
              <a:cs typeface="Calibri"/>
            </a:endParaRPr>
          </a:p>
        </p:txBody>
      </p:sp>
    </p:spTree>
    <p:extLst>
      <p:ext uri="{BB962C8B-B14F-4D97-AF65-F5344CB8AC3E}">
        <p14:creationId xmlns:p14="http://schemas.microsoft.com/office/powerpoint/2010/main" val="24502995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3">
            <a:extLst>
              <a:ext uri="{FF2B5EF4-FFF2-40B4-BE49-F238E27FC236}">
                <a16:creationId xmlns:a16="http://schemas.microsoft.com/office/drawing/2014/main" id="{4B019A08-55AD-4038-B865-37DA596B8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4ED7F-DDC1-491B-BC60-4ACE1EEFC0D1}"/>
              </a:ext>
            </a:extLst>
          </p:cNvPr>
          <p:cNvSpPr>
            <a:spLocks noGrp="1"/>
          </p:cNvSpPr>
          <p:nvPr>
            <p:ph type="title"/>
          </p:nvPr>
        </p:nvSpPr>
        <p:spPr>
          <a:xfrm>
            <a:off x="6411685" y="634946"/>
            <a:ext cx="5127171" cy="1450757"/>
          </a:xfrm>
        </p:spPr>
        <p:txBody>
          <a:bodyPr>
            <a:normAutofit/>
          </a:bodyPr>
          <a:lstStyle/>
          <a:p>
            <a:r>
              <a:rPr lang="en-US" dirty="0">
                <a:ea typeface="+mj-lt"/>
                <a:cs typeface="+mj-lt"/>
              </a:rPr>
              <a:t>The Basic COCOMO Model</a:t>
            </a:r>
          </a:p>
        </p:txBody>
      </p:sp>
      <p:pic>
        <p:nvPicPr>
          <p:cNvPr id="3" name="Picture 3" descr="Chart, line chart&#10;&#10;Description automatically generated">
            <a:extLst>
              <a:ext uri="{FF2B5EF4-FFF2-40B4-BE49-F238E27FC236}">
                <a16:creationId xmlns:a16="http://schemas.microsoft.com/office/drawing/2014/main" id="{E51B7688-3611-470A-B2E8-525D009B9738}"/>
              </a:ext>
            </a:extLst>
          </p:cNvPr>
          <p:cNvPicPr>
            <a:picLocks noChangeAspect="1"/>
          </p:cNvPicPr>
          <p:nvPr/>
        </p:nvPicPr>
        <p:blipFill>
          <a:blip r:embed="rId2"/>
          <a:stretch>
            <a:fillRect/>
          </a:stretch>
        </p:blipFill>
        <p:spPr>
          <a:xfrm>
            <a:off x="643192" y="999740"/>
            <a:ext cx="5451627" cy="4538479"/>
          </a:xfrm>
          <a:prstGeom prst="rect">
            <a:avLst/>
          </a:prstGeom>
        </p:spPr>
      </p:pic>
      <p:cxnSp>
        <p:nvCxnSpPr>
          <p:cNvPr id="42" name="Straight Connector 25">
            <a:extLst>
              <a:ext uri="{FF2B5EF4-FFF2-40B4-BE49-F238E27FC236}">
                <a16:creationId xmlns:a16="http://schemas.microsoft.com/office/drawing/2014/main" id="{2BA067F2-7FAF-4758-9BC4-F7C88ED904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41C19A9B-3689-49A3-BA1D-95C6E71320B7}"/>
              </a:ext>
            </a:extLst>
          </p:cNvPr>
          <p:cNvSpPr>
            <a:spLocks noGrp="1"/>
          </p:cNvSpPr>
          <p:nvPr>
            <p:ph idx="1"/>
          </p:nvPr>
        </p:nvSpPr>
        <p:spPr>
          <a:xfrm>
            <a:off x="6411684" y="2170160"/>
            <a:ext cx="5127172" cy="4173386"/>
          </a:xfrm>
        </p:spPr>
        <p:txBody>
          <a:bodyPr vert="horz" lIns="0" tIns="45720" rIns="0" bIns="45720" rtlCol="0" anchor="t">
            <a:noAutofit/>
          </a:bodyPr>
          <a:lstStyle/>
          <a:p>
            <a:pPr>
              <a:buFont typeface="Arial" panose="020F0502020204030204" pitchFamily="34" charset="0"/>
              <a:buChar char="•"/>
            </a:pPr>
            <a:r>
              <a:rPr lang="en-US" sz="2400">
                <a:ea typeface="+mn-lt"/>
                <a:cs typeface="+mn-lt"/>
              </a:rPr>
              <a:t>Development time </a:t>
            </a:r>
            <a:endParaRPr lang="en-US" sz="2400">
              <a:cs typeface="Calibri" panose="020F0502020204030204"/>
            </a:endParaRPr>
          </a:p>
          <a:p>
            <a:pPr marL="383540" lvl="1">
              <a:buFont typeface="Arial" panose="020F0502020204030204" pitchFamily="34" charset="0"/>
              <a:buChar char="•"/>
            </a:pPr>
            <a:r>
              <a:rPr lang="en-US" sz="2000">
                <a:ea typeface="+mn-lt"/>
                <a:cs typeface="+mn-lt"/>
              </a:rPr>
              <a:t>sublinear function of product size.</a:t>
            </a:r>
            <a:endParaRPr lang="en-US" sz="2000">
              <a:cs typeface="Calibri"/>
            </a:endParaRPr>
          </a:p>
          <a:p>
            <a:pPr>
              <a:buFont typeface="Arial" panose="020F0502020204030204" pitchFamily="34" charset="0"/>
              <a:buChar char="•"/>
            </a:pPr>
            <a:r>
              <a:rPr lang="en-US" sz="2400">
                <a:ea typeface="+mn-lt"/>
                <a:cs typeface="+mn-lt"/>
              </a:rPr>
              <a:t>When product size increases two times, </a:t>
            </a:r>
            <a:endParaRPr lang="en-US" sz="2400">
              <a:cs typeface="Calibri"/>
            </a:endParaRPr>
          </a:p>
          <a:p>
            <a:pPr marL="383540" lvl="1">
              <a:buFont typeface="Arial" panose="020F0502020204030204" pitchFamily="34" charset="0"/>
              <a:buChar char="•"/>
            </a:pPr>
            <a:r>
              <a:rPr lang="en-US" sz="2000">
                <a:ea typeface="+mn-lt"/>
                <a:cs typeface="+mn-lt"/>
              </a:rPr>
              <a:t>development time  does not double.</a:t>
            </a:r>
            <a:endParaRPr lang="en-US" sz="2000">
              <a:cs typeface="Calibri"/>
            </a:endParaRPr>
          </a:p>
          <a:p>
            <a:pPr>
              <a:buFont typeface="Arial" panose="020F0502020204030204" pitchFamily="34" charset="0"/>
              <a:buChar char="•"/>
            </a:pPr>
            <a:r>
              <a:rPr lang="en-US" sz="2400">
                <a:ea typeface="+mn-lt"/>
                <a:cs typeface="+mn-lt"/>
              </a:rPr>
              <a:t>Time taken: </a:t>
            </a:r>
            <a:endParaRPr lang="en-US" sz="2400">
              <a:cs typeface="Calibri"/>
            </a:endParaRPr>
          </a:p>
          <a:p>
            <a:pPr marL="383540" lvl="1">
              <a:buFont typeface="Arial" panose="020F0502020204030204" pitchFamily="34" charset="0"/>
              <a:buChar char="•"/>
            </a:pPr>
            <a:r>
              <a:rPr lang="en-US" sz="2000">
                <a:ea typeface="+mn-lt"/>
                <a:cs typeface="+mn-lt"/>
              </a:rPr>
              <a:t>almost same for all the three product categories.</a:t>
            </a:r>
            <a:endParaRPr lang="en-US" sz="2000">
              <a:cs typeface="Calibri"/>
            </a:endParaRPr>
          </a:p>
          <a:p>
            <a:pPr>
              <a:buFont typeface="Arial" panose="020F0502020204030204" pitchFamily="34" charset="0"/>
              <a:buChar char="•"/>
            </a:pPr>
            <a:r>
              <a:rPr lang="en-US" sz="2400">
                <a:ea typeface="+mn-lt"/>
                <a:cs typeface="+mn-lt"/>
              </a:rPr>
              <a:t>This can be explained by the fact that for larger products, a larger number of activities which can be carried out concurrently can be identified. This reduces the time to complete the project.</a:t>
            </a:r>
            <a:endParaRPr lang="en-US">
              <a:cs typeface="Calibri"/>
            </a:endParaRPr>
          </a:p>
          <a:p>
            <a:endParaRPr lang="en-US" dirty="0">
              <a:cs typeface="Calibri"/>
            </a:endParaRPr>
          </a:p>
        </p:txBody>
      </p:sp>
      <p:sp>
        <p:nvSpPr>
          <p:cNvPr id="43" name="Rectangle 27">
            <a:extLst>
              <a:ext uri="{FF2B5EF4-FFF2-40B4-BE49-F238E27FC236}">
                <a16:creationId xmlns:a16="http://schemas.microsoft.com/office/drawing/2014/main" id="{1627C7B9-FD35-4E35-B741-E4A9A5F41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29">
            <a:extLst>
              <a:ext uri="{FF2B5EF4-FFF2-40B4-BE49-F238E27FC236}">
                <a16:creationId xmlns:a16="http://schemas.microsoft.com/office/drawing/2014/main" id="{476B7131-2035-43F9-84E8-2B4749D33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68189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AD16-7800-42BA-986D-CB87E54CDD5D}"/>
              </a:ext>
            </a:extLst>
          </p:cNvPr>
          <p:cNvSpPr>
            <a:spLocks noGrp="1"/>
          </p:cNvSpPr>
          <p:nvPr>
            <p:ph type="title"/>
          </p:nvPr>
        </p:nvSpPr>
        <p:spPr/>
        <p:txBody>
          <a:bodyPr/>
          <a:lstStyle/>
          <a:p>
            <a:r>
              <a:rPr lang="en-US" dirty="0">
                <a:cs typeface="Calibri Light"/>
              </a:rPr>
              <a:t>The Basic COCOMO Model</a:t>
            </a:r>
            <a:endParaRPr lang="en-US" dirty="0"/>
          </a:p>
        </p:txBody>
      </p:sp>
      <p:sp>
        <p:nvSpPr>
          <p:cNvPr id="3" name="Content Placeholder 2">
            <a:extLst>
              <a:ext uri="{FF2B5EF4-FFF2-40B4-BE49-F238E27FC236}">
                <a16:creationId xmlns:a16="http://schemas.microsoft.com/office/drawing/2014/main" id="{F17F7A06-91BE-408E-8FC0-6361076F578A}"/>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sz="2400" dirty="0">
                <a:ea typeface="+mn-lt"/>
                <a:cs typeface="+mn-lt"/>
              </a:rPr>
              <a:t>Development time does not increase linearly with product size:</a:t>
            </a:r>
            <a:endParaRPr lang="en-US" sz="2400">
              <a:cs typeface="Calibri" panose="020F0502020204030204"/>
            </a:endParaRPr>
          </a:p>
          <a:p>
            <a:pPr marL="383540" lvl="1">
              <a:buFont typeface="Arial" panose="020F0502020204030204" pitchFamily="34" charset="0"/>
              <a:buChar char="•"/>
            </a:pPr>
            <a:r>
              <a:rPr lang="en-US" sz="2400" dirty="0">
                <a:ea typeface="+mn-lt"/>
                <a:cs typeface="+mn-lt"/>
              </a:rPr>
              <a:t>For larger products more parallel activities can be identified:</a:t>
            </a:r>
            <a:endParaRPr lang="en-US" sz="2400">
              <a:cs typeface="Calibri" panose="020F0502020204030204"/>
            </a:endParaRPr>
          </a:p>
          <a:p>
            <a:pPr marL="566420" lvl="2">
              <a:buFont typeface="Arial" panose="020F0502020204030204" pitchFamily="34" charset="0"/>
              <a:buChar char="•"/>
            </a:pPr>
            <a:r>
              <a:rPr lang="en-US" sz="1800" dirty="0">
                <a:ea typeface="+mn-lt"/>
                <a:cs typeface="+mn-lt"/>
              </a:rPr>
              <a:t>can be carried out simultaneously by a number of engineers.</a:t>
            </a:r>
            <a:endParaRPr lang="en-US" sz="1800">
              <a:cs typeface="Calibri"/>
            </a:endParaRPr>
          </a:p>
          <a:p>
            <a:pPr>
              <a:buFont typeface="Arial" panose="020F0502020204030204" pitchFamily="34" charset="0"/>
              <a:buChar char="•"/>
            </a:pPr>
            <a:r>
              <a:rPr lang="en-US" sz="2400" dirty="0">
                <a:ea typeface="+mn-lt"/>
                <a:cs typeface="+mn-lt"/>
              </a:rPr>
              <a:t>Development time is roughly the same for all the three categories of products: </a:t>
            </a:r>
          </a:p>
          <a:p>
            <a:pPr marL="383540" lvl="1">
              <a:buFont typeface="Arial" panose="020F0502020204030204" pitchFamily="34" charset="0"/>
              <a:buChar char="•"/>
            </a:pPr>
            <a:r>
              <a:rPr lang="en-US" sz="2400" dirty="0">
                <a:ea typeface="+mn-lt"/>
                <a:cs typeface="+mn-lt"/>
              </a:rPr>
              <a:t>For example, a 60 KLOC program can be developed in approximately 18 months</a:t>
            </a:r>
            <a:endParaRPr lang="en-US" sz="2400">
              <a:cs typeface="Calibri" panose="020F0502020204030204"/>
            </a:endParaRPr>
          </a:p>
          <a:p>
            <a:pPr marL="566420" lvl="2">
              <a:buFont typeface="Arial" panose="020F0502020204030204" pitchFamily="34" charset="0"/>
              <a:buChar char="•"/>
            </a:pPr>
            <a:r>
              <a:rPr lang="en-US" sz="1800" dirty="0">
                <a:ea typeface="+mn-lt"/>
                <a:cs typeface="+mn-lt"/>
              </a:rPr>
              <a:t>regardless of whether it is of organic, semi-detached, or embedded type.</a:t>
            </a:r>
            <a:endParaRPr lang="en-US" sz="1800">
              <a:cs typeface="Calibri" panose="020F0502020204030204"/>
            </a:endParaRPr>
          </a:p>
          <a:p>
            <a:pPr marL="383540" lvl="1">
              <a:buFont typeface="Arial" panose="020F0502020204030204" pitchFamily="34" charset="0"/>
              <a:buChar char="•"/>
            </a:pPr>
            <a:r>
              <a:rPr lang="en-US" sz="2400" dirty="0">
                <a:ea typeface="+mn-lt"/>
                <a:cs typeface="+mn-lt"/>
              </a:rPr>
              <a:t>There is more scope for parallel activities for system and application programs, </a:t>
            </a:r>
            <a:endParaRPr lang="en-US" sz="2400">
              <a:cs typeface="Calibri" panose="020F0502020204030204"/>
            </a:endParaRPr>
          </a:p>
          <a:p>
            <a:pPr marL="566420" lvl="2">
              <a:buFont typeface="Arial" panose="020F0502020204030204" pitchFamily="34" charset="0"/>
              <a:buChar char="•"/>
            </a:pPr>
            <a:r>
              <a:rPr lang="en-US" sz="1800" dirty="0">
                <a:ea typeface="+mn-lt"/>
                <a:cs typeface="+mn-lt"/>
              </a:rPr>
              <a:t>than utility programs.</a:t>
            </a:r>
            <a:endParaRPr lang="en-US" sz="1800">
              <a:cs typeface="Calibri"/>
            </a:endParaRPr>
          </a:p>
          <a:p>
            <a:endParaRPr lang="en-US" dirty="0">
              <a:cs typeface="Calibri"/>
            </a:endParaRPr>
          </a:p>
        </p:txBody>
      </p:sp>
    </p:spTree>
    <p:extLst>
      <p:ext uri="{BB962C8B-B14F-4D97-AF65-F5344CB8AC3E}">
        <p14:creationId xmlns:p14="http://schemas.microsoft.com/office/powerpoint/2010/main" val="33521435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0AAF-BDEF-4F0C-9C91-5F9B08A06BFF}"/>
              </a:ext>
            </a:extLst>
          </p:cNvPr>
          <p:cNvSpPr>
            <a:spLocks noGrp="1"/>
          </p:cNvSpPr>
          <p:nvPr>
            <p:ph type="title"/>
          </p:nvPr>
        </p:nvSpPr>
        <p:spPr/>
        <p:txBody>
          <a:bodyPr/>
          <a:lstStyle/>
          <a:p>
            <a:r>
              <a:rPr lang="en-US">
                <a:cs typeface="Calibri Light"/>
              </a:rPr>
              <a:t>Example 1</a:t>
            </a:r>
            <a:endParaRPr lang="en-US" dirty="0"/>
          </a:p>
        </p:txBody>
      </p:sp>
      <p:pic>
        <p:nvPicPr>
          <p:cNvPr id="4" name="Picture 4" descr="Text&#10;&#10;Description automatically generated">
            <a:extLst>
              <a:ext uri="{FF2B5EF4-FFF2-40B4-BE49-F238E27FC236}">
                <a16:creationId xmlns:a16="http://schemas.microsoft.com/office/drawing/2014/main" id="{5716380A-6344-4A41-BB5C-0A3BEF2F09C3}"/>
              </a:ext>
            </a:extLst>
          </p:cNvPr>
          <p:cNvPicPr>
            <a:picLocks noGrp="1" noChangeAspect="1"/>
          </p:cNvPicPr>
          <p:nvPr>
            <p:ph idx="1"/>
          </p:nvPr>
        </p:nvPicPr>
        <p:blipFill>
          <a:blip r:embed="rId2"/>
          <a:stretch>
            <a:fillRect/>
          </a:stretch>
        </p:blipFill>
        <p:spPr>
          <a:xfrm>
            <a:off x="931847" y="1745092"/>
            <a:ext cx="9109680" cy="4497812"/>
          </a:xfrm>
        </p:spPr>
      </p:pic>
    </p:spTree>
    <p:extLst>
      <p:ext uri="{BB962C8B-B14F-4D97-AF65-F5344CB8AC3E}">
        <p14:creationId xmlns:p14="http://schemas.microsoft.com/office/powerpoint/2010/main" val="36466226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39E9-2733-41DB-86CE-06D4E00735D1}"/>
              </a:ext>
            </a:extLst>
          </p:cNvPr>
          <p:cNvSpPr>
            <a:spLocks noGrp="1"/>
          </p:cNvSpPr>
          <p:nvPr>
            <p:ph type="title"/>
          </p:nvPr>
        </p:nvSpPr>
        <p:spPr/>
        <p:txBody>
          <a:bodyPr/>
          <a:lstStyle/>
          <a:p>
            <a:r>
              <a:rPr lang="en-US">
                <a:cs typeface="Calibri Light"/>
              </a:rPr>
              <a:t>Example 2</a:t>
            </a:r>
            <a:endParaRPr lang="en-US"/>
          </a:p>
        </p:txBody>
      </p:sp>
      <p:sp>
        <p:nvSpPr>
          <p:cNvPr id="4" name="Text Placeholder 3">
            <a:extLst>
              <a:ext uri="{FF2B5EF4-FFF2-40B4-BE49-F238E27FC236}">
                <a16:creationId xmlns:a16="http://schemas.microsoft.com/office/drawing/2014/main" id="{2B972A54-0A25-477C-B531-8F1DD0985983}"/>
              </a:ext>
            </a:extLst>
          </p:cNvPr>
          <p:cNvSpPr>
            <a:spLocks noGrp="1"/>
          </p:cNvSpPr>
          <p:nvPr>
            <p:ph type="body" idx="1"/>
          </p:nvPr>
        </p:nvSpPr>
        <p:spPr>
          <a:xfrm>
            <a:off x="1097280" y="1846052"/>
            <a:ext cx="10059399" cy="736282"/>
          </a:xfrm>
        </p:spPr>
        <p:txBody>
          <a:bodyPr>
            <a:normAutofit/>
          </a:bodyPr>
          <a:lstStyle/>
          <a:p>
            <a:r>
              <a:rPr lang="en-US" b="1" cap="none">
                <a:cs typeface="Calibri"/>
              </a:rPr>
              <a:t>PROBLEM : Suppose a project was estimated to be 400 KLOC. Calculate the effort and </a:t>
            </a:r>
            <a:r>
              <a:rPr lang="en-US" b="1" cap="none" dirty="0">
                <a:cs typeface="Calibri"/>
              </a:rPr>
              <a:t>development time for each of the three model i.E., Organic, semi-detached &amp; embedded.</a:t>
            </a:r>
          </a:p>
        </p:txBody>
      </p:sp>
      <p:sp>
        <p:nvSpPr>
          <p:cNvPr id="3" name="Content Placeholder 2">
            <a:extLst>
              <a:ext uri="{FF2B5EF4-FFF2-40B4-BE49-F238E27FC236}">
                <a16:creationId xmlns:a16="http://schemas.microsoft.com/office/drawing/2014/main" id="{BB44BF27-1D2C-4AC2-9ADC-B5A123B21709}"/>
              </a:ext>
            </a:extLst>
          </p:cNvPr>
          <p:cNvSpPr>
            <a:spLocks noGrp="1"/>
          </p:cNvSpPr>
          <p:nvPr>
            <p:ph sz="half" idx="2"/>
          </p:nvPr>
        </p:nvSpPr>
        <p:spPr/>
        <p:txBody>
          <a:bodyPr vert="horz" lIns="0" tIns="45720" rIns="0" bIns="45720" rtlCol="0" anchor="t">
            <a:normAutofit/>
          </a:bodyPr>
          <a:lstStyle/>
          <a:p>
            <a:r>
              <a:rPr lang="en-US" b="1" dirty="0">
                <a:ea typeface="+mn-lt"/>
                <a:cs typeface="+mn-lt"/>
              </a:rPr>
              <a:t>SOLUTION</a:t>
            </a:r>
          </a:p>
          <a:p>
            <a:r>
              <a:rPr lang="en-US" dirty="0">
                <a:ea typeface="+mn-lt"/>
                <a:cs typeface="+mn-lt"/>
              </a:rPr>
              <a:t>The basic COCOMO equation takes the form:</a:t>
            </a:r>
            <a:endParaRPr lang="en-US" dirty="0">
              <a:cs typeface="Calibri" panose="020F0502020204030204"/>
            </a:endParaRPr>
          </a:p>
          <a:p>
            <a:r>
              <a:rPr lang="en-US" dirty="0">
                <a:ea typeface="+mn-lt"/>
                <a:cs typeface="+mn-lt"/>
              </a:rPr>
              <a:t>                Effort=a</a:t>
            </a:r>
            <a:r>
              <a:rPr lang="en-US" baseline="-25000" dirty="0">
                <a:ea typeface="+mn-lt"/>
                <a:cs typeface="+mn-lt"/>
              </a:rPr>
              <a:t>1</a:t>
            </a:r>
            <a:r>
              <a:rPr lang="en-US" dirty="0">
                <a:ea typeface="+mn-lt"/>
                <a:cs typeface="+mn-lt"/>
              </a:rPr>
              <a:t>*(KLOC) a</a:t>
            </a:r>
            <a:r>
              <a:rPr lang="en-US" baseline="-25000" dirty="0">
                <a:ea typeface="+mn-lt"/>
                <a:cs typeface="+mn-lt"/>
              </a:rPr>
              <a:t>2</a:t>
            </a:r>
            <a:r>
              <a:rPr lang="en-US" dirty="0">
                <a:ea typeface="+mn-lt"/>
                <a:cs typeface="+mn-lt"/>
              </a:rPr>
              <a:t> PM</a:t>
            </a:r>
            <a:br>
              <a:rPr lang="en-US" dirty="0">
                <a:ea typeface="+mn-lt"/>
                <a:cs typeface="+mn-lt"/>
              </a:rPr>
            </a:br>
            <a:r>
              <a:rPr lang="en-US" dirty="0">
                <a:ea typeface="+mn-lt"/>
                <a:cs typeface="+mn-lt"/>
              </a:rPr>
              <a:t>                </a:t>
            </a:r>
            <a:r>
              <a:rPr lang="en-US" dirty="0" err="1">
                <a:ea typeface="+mn-lt"/>
                <a:cs typeface="+mn-lt"/>
              </a:rPr>
              <a:t>Tdev</a:t>
            </a:r>
            <a:r>
              <a:rPr lang="en-US" dirty="0">
                <a:ea typeface="+mn-lt"/>
                <a:cs typeface="+mn-lt"/>
              </a:rPr>
              <a:t>=b</a:t>
            </a:r>
            <a:r>
              <a:rPr lang="en-US" baseline="-25000" dirty="0">
                <a:ea typeface="+mn-lt"/>
                <a:cs typeface="+mn-lt"/>
              </a:rPr>
              <a:t>1</a:t>
            </a:r>
            <a:r>
              <a:rPr lang="en-US" dirty="0">
                <a:ea typeface="+mn-lt"/>
                <a:cs typeface="+mn-lt"/>
              </a:rPr>
              <a:t>*(efforts)b</a:t>
            </a:r>
            <a:r>
              <a:rPr lang="en-US" baseline="-25000" dirty="0">
                <a:ea typeface="+mn-lt"/>
                <a:cs typeface="+mn-lt"/>
              </a:rPr>
              <a:t>2</a:t>
            </a:r>
            <a:r>
              <a:rPr lang="en-US" dirty="0">
                <a:ea typeface="+mn-lt"/>
                <a:cs typeface="+mn-lt"/>
              </a:rPr>
              <a:t> Months</a:t>
            </a:r>
            <a:br>
              <a:rPr lang="en-US" dirty="0">
                <a:ea typeface="+mn-lt"/>
                <a:cs typeface="+mn-lt"/>
              </a:rPr>
            </a:br>
            <a:r>
              <a:rPr lang="en-US" dirty="0">
                <a:ea typeface="+mn-lt"/>
                <a:cs typeface="+mn-lt"/>
              </a:rPr>
              <a:t>                Estimated Size of project= 400 KLOC</a:t>
            </a:r>
            <a:endParaRPr lang="en-US" dirty="0"/>
          </a:p>
          <a:p>
            <a:r>
              <a:rPr lang="en-US" b="1" dirty="0">
                <a:ea typeface="+mn-lt"/>
                <a:cs typeface="+mn-lt"/>
              </a:rPr>
              <a:t>(</a:t>
            </a:r>
            <a:r>
              <a:rPr lang="en-US" b="1" dirty="0" err="1">
                <a:ea typeface="+mn-lt"/>
                <a:cs typeface="+mn-lt"/>
              </a:rPr>
              <a:t>i</a:t>
            </a:r>
            <a:r>
              <a:rPr lang="en-US" b="1" dirty="0">
                <a:ea typeface="+mn-lt"/>
                <a:cs typeface="+mn-lt"/>
              </a:rPr>
              <a:t>)Organic Mode</a:t>
            </a:r>
            <a:endParaRPr lang="en-US" dirty="0"/>
          </a:p>
          <a:p>
            <a:r>
              <a:rPr lang="en-US" dirty="0">
                <a:ea typeface="+mn-lt"/>
                <a:cs typeface="+mn-lt"/>
              </a:rPr>
              <a:t>                E = 2.4 * (400) * 1.05 = 1295.31 PM</a:t>
            </a:r>
            <a:br>
              <a:rPr lang="en-US" dirty="0">
                <a:ea typeface="+mn-lt"/>
                <a:cs typeface="+mn-lt"/>
              </a:rPr>
            </a:br>
            <a:r>
              <a:rPr lang="en-US" dirty="0">
                <a:ea typeface="+mn-lt"/>
                <a:cs typeface="+mn-lt"/>
              </a:rPr>
              <a:t>                D = 2.5 * (1295.31) * 0.38=38.07 M</a:t>
            </a:r>
            <a:endParaRPr lang="en-US" dirty="0">
              <a:cs typeface="Calibri" panose="020F0502020204030204"/>
            </a:endParaRPr>
          </a:p>
          <a:p>
            <a:pPr>
              <a:buFont typeface="Arial" panose="020F0502020204030204" pitchFamily="34" charset="0"/>
              <a:buChar char="•"/>
            </a:pPr>
            <a:endParaRPr lang="en-US" dirty="0">
              <a:cs typeface="Calibri" panose="020F0502020204030204"/>
            </a:endParaRPr>
          </a:p>
        </p:txBody>
      </p:sp>
      <p:sp>
        <p:nvSpPr>
          <p:cNvPr id="6" name="Content Placeholder 5">
            <a:extLst>
              <a:ext uri="{FF2B5EF4-FFF2-40B4-BE49-F238E27FC236}">
                <a16:creationId xmlns:a16="http://schemas.microsoft.com/office/drawing/2014/main" id="{82CE385A-D8E0-4267-B7D2-22BCACBF747E}"/>
              </a:ext>
            </a:extLst>
          </p:cNvPr>
          <p:cNvSpPr>
            <a:spLocks noGrp="1"/>
          </p:cNvSpPr>
          <p:nvPr>
            <p:ph sz="quarter" idx="4"/>
          </p:nvPr>
        </p:nvSpPr>
        <p:spPr/>
        <p:txBody>
          <a:bodyPr vert="horz" lIns="0" tIns="45720" rIns="0" bIns="45720" rtlCol="0" anchor="t">
            <a:normAutofit/>
          </a:bodyPr>
          <a:lstStyle/>
          <a:p>
            <a:r>
              <a:rPr lang="en-US" b="1" dirty="0">
                <a:cs typeface="Calibri"/>
              </a:rPr>
              <a:t>(ii)Semidetached Mode</a:t>
            </a:r>
            <a:endParaRPr lang="en-US" dirty="0">
              <a:ea typeface="+mn-lt"/>
              <a:cs typeface="+mn-lt"/>
            </a:endParaRPr>
          </a:p>
          <a:p>
            <a:r>
              <a:rPr lang="en-US" dirty="0">
                <a:cs typeface="Calibri"/>
              </a:rPr>
              <a:t>                E = 3.0 * (400) * 1.12=2462.79 PM</a:t>
            </a:r>
            <a:br>
              <a:rPr lang="en-US" dirty="0">
                <a:cs typeface="Calibri"/>
              </a:rPr>
            </a:br>
            <a:r>
              <a:rPr lang="en-US" dirty="0">
                <a:cs typeface="Calibri"/>
              </a:rPr>
              <a:t>                D = 2.5 * (2462.79) * 0.35=38.45 M</a:t>
            </a:r>
            <a:endParaRPr lang="en-US" dirty="0">
              <a:ea typeface="+mn-lt"/>
              <a:cs typeface="+mn-lt"/>
            </a:endParaRPr>
          </a:p>
          <a:p>
            <a:endParaRPr lang="en-US" b="1" dirty="0">
              <a:cs typeface="Calibri"/>
            </a:endParaRPr>
          </a:p>
          <a:p>
            <a:r>
              <a:rPr lang="en-US" b="1" dirty="0">
                <a:cs typeface="Calibri"/>
              </a:rPr>
              <a:t>(iii) Embedded Mode</a:t>
            </a:r>
            <a:endParaRPr lang="en-US" dirty="0">
              <a:ea typeface="+mn-lt"/>
              <a:cs typeface="+mn-lt"/>
            </a:endParaRPr>
          </a:p>
          <a:p>
            <a:r>
              <a:rPr lang="en-US" dirty="0">
                <a:cs typeface="Calibri"/>
              </a:rPr>
              <a:t>                E = 3.6 * (400) * 1.20 = 4772.81 PM</a:t>
            </a:r>
            <a:br>
              <a:rPr lang="en-US" dirty="0">
                <a:cs typeface="Calibri"/>
              </a:rPr>
            </a:br>
            <a:r>
              <a:rPr lang="en-US" dirty="0">
                <a:cs typeface="Calibri"/>
              </a:rPr>
              <a:t>                D = 2.5 * (4772.8) * 0.32 = 38 M</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23044719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D013-D48D-4A0B-B42B-8B634CEFC0AC}"/>
              </a:ext>
            </a:extLst>
          </p:cNvPr>
          <p:cNvSpPr>
            <a:spLocks noGrp="1"/>
          </p:cNvSpPr>
          <p:nvPr>
            <p:ph type="title"/>
          </p:nvPr>
        </p:nvSpPr>
        <p:spPr/>
        <p:txBody>
          <a:bodyPr/>
          <a:lstStyle/>
          <a:p>
            <a:r>
              <a:rPr lang="en-US" dirty="0">
                <a:cs typeface="Calibri Light"/>
              </a:rPr>
              <a:t>Scheduling Techniques</a:t>
            </a:r>
            <a:endParaRPr lang="en-US">
              <a:cs typeface="Calibri Light" panose="020F0302020204030204"/>
            </a:endParaRPr>
          </a:p>
        </p:txBody>
      </p:sp>
      <p:sp>
        <p:nvSpPr>
          <p:cNvPr id="4" name="Content Placeholder 3">
            <a:extLst>
              <a:ext uri="{FF2B5EF4-FFF2-40B4-BE49-F238E27FC236}">
                <a16:creationId xmlns:a16="http://schemas.microsoft.com/office/drawing/2014/main" id="{06C9D4D0-563F-4E1C-B467-CB1DBEE96E19}"/>
              </a:ext>
            </a:extLst>
          </p:cNvPr>
          <p:cNvSpPr>
            <a:spLocks noGrp="1"/>
          </p:cNvSpPr>
          <p:nvPr>
            <p:ph idx="1"/>
          </p:nvPr>
        </p:nvSpPr>
        <p:spPr>
          <a:xfrm>
            <a:off x="1097280" y="1845734"/>
            <a:ext cx="10058400" cy="4535523"/>
          </a:xfrm>
        </p:spPr>
        <p:txBody>
          <a:bodyPr vert="horz" lIns="0" tIns="45720" rIns="0" bIns="45720" rtlCol="0" anchor="t">
            <a:normAutofit/>
          </a:bodyPr>
          <a:lstStyle/>
          <a:p>
            <a:pPr>
              <a:buFont typeface="Arial" panose="020F0502020204030204" pitchFamily="34" charset="0"/>
              <a:buChar char="•"/>
            </a:pPr>
            <a:r>
              <a:rPr lang="en-US" dirty="0">
                <a:ea typeface="+mn-lt"/>
                <a:cs typeface="+mn-lt"/>
              </a:rPr>
              <a:t>Critical Path Method (CPM) and Program Evaluation and Review Technique (PERT) are the two most commonly used techniques by project managers. These methods are used to calculate the time span of the project through the scope of the project.</a:t>
            </a:r>
          </a:p>
          <a:p>
            <a:pPr>
              <a:buFont typeface="Arial" panose="020F0502020204030204" pitchFamily="34" charset="0"/>
              <a:buChar char="•"/>
            </a:pPr>
            <a:r>
              <a:rPr lang="en-US" dirty="0">
                <a:ea typeface="+mn-lt"/>
                <a:cs typeface="+mn-lt"/>
              </a:rPr>
              <a:t>For tracking progress and reporting purposes, the Gantt Chart is a visualization technique used in project management.</a:t>
            </a:r>
          </a:p>
          <a:p>
            <a:r>
              <a:rPr lang="en-US" b="1" dirty="0">
                <a:ea typeface="+mn-lt"/>
                <a:cs typeface="+mn-lt"/>
              </a:rPr>
              <a:t>a. Critical Path Method</a:t>
            </a:r>
            <a:endParaRPr lang="en-US" dirty="0">
              <a:cs typeface="Calibri" panose="020F0502020204030204"/>
            </a:endParaRPr>
          </a:p>
          <a:p>
            <a:r>
              <a:rPr lang="en-US" dirty="0">
                <a:ea typeface="+mn-lt"/>
                <a:cs typeface="+mn-lt"/>
              </a:rPr>
              <a:t>Every project’s tree diagram has a critical path. The Critical Path Method estimates the maximum and minimum time required to complete a project. CPM also helps to identify critical tasks that should be incorporated into a project. Delivery time changes do not affect the schedule. The scope of the project and the list of activities necessary for the completion of the project are needed for using CPM. Next, the time taken by each activity is calculated. Then, all the dependent variables are identified. This helps in identifying and separating the independent variables. Finally, it adds milestones to the project.</a:t>
            </a:r>
            <a:endParaRPr lang="en-US" dirty="0"/>
          </a:p>
          <a:p>
            <a:pPr>
              <a:buFont typeface="Arial" panose="020F0502020204030204" pitchFamily="34" charset="0"/>
              <a:buChar char="•"/>
            </a:pPr>
            <a:endParaRPr lang="en-US" dirty="0">
              <a:cs typeface="Calibri" panose="020F0502020204030204"/>
            </a:endParaRPr>
          </a:p>
        </p:txBody>
      </p:sp>
    </p:spTree>
    <p:extLst>
      <p:ext uri="{BB962C8B-B14F-4D97-AF65-F5344CB8AC3E}">
        <p14:creationId xmlns:p14="http://schemas.microsoft.com/office/powerpoint/2010/main" val="34697709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1B22-035A-431E-AEF3-0DE681D7DA53}"/>
              </a:ext>
            </a:extLst>
          </p:cNvPr>
          <p:cNvSpPr>
            <a:spLocks noGrp="1"/>
          </p:cNvSpPr>
          <p:nvPr>
            <p:ph type="title"/>
          </p:nvPr>
        </p:nvSpPr>
        <p:spPr/>
        <p:txBody>
          <a:bodyPr/>
          <a:lstStyle/>
          <a:p>
            <a:r>
              <a:rPr lang="en-US" dirty="0">
                <a:ea typeface="+mj-lt"/>
                <a:cs typeface="+mj-lt"/>
              </a:rPr>
              <a:t>Scheduling Techniques</a:t>
            </a:r>
          </a:p>
        </p:txBody>
      </p:sp>
      <p:sp>
        <p:nvSpPr>
          <p:cNvPr id="3" name="Content Placeholder 2">
            <a:extLst>
              <a:ext uri="{FF2B5EF4-FFF2-40B4-BE49-F238E27FC236}">
                <a16:creationId xmlns:a16="http://schemas.microsoft.com/office/drawing/2014/main" id="{EEF5E8B5-0A75-4EC9-B13B-D05B89B47104}"/>
              </a:ext>
            </a:extLst>
          </p:cNvPr>
          <p:cNvSpPr>
            <a:spLocks noGrp="1"/>
          </p:cNvSpPr>
          <p:nvPr>
            <p:ph idx="1"/>
          </p:nvPr>
        </p:nvSpPr>
        <p:spPr/>
        <p:txBody>
          <a:bodyPr vert="horz" lIns="0" tIns="45720" rIns="0" bIns="45720" rtlCol="0" anchor="t">
            <a:normAutofit/>
          </a:bodyPr>
          <a:lstStyle/>
          <a:p>
            <a:r>
              <a:rPr lang="en-US" b="1" dirty="0">
                <a:ea typeface="+mn-lt"/>
                <a:cs typeface="+mn-lt"/>
              </a:rPr>
              <a:t>b. Program Evaluation and Review Technique (PERT)</a:t>
            </a:r>
            <a:endParaRPr lang="en-US" dirty="0">
              <a:cs typeface="Calibri" panose="020F0502020204030204"/>
            </a:endParaRPr>
          </a:p>
          <a:p>
            <a:r>
              <a:rPr lang="en-US" dirty="0">
                <a:ea typeface="+mn-lt"/>
                <a:cs typeface="+mn-lt"/>
              </a:rPr>
              <a:t>PERT is a way to schedule the flow of tasks in a project and estimate the total time taken to complete it. This technique helps represent how each task is dependent on the other. To schedule a project using PERT, one has to define activities, arrange them in an orderly manner and define milestones. You can calculate timelines for a project on the basis of the level of confidence:</a:t>
            </a:r>
            <a:endParaRPr lang="en-US" dirty="0"/>
          </a:p>
          <a:p>
            <a:r>
              <a:rPr lang="en-US" dirty="0">
                <a:ea typeface="+mn-lt"/>
                <a:cs typeface="+mn-lt"/>
              </a:rPr>
              <a:t>Optimistic timing</a:t>
            </a:r>
            <a:endParaRPr lang="en-US" dirty="0">
              <a:cs typeface="Calibri"/>
            </a:endParaRPr>
          </a:p>
          <a:p>
            <a:r>
              <a:rPr lang="en-US" dirty="0">
                <a:ea typeface="+mn-lt"/>
                <a:cs typeface="+mn-lt"/>
              </a:rPr>
              <a:t>Most-likely timing</a:t>
            </a:r>
            <a:endParaRPr lang="en-US" dirty="0"/>
          </a:p>
          <a:p>
            <a:r>
              <a:rPr lang="en-US" dirty="0">
                <a:ea typeface="+mn-lt"/>
                <a:cs typeface="+mn-lt"/>
              </a:rPr>
              <a:t>Pessimistic timing</a:t>
            </a:r>
            <a:endParaRPr lang="en-US" dirty="0"/>
          </a:p>
          <a:p>
            <a:r>
              <a:rPr lang="en-US" dirty="0">
                <a:ea typeface="+mn-lt"/>
                <a:cs typeface="+mn-lt"/>
              </a:rPr>
              <a:t>Weighted average duration and not estimates are used by PERT to calculate different timeframes.</a:t>
            </a:r>
            <a:endParaRPr lang="en-US" dirty="0"/>
          </a:p>
          <a:p>
            <a:endParaRPr lang="en-US" dirty="0">
              <a:cs typeface="Calibri"/>
            </a:endParaRPr>
          </a:p>
        </p:txBody>
      </p:sp>
    </p:spTree>
    <p:extLst>
      <p:ext uri="{BB962C8B-B14F-4D97-AF65-F5344CB8AC3E}">
        <p14:creationId xmlns:p14="http://schemas.microsoft.com/office/powerpoint/2010/main" val="15839932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8A84-72E6-4891-9A41-845C942EA996}"/>
              </a:ext>
            </a:extLst>
          </p:cNvPr>
          <p:cNvSpPr>
            <a:spLocks noGrp="1"/>
          </p:cNvSpPr>
          <p:nvPr>
            <p:ph type="title"/>
          </p:nvPr>
        </p:nvSpPr>
        <p:spPr/>
        <p:txBody>
          <a:bodyPr/>
          <a:lstStyle/>
          <a:p>
            <a:r>
              <a:rPr lang="en-US" dirty="0">
                <a:ea typeface="+mj-lt"/>
                <a:cs typeface="+mj-lt"/>
              </a:rPr>
              <a:t>Scheduling Techniques</a:t>
            </a:r>
          </a:p>
        </p:txBody>
      </p:sp>
      <p:sp>
        <p:nvSpPr>
          <p:cNvPr id="3" name="Content Placeholder 2">
            <a:extLst>
              <a:ext uri="{FF2B5EF4-FFF2-40B4-BE49-F238E27FC236}">
                <a16:creationId xmlns:a16="http://schemas.microsoft.com/office/drawing/2014/main" id="{607B1A08-F4DA-4B16-B72A-DE94D7A37674}"/>
              </a:ext>
            </a:extLst>
          </p:cNvPr>
          <p:cNvSpPr>
            <a:spLocks noGrp="1"/>
          </p:cNvSpPr>
          <p:nvPr>
            <p:ph idx="1"/>
          </p:nvPr>
        </p:nvSpPr>
        <p:spPr/>
        <p:txBody>
          <a:bodyPr vert="horz" lIns="0" tIns="45720" rIns="0" bIns="45720" rtlCol="0" anchor="t">
            <a:normAutofit/>
          </a:bodyPr>
          <a:lstStyle/>
          <a:p>
            <a:r>
              <a:rPr lang="en-US" b="1" dirty="0"/>
              <a:t>Gnatt Chart</a:t>
            </a:r>
            <a:endParaRPr lang="en-US" dirty="0">
              <a:ea typeface="+mn-lt"/>
              <a:cs typeface="+mn-lt"/>
            </a:endParaRPr>
          </a:p>
          <a:p>
            <a:r>
              <a:rPr lang="en-US" dirty="0">
                <a:ea typeface="+mn-lt"/>
                <a:cs typeface="+mn-lt"/>
              </a:rPr>
              <a:t>For tracking progress and reporting purposes, the Gantt Chart is a visualization technique used in project management. </a:t>
            </a:r>
            <a:endParaRPr lang="en-US" dirty="0"/>
          </a:p>
          <a:p>
            <a:r>
              <a:rPr lang="en-US" dirty="0">
                <a:ea typeface="+mn-lt"/>
                <a:cs typeface="+mn-lt"/>
              </a:rPr>
              <a:t>It is used by project managers most of the time to get an idea about the average time needed to finish a project. </a:t>
            </a:r>
            <a:endParaRPr lang="en-US">
              <a:ea typeface="+mn-lt"/>
              <a:cs typeface="+mn-lt"/>
            </a:endParaRPr>
          </a:p>
          <a:p>
            <a:r>
              <a:rPr lang="en-US" dirty="0">
                <a:ea typeface="+mn-lt"/>
                <a:cs typeface="+mn-lt"/>
              </a:rPr>
              <a:t>A project schedule Gantt chart is a bar chart that represents key activities in sequence on the left vs time. Each task is represented by a bar that reflects the start and date of the activity, and therefore its duration. The chart shows all the activities, when they’re set to start and end, how long each activity will last, where there are overlaps of activities, dependencies between activities, which are connected with arrows and the start/end date of the entire project.</a:t>
            </a:r>
            <a:endParaRPr lang="en-US" dirty="0">
              <a:cs typeface="Calibri"/>
            </a:endParaRPr>
          </a:p>
        </p:txBody>
      </p:sp>
    </p:spTree>
    <p:extLst>
      <p:ext uri="{BB962C8B-B14F-4D97-AF65-F5344CB8AC3E}">
        <p14:creationId xmlns:p14="http://schemas.microsoft.com/office/powerpoint/2010/main" val="18761942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4420-8EF4-482A-9764-B4803C2E952B}"/>
              </a:ext>
            </a:extLst>
          </p:cNvPr>
          <p:cNvSpPr>
            <a:spLocks noGrp="1"/>
          </p:cNvSpPr>
          <p:nvPr>
            <p:ph type="title"/>
          </p:nvPr>
        </p:nvSpPr>
        <p:spPr/>
        <p:txBody>
          <a:bodyPr/>
          <a:lstStyle/>
          <a:p>
            <a:r>
              <a:rPr lang="en-US" dirty="0">
                <a:cs typeface="Calibri Light"/>
              </a:rPr>
              <a:t>Scheduling Techniques</a:t>
            </a:r>
            <a:endParaRPr lang="en-US" dirty="0">
              <a:ea typeface="+mj-lt"/>
              <a:cs typeface="+mj-lt"/>
            </a:endParaRPr>
          </a:p>
        </p:txBody>
      </p:sp>
      <p:sp>
        <p:nvSpPr>
          <p:cNvPr id="3" name="Content Placeholder 2">
            <a:extLst>
              <a:ext uri="{FF2B5EF4-FFF2-40B4-BE49-F238E27FC236}">
                <a16:creationId xmlns:a16="http://schemas.microsoft.com/office/drawing/2014/main" id="{51E99E71-F7ED-4FEF-B82E-4910E6FCC234}"/>
              </a:ext>
            </a:extLst>
          </p:cNvPr>
          <p:cNvSpPr>
            <a:spLocks noGrp="1"/>
          </p:cNvSpPr>
          <p:nvPr>
            <p:ph idx="1"/>
          </p:nvPr>
        </p:nvSpPr>
        <p:spPr>
          <a:xfrm>
            <a:off x="1097280" y="1845734"/>
            <a:ext cx="10058400" cy="4448081"/>
          </a:xfrm>
        </p:spPr>
        <p:txBody>
          <a:bodyPr vert="horz" lIns="0" tIns="45720" rIns="0" bIns="45720" rtlCol="0" anchor="t">
            <a:normAutofit/>
          </a:bodyPr>
          <a:lstStyle/>
          <a:p>
            <a:pPr>
              <a:buFont typeface="Arial" panose="020F0502020204030204" pitchFamily="34" charset="0"/>
              <a:buChar char="•"/>
            </a:pPr>
            <a:r>
              <a:rPr lang="en-US" b="1" dirty="0"/>
              <a:t>Pros:</a:t>
            </a:r>
            <a:endParaRPr lang="en-US" dirty="0">
              <a:cs typeface="Calibri" panose="020F0502020204030204"/>
            </a:endParaRPr>
          </a:p>
          <a:p>
            <a:pPr marL="383540" lvl="1">
              <a:buFont typeface="Arial" panose="020F0502020204030204" pitchFamily="34" charset="0"/>
              <a:buChar char="•"/>
            </a:pPr>
            <a:r>
              <a:rPr lang="en-US" dirty="0">
                <a:ea typeface="+mn-lt"/>
                <a:cs typeface="+mn-lt"/>
              </a:rPr>
              <a:t> Adaptable to all industries and projects</a:t>
            </a:r>
            <a:endParaRPr lang="en-US" dirty="0">
              <a:cs typeface="Calibri" panose="020F0502020204030204"/>
            </a:endParaRPr>
          </a:p>
          <a:p>
            <a:pPr marL="383540" lvl="1">
              <a:buFont typeface="Arial" panose="020F0502020204030204" pitchFamily="34" charset="0"/>
              <a:buChar char="•"/>
            </a:pPr>
            <a:r>
              <a:rPr lang="en-US" dirty="0">
                <a:ea typeface="+mn-lt"/>
                <a:cs typeface="+mn-lt"/>
              </a:rPr>
              <a:t> Easy to view progress</a:t>
            </a:r>
            <a:endParaRPr lang="en-US" dirty="0">
              <a:cs typeface="Calibri" panose="020F0502020204030204"/>
            </a:endParaRPr>
          </a:p>
          <a:p>
            <a:pPr marL="383540" lvl="1">
              <a:buFont typeface="Arial" panose="020F0502020204030204" pitchFamily="34" charset="0"/>
              <a:buChar char="•"/>
            </a:pPr>
            <a:r>
              <a:rPr lang="en-US" dirty="0">
                <a:ea typeface="+mn-lt"/>
                <a:cs typeface="+mn-lt"/>
              </a:rPr>
              <a:t> Ability to set accurate deadlines and define dependencies</a:t>
            </a:r>
            <a:endParaRPr lang="en-US" dirty="0">
              <a:cs typeface="Calibri" panose="020F0502020204030204"/>
            </a:endParaRPr>
          </a:p>
          <a:p>
            <a:pPr marL="383540" lvl="1">
              <a:buFont typeface="Arial" panose="020F0502020204030204" pitchFamily="34" charset="0"/>
              <a:buChar char="•"/>
            </a:pPr>
            <a:r>
              <a:rPr lang="en-US" dirty="0">
                <a:ea typeface="+mn-lt"/>
                <a:cs typeface="+mn-lt"/>
              </a:rPr>
              <a:t> Easily modified</a:t>
            </a:r>
            <a:endParaRPr lang="en-US" dirty="0">
              <a:cs typeface="Calibri" panose="020F0502020204030204"/>
            </a:endParaRPr>
          </a:p>
          <a:p>
            <a:pPr marL="383540" lvl="1">
              <a:buFont typeface="Arial" panose="020F0502020204030204" pitchFamily="34" charset="0"/>
              <a:buChar char="•"/>
            </a:pPr>
            <a:r>
              <a:rPr lang="en-US" dirty="0">
                <a:ea typeface="+mn-lt"/>
                <a:cs typeface="+mn-lt"/>
              </a:rPr>
              <a:t> Can be created in Microsoft Excel or in a project management system</a:t>
            </a:r>
            <a:endParaRPr lang="en-US" dirty="0">
              <a:cs typeface="Calibri" panose="020F0502020204030204"/>
            </a:endParaRPr>
          </a:p>
          <a:p>
            <a:pPr marL="383540" lvl="1">
              <a:buFont typeface="Arial" panose="020F0502020204030204" pitchFamily="34" charset="0"/>
              <a:buChar char="•"/>
            </a:pPr>
            <a:r>
              <a:rPr lang="en-US" dirty="0">
                <a:ea typeface="+mn-lt"/>
                <a:cs typeface="+mn-lt"/>
              </a:rPr>
              <a:t> Ability to assign tasks to resources</a:t>
            </a:r>
            <a:endParaRPr lang="en-US" dirty="0">
              <a:cs typeface="Calibri" panose="020F0502020204030204"/>
            </a:endParaRPr>
          </a:p>
          <a:p>
            <a:pPr>
              <a:buFont typeface="Arial" panose="020F0502020204030204" pitchFamily="34" charset="0"/>
              <a:buChar char="•"/>
            </a:pPr>
            <a:r>
              <a:rPr lang="en-US" b="1" dirty="0"/>
              <a:t>Cons:</a:t>
            </a:r>
            <a:endParaRPr lang="en-US" dirty="0">
              <a:cs typeface="Calibri" panose="020F0502020204030204"/>
            </a:endParaRPr>
          </a:p>
          <a:p>
            <a:pPr marL="383540" lvl="1">
              <a:buFont typeface="Arial" panose="020F0502020204030204" pitchFamily="34" charset="0"/>
              <a:buChar char="•"/>
            </a:pPr>
            <a:r>
              <a:rPr lang="en-US" dirty="0">
                <a:ea typeface="+mn-lt"/>
                <a:cs typeface="+mn-lt"/>
              </a:rPr>
              <a:t> If the Gantt chart is not part of a project management system, it is flat</a:t>
            </a:r>
            <a:endParaRPr lang="en-US">
              <a:cs typeface="Calibri" panose="020F0502020204030204"/>
            </a:endParaRPr>
          </a:p>
          <a:p>
            <a:pPr marL="383540" lvl="1">
              <a:buFont typeface="Arial" panose="020F0502020204030204" pitchFamily="34" charset="0"/>
              <a:buChar char="•"/>
            </a:pPr>
            <a:r>
              <a:rPr lang="en-US" dirty="0">
                <a:ea typeface="+mn-lt"/>
                <a:cs typeface="+mn-lt"/>
              </a:rPr>
              <a:t> No versioning</a:t>
            </a:r>
            <a:endParaRPr lang="en-US">
              <a:cs typeface="Calibri" panose="020F0502020204030204"/>
            </a:endParaRPr>
          </a:p>
          <a:p>
            <a:pPr marL="383540" lvl="1">
              <a:buFont typeface="Arial" panose="020F0502020204030204" pitchFamily="34" charset="0"/>
              <a:buChar char="•"/>
            </a:pPr>
            <a:r>
              <a:rPr lang="en-US" dirty="0">
                <a:ea typeface="+mn-lt"/>
                <a:cs typeface="+mn-lt"/>
              </a:rPr>
              <a:t> Limited collaboration</a:t>
            </a:r>
            <a:endParaRPr lang="en-US">
              <a:cs typeface="Calibri" panose="020F0502020204030204"/>
            </a:endParaRPr>
          </a:p>
          <a:p>
            <a:pPr marL="383540" lvl="1">
              <a:buFont typeface="Arial" panose="020F0502020204030204" pitchFamily="34" charset="0"/>
              <a:buChar char="•"/>
            </a:pPr>
            <a:r>
              <a:rPr lang="en-US" dirty="0">
                <a:ea typeface="+mn-lt"/>
                <a:cs typeface="+mn-lt"/>
              </a:rPr>
              <a:t> No progress tracking</a:t>
            </a:r>
            <a:endParaRPr lang="en-US">
              <a:cs typeface="Calibri"/>
            </a:endParaRPr>
          </a:p>
          <a:p>
            <a:endParaRPr lang="en-US" dirty="0">
              <a:cs typeface="Calibri"/>
            </a:endParaRPr>
          </a:p>
        </p:txBody>
      </p:sp>
    </p:spTree>
    <p:extLst>
      <p:ext uri="{BB962C8B-B14F-4D97-AF65-F5344CB8AC3E}">
        <p14:creationId xmlns:p14="http://schemas.microsoft.com/office/powerpoint/2010/main" val="88181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A52B12-0826-4A26-ABA2-386F72111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D0DA68-F652-496F-B8B5-9A66255CA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661310-80FC-4977-A0A1-3E0D92019DF8}"/>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cs typeface="Calibri Light"/>
              </a:rPr>
              <a:t>Project Planning Activities</a:t>
            </a:r>
            <a:endParaRPr lang="en-US" sz="3600" dirty="0">
              <a:solidFill>
                <a:srgbClr val="FFFFFF"/>
              </a:solidFill>
            </a:endParaRPr>
          </a:p>
        </p:txBody>
      </p:sp>
      <p:sp>
        <p:nvSpPr>
          <p:cNvPr id="8" name="Content Placeholder 7">
            <a:extLst>
              <a:ext uri="{FF2B5EF4-FFF2-40B4-BE49-F238E27FC236}">
                <a16:creationId xmlns:a16="http://schemas.microsoft.com/office/drawing/2014/main" id="{DD31F7C6-3FFF-4251-87B9-AF6C11592B7C}"/>
              </a:ext>
            </a:extLst>
          </p:cNvPr>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sp>
        <p:nvSpPr>
          <p:cNvPr id="15" name="Rectangle 14">
            <a:extLst>
              <a:ext uri="{FF2B5EF4-FFF2-40B4-BE49-F238E27FC236}">
                <a16:creationId xmlns:a16="http://schemas.microsoft.com/office/drawing/2014/main" id="{DDF50AF6-4E23-4BD9-92C7-45A3E16E4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FE125600-15F9-4CE8-8CA9-AAEE2AD2A666}"/>
              </a:ext>
            </a:extLst>
          </p:cNvPr>
          <p:cNvPicPr>
            <a:picLocks noChangeAspect="1"/>
          </p:cNvPicPr>
          <p:nvPr/>
        </p:nvPicPr>
        <p:blipFill>
          <a:blip r:embed="rId2"/>
          <a:stretch>
            <a:fillRect/>
          </a:stretch>
        </p:blipFill>
        <p:spPr>
          <a:xfrm>
            <a:off x="4742017" y="1168638"/>
            <a:ext cx="6798082" cy="4520724"/>
          </a:xfrm>
          <a:prstGeom prst="rect">
            <a:avLst/>
          </a:prstGeom>
        </p:spPr>
      </p:pic>
    </p:spTree>
    <p:extLst>
      <p:ext uri="{BB962C8B-B14F-4D97-AF65-F5344CB8AC3E}">
        <p14:creationId xmlns:p14="http://schemas.microsoft.com/office/powerpoint/2010/main" val="206771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1ACE-03E8-4D53-8214-2500C195FF64}"/>
              </a:ext>
            </a:extLst>
          </p:cNvPr>
          <p:cNvSpPr>
            <a:spLocks noGrp="1"/>
          </p:cNvSpPr>
          <p:nvPr>
            <p:ph type="title"/>
          </p:nvPr>
        </p:nvSpPr>
        <p:spPr/>
        <p:txBody>
          <a:bodyPr/>
          <a:lstStyle/>
          <a:p>
            <a:r>
              <a:rPr lang="en-US" dirty="0">
                <a:cs typeface="Calibri Light"/>
              </a:rPr>
              <a:t>Work Breakdown Structure</a:t>
            </a:r>
            <a:endParaRPr lang="en-US" dirty="0"/>
          </a:p>
        </p:txBody>
      </p:sp>
      <p:sp>
        <p:nvSpPr>
          <p:cNvPr id="3" name="Content Placeholder 2">
            <a:extLst>
              <a:ext uri="{FF2B5EF4-FFF2-40B4-BE49-F238E27FC236}">
                <a16:creationId xmlns:a16="http://schemas.microsoft.com/office/drawing/2014/main" id="{4A69D2FA-AE28-47BE-9E7C-8E6D5AF384B1}"/>
              </a:ext>
            </a:extLst>
          </p:cNvPr>
          <p:cNvSpPr>
            <a:spLocks noGrp="1"/>
          </p:cNvSpPr>
          <p:nvPr>
            <p:ph idx="1"/>
          </p:nvPr>
        </p:nvSpPr>
        <p:spPr>
          <a:xfrm>
            <a:off x="1097280" y="1845734"/>
            <a:ext cx="10058400" cy="4548015"/>
          </a:xfrm>
        </p:spPr>
        <p:txBody>
          <a:bodyPr vert="horz" lIns="0" tIns="45720" rIns="0" bIns="45720" rtlCol="0" anchor="t">
            <a:normAutofit lnSpcReduction="10000"/>
          </a:bodyPr>
          <a:lstStyle/>
          <a:p>
            <a:pPr>
              <a:buFont typeface="Arial" panose="020F0502020204030204" pitchFamily="34" charset="0"/>
              <a:buChar char="•"/>
            </a:pPr>
            <a:r>
              <a:rPr lang="en-US" dirty="0">
                <a:ea typeface="+mn-lt"/>
                <a:cs typeface="+mn-lt"/>
              </a:rPr>
              <a:t>Breaking work into smaller tasks is a common productivity technique used to make the work more manageable and approachable. </a:t>
            </a:r>
            <a:endParaRPr lang="en-US"/>
          </a:p>
          <a:p>
            <a:pPr>
              <a:buFont typeface="Arial" panose="020F0502020204030204" pitchFamily="34" charset="0"/>
              <a:buChar char="•"/>
            </a:pPr>
            <a:r>
              <a:rPr lang="en-US" dirty="0">
                <a:ea typeface="+mn-lt"/>
                <a:cs typeface="+mn-lt"/>
              </a:rPr>
              <a:t>For projects, the </a:t>
            </a:r>
            <a:r>
              <a:rPr lang="en-US" b="1" dirty="0">
                <a:ea typeface="+mn-lt"/>
                <a:cs typeface="+mn-lt"/>
              </a:rPr>
              <a:t>Work Breakdown Structure (WBS)</a:t>
            </a:r>
            <a:r>
              <a:rPr lang="en-US" dirty="0">
                <a:ea typeface="+mn-lt"/>
                <a:cs typeface="+mn-lt"/>
              </a:rPr>
              <a:t> is the tool that utilizes this technique and is one of the most important project management documents. It singlehandedly integrates scope, cost and schedule baselines ensuring that project plans are in alignment.</a:t>
            </a:r>
          </a:p>
          <a:p>
            <a:pPr>
              <a:buFont typeface="Arial" panose="020F0502020204030204" pitchFamily="34" charset="0"/>
              <a:buChar char="•"/>
            </a:pPr>
            <a:r>
              <a:rPr lang="en-US" dirty="0">
                <a:ea typeface="+mn-lt"/>
                <a:cs typeface="+mn-lt"/>
              </a:rPr>
              <a:t>The Project Management Institute (PMI) Project Management Book of Knowledge (PMBOK) defines the Work Breakdown Structure as a “deliverable oriented hierarchical decomposition of the work to be executed by the project team.” </a:t>
            </a:r>
          </a:p>
          <a:p>
            <a:pPr>
              <a:buFont typeface="Arial" panose="020F0502020204030204" pitchFamily="34" charset="0"/>
              <a:buChar char="•"/>
            </a:pPr>
            <a:r>
              <a:rPr lang="en-US" dirty="0">
                <a:ea typeface="+mn-lt"/>
                <a:cs typeface="+mn-lt"/>
              </a:rPr>
              <a:t>There are two types of WBS: </a:t>
            </a:r>
          </a:p>
          <a:p>
            <a:pPr marL="383540" lvl="1">
              <a:buFont typeface="Arial" panose="020F0502020204030204" pitchFamily="34" charset="0"/>
              <a:buChar char="•"/>
            </a:pPr>
            <a:r>
              <a:rPr lang="en-US" u="sng" dirty="0">
                <a:ea typeface="+mn-lt"/>
                <a:cs typeface="+mn-lt"/>
              </a:rPr>
              <a:t>Deliverable-Based</a:t>
            </a:r>
            <a:r>
              <a:rPr lang="en-US" dirty="0">
                <a:ea typeface="+mn-lt"/>
                <a:cs typeface="+mn-lt"/>
              </a:rPr>
              <a:t> </a:t>
            </a:r>
          </a:p>
          <a:p>
            <a:pPr marL="383540" lvl="1">
              <a:buFont typeface="Arial" panose="020F0502020204030204" pitchFamily="34" charset="0"/>
              <a:buChar char="•"/>
            </a:pPr>
            <a:r>
              <a:rPr lang="en-US" u="sng" dirty="0">
                <a:ea typeface="+mn-lt"/>
                <a:cs typeface="+mn-lt"/>
              </a:rPr>
              <a:t>Phase-Based</a:t>
            </a:r>
            <a:r>
              <a:rPr lang="en-US" dirty="0">
                <a:ea typeface="+mn-lt"/>
                <a:cs typeface="+mn-lt"/>
              </a:rPr>
              <a:t>. </a:t>
            </a:r>
            <a:endParaRPr lang="en-US" dirty="0">
              <a:cs typeface="Calibri"/>
            </a:endParaRPr>
          </a:p>
          <a:p>
            <a:pPr>
              <a:buFont typeface="Arial" panose="020F0502020204030204" pitchFamily="34" charset="0"/>
              <a:buChar char="•"/>
            </a:pPr>
            <a:r>
              <a:rPr lang="en-US" dirty="0">
                <a:ea typeface="+mn-lt"/>
                <a:cs typeface="+mn-lt"/>
              </a:rPr>
              <a:t>The most common and preferred approach is the Deliverable-Based approach. The main difference between the two approaches are the </a:t>
            </a:r>
            <a:r>
              <a:rPr lang="en-US" b="1" dirty="0">
                <a:ea typeface="+mn-lt"/>
                <a:cs typeface="+mn-lt"/>
              </a:rPr>
              <a:t>Elements</a:t>
            </a:r>
            <a:r>
              <a:rPr lang="en-US" dirty="0">
                <a:ea typeface="+mn-lt"/>
                <a:cs typeface="+mn-lt"/>
              </a:rPr>
              <a:t> identified in the first Level of the WBS.</a:t>
            </a:r>
            <a:endParaRPr lang="en-US">
              <a:cs typeface="Calibri"/>
            </a:endParaRPr>
          </a:p>
        </p:txBody>
      </p:sp>
    </p:spTree>
    <p:extLst>
      <p:ext uri="{BB962C8B-B14F-4D97-AF65-F5344CB8AC3E}">
        <p14:creationId xmlns:p14="http://schemas.microsoft.com/office/powerpoint/2010/main" val="14604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482E-DF08-4E17-AD8D-DFDEDFBA248D}"/>
              </a:ext>
            </a:extLst>
          </p:cNvPr>
          <p:cNvSpPr>
            <a:spLocks noGrp="1"/>
          </p:cNvSpPr>
          <p:nvPr>
            <p:ph type="title"/>
          </p:nvPr>
        </p:nvSpPr>
        <p:spPr/>
        <p:txBody>
          <a:bodyPr>
            <a:normAutofit/>
          </a:bodyPr>
          <a:lstStyle/>
          <a:p>
            <a:r>
              <a:rPr lang="en-US" dirty="0">
                <a:cs typeface="Calibri Light"/>
              </a:rPr>
              <a:t>Deliverable WBS</a:t>
            </a:r>
          </a:p>
        </p:txBody>
      </p:sp>
      <p:sp>
        <p:nvSpPr>
          <p:cNvPr id="3" name="Content Placeholder 2">
            <a:extLst>
              <a:ext uri="{FF2B5EF4-FFF2-40B4-BE49-F238E27FC236}">
                <a16:creationId xmlns:a16="http://schemas.microsoft.com/office/drawing/2014/main" id="{5BF9CA14-10BC-4B20-A5D5-3E77136F9BBB}"/>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A Deliverable-Based Work Breakdown Structure clearly demonstrates the relationship between the project deliverables (i.e., products, services or results) and the scope (i.e., work to be executed). </a:t>
            </a:r>
            <a:endParaRPr lang="en-US"/>
          </a:p>
          <a:p>
            <a:pPr>
              <a:buFont typeface="Arial" panose="020F0502020204030204" pitchFamily="34" charset="0"/>
              <a:buChar char="•"/>
            </a:pPr>
            <a:r>
              <a:rPr lang="en-US" dirty="0">
                <a:ea typeface="+mn-lt"/>
                <a:cs typeface="+mn-lt"/>
              </a:rPr>
              <a:t>Figure 1 is an example of a Deliverable-Based WBS for building a house. </a:t>
            </a:r>
          </a:p>
          <a:p>
            <a:pPr>
              <a:buFont typeface="Arial" panose="020F0502020204030204" pitchFamily="34" charset="0"/>
              <a:buChar char="•"/>
            </a:pPr>
            <a:r>
              <a:rPr lang="en-US" dirty="0">
                <a:ea typeface="+mn-lt"/>
                <a:cs typeface="+mn-lt"/>
              </a:rPr>
              <a:t>In Figure 1, the Level 1 Elements are summary deliverable descriptions. The Level 2 Elements in each Leg of the WBS are all the unique deliverables required to create the respective Level 1 deliverable.</a:t>
            </a:r>
          </a:p>
        </p:txBody>
      </p:sp>
    </p:spTree>
    <p:extLst>
      <p:ext uri="{BB962C8B-B14F-4D97-AF65-F5344CB8AC3E}">
        <p14:creationId xmlns:p14="http://schemas.microsoft.com/office/powerpoint/2010/main" val="17617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8">
            <a:extLst>
              <a:ext uri="{FF2B5EF4-FFF2-40B4-BE49-F238E27FC236}">
                <a16:creationId xmlns:a16="http://schemas.microsoft.com/office/drawing/2014/main" id="{A9D068DB-E7E7-4102-9402-EAA049E13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10">
            <a:extLst>
              <a:ext uri="{FF2B5EF4-FFF2-40B4-BE49-F238E27FC236}">
                <a16:creationId xmlns:a16="http://schemas.microsoft.com/office/drawing/2014/main" id="{96C8906C-CCD9-4F71-B3DD-BC1331E1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12">
            <a:extLst>
              <a:ext uri="{FF2B5EF4-FFF2-40B4-BE49-F238E27FC236}">
                <a16:creationId xmlns:a16="http://schemas.microsoft.com/office/drawing/2014/main" id="{CA0D6F13-628B-4FC4-AD48-A2B64677D0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14">
            <a:extLst>
              <a:ext uri="{FF2B5EF4-FFF2-40B4-BE49-F238E27FC236}">
                <a16:creationId xmlns:a16="http://schemas.microsoft.com/office/drawing/2014/main" id="{AE71F1F1-884B-489D-A40A-9F508C775C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6">
            <a:extLst>
              <a:ext uri="{FF2B5EF4-FFF2-40B4-BE49-F238E27FC236}">
                <a16:creationId xmlns:a16="http://schemas.microsoft.com/office/drawing/2014/main" id="{A1594514-7BDF-49FE-A56F-138659FCD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B344CE-3F94-464B-A9FF-4F76FC568F85}"/>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Deliverable WBS</a:t>
            </a:r>
          </a:p>
        </p:txBody>
      </p:sp>
      <p:pic>
        <p:nvPicPr>
          <p:cNvPr id="4" name="Picture 4" descr="Diagram, table&#10;&#10;Description automatically generated">
            <a:extLst>
              <a:ext uri="{FF2B5EF4-FFF2-40B4-BE49-F238E27FC236}">
                <a16:creationId xmlns:a16="http://schemas.microsoft.com/office/drawing/2014/main" id="{E2C6A51A-67B2-4165-A95B-3DB1A0FE81D1}"/>
              </a:ext>
            </a:extLst>
          </p:cNvPr>
          <p:cNvPicPr>
            <a:picLocks noGrp="1" noChangeAspect="1"/>
          </p:cNvPicPr>
          <p:nvPr>
            <p:ph idx="1"/>
          </p:nvPr>
        </p:nvPicPr>
        <p:blipFill>
          <a:blip r:embed="rId2"/>
          <a:stretch>
            <a:fillRect/>
          </a:stretch>
        </p:blipFill>
        <p:spPr>
          <a:xfrm>
            <a:off x="1931625" y="384746"/>
            <a:ext cx="8315473" cy="4150548"/>
          </a:xfrm>
          <a:prstGeom prst="rect">
            <a:avLst/>
          </a:prstGeom>
        </p:spPr>
      </p:pic>
      <p:sp>
        <p:nvSpPr>
          <p:cNvPr id="34" name="Rectangle 18">
            <a:extLst>
              <a:ext uri="{FF2B5EF4-FFF2-40B4-BE49-F238E27FC236}">
                <a16:creationId xmlns:a16="http://schemas.microsoft.com/office/drawing/2014/main" id="{0505BD93-4733-414D-B71A-2276F622F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286710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A83F458D6B2D46AA6D910F4D912454" ma:contentTypeVersion="12" ma:contentTypeDescription="Create a new document." ma:contentTypeScope="" ma:versionID="7d360aa333926eb9555f782c0b0a51fe">
  <xsd:schema xmlns:xsd="http://www.w3.org/2001/XMLSchema" xmlns:xs="http://www.w3.org/2001/XMLSchema" xmlns:p="http://schemas.microsoft.com/office/2006/metadata/properties" xmlns:ns2="2178a672-8365-4728-9a3f-ea91b27d3620" xmlns:ns3="e28c9c7c-2009-47eb-b038-b35541abaec9" targetNamespace="http://schemas.microsoft.com/office/2006/metadata/properties" ma:root="true" ma:fieldsID="7df4334feb6ccd26cb74c2622d8e3230" ns2:_="" ns3:_="">
    <xsd:import namespace="2178a672-8365-4728-9a3f-ea91b27d3620"/>
    <xsd:import namespace="e28c9c7c-2009-47eb-b038-b35541abaec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78a672-8365-4728-9a3f-ea91b27d36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8c9c7c-2009-47eb-b038-b35541abaec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BD78E4-D00A-4DD0-97C6-32B381793289}">
  <ds:schemaRefs>
    <ds:schemaRef ds:uri="http://schemas.microsoft.com/sharepoint/v3/contenttype/forms"/>
  </ds:schemaRefs>
</ds:datastoreItem>
</file>

<file path=customXml/itemProps2.xml><?xml version="1.0" encoding="utf-8"?>
<ds:datastoreItem xmlns:ds="http://schemas.openxmlformats.org/officeDocument/2006/customXml" ds:itemID="{411B0154-EF11-4CFB-A858-5080394DA3D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B70F0B1-F98B-4190-8212-86455ED3EC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78a672-8365-4728-9a3f-ea91b27d3620"/>
    <ds:schemaRef ds:uri="e28c9c7c-2009-47eb-b038-b35541abae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Retrospect</vt:lpstr>
      <vt:lpstr>Software Project Planning &amp; Estimation</vt:lpstr>
      <vt:lpstr>Contents</vt:lpstr>
      <vt:lpstr>Project Planning</vt:lpstr>
      <vt:lpstr>Project Planning</vt:lpstr>
      <vt:lpstr>Project Planning Process</vt:lpstr>
      <vt:lpstr>Project Planning Activities</vt:lpstr>
      <vt:lpstr>Work Breakdown Structure</vt:lpstr>
      <vt:lpstr>Deliverable WBS</vt:lpstr>
      <vt:lpstr>Deliverable WBS</vt:lpstr>
      <vt:lpstr>Phase-Based WBS</vt:lpstr>
      <vt:lpstr>Phase-Based WBS</vt:lpstr>
      <vt:lpstr>Quality of a WBS</vt:lpstr>
      <vt:lpstr>How to make WBS?</vt:lpstr>
      <vt:lpstr>How to make WBS?</vt:lpstr>
      <vt:lpstr>How to make WBS?</vt:lpstr>
      <vt:lpstr>Software Development Life Cycle (SDLC)</vt:lpstr>
      <vt:lpstr>Why SDLC?</vt:lpstr>
      <vt:lpstr>SDLC Phases</vt:lpstr>
      <vt:lpstr>SDLC Models</vt:lpstr>
      <vt:lpstr>Waterfall</vt:lpstr>
      <vt:lpstr>Waterfall Model</vt:lpstr>
      <vt:lpstr>V-Shaped Model</vt:lpstr>
      <vt:lpstr>V Model</vt:lpstr>
      <vt:lpstr>RAD Model</vt:lpstr>
      <vt:lpstr>Iterative Model</vt:lpstr>
      <vt:lpstr>Incremental Model</vt:lpstr>
      <vt:lpstr>Big bang model</vt:lpstr>
      <vt:lpstr>Spiral Model</vt:lpstr>
      <vt:lpstr>Spiral Model</vt:lpstr>
      <vt:lpstr>Agile Model</vt:lpstr>
      <vt:lpstr>Software Project Estimation</vt:lpstr>
      <vt:lpstr>Software Project Estimation</vt:lpstr>
      <vt:lpstr>Project Size Estimation</vt:lpstr>
      <vt:lpstr>Lines of Code (LOC)</vt:lpstr>
      <vt:lpstr>Number of entities in ER diagram</vt:lpstr>
      <vt:lpstr>Total number of processes in detailed data flow diagram</vt:lpstr>
      <vt:lpstr>Function Point Analysis (FPA)</vt:lpstr>
      <vt:lpstr>Function Point Analysis (FPA)</vt:lpstr>
      <vt:lpstr>Software Cost Estimation</vt:lpstr>
      <vt:lpstr>Project Cost Estimation</vt:lpstr>
      <vt:lpstr>Project Cost Estimation</vt:lpstr>
      <vt:lpstr>COCOMO Model</vt:lpstr>
      <vt:lpstr>COCOMO Model</vt:lpstr>
      <vt:lpstr>The Basic COCOMO Model</vt:lpstr>
      <vt:lpstr>The Basic COCOMO Model</vt:lpstr>
      <vt:lpstr>The Basic COCOMO Model</vt:lpstr>
      <vt:lpstr>Development Time Estimation</vt:lpstr>
      <vt:lpstr>Development Effort Estimation</vt:lpstr>
      <vt:lpstr>The Basic COCOMO Model</vt:lpstr>
      <vt:lpstr>The Basic COCOMO Model</vt:lpstr>
      <vt:lpstr>The Basic COCOMO Model</vt:lpstr>
      <vt:lpstr>Example 1</vt:lpstr>
      <vt:lpstr>Example 2</vt:lpstr>
      <vt:lpstr>Scheduling Techniques</vt:lpstr>
      <vt:lpstr>Scheduling Techniques</vt:lpstr>
      <vt:lpstr>Scheduling Techniques</vt:lpstr>
      <vt:lpstr>Scheduling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496</cp:revision>
  <dcterms:created xsi:type="dcterms:W3CDTF">2013-07-15T20:26:40Z</dcterms:created>
  <dcterms:modified xsi:type="dcterms:W3CDTF">2021-03-04T04:45:22Z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0x010100ADA83F458D6B2D46AA6D910F4D912454</vt:lpwstr>
  </property>
</Properties>
</file>